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heme/theme1.xml" ContentType="application/vnd.openxmlformats-officedocument.theme+xml"/>
  <Override PartName="/ppt/ink/ink1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5" r:id="rId2"/>
    <p:sldId id="416" r:id="rId3"/>
    <p:sldId id="256" r:id="rId4"/>
    <p:sldId id="257" r:id="rId5"/>
    <p:sldId id="258" r:id="rId6"/>
    <p:sldId id="259" r:id="rId7"/>
    <p:sldId id="261" r:id="rId8"/>
    <p:sldId id="262" r:id="rId9"/>
    <p:sldId id="263" r:id="rId10"/>
    <p:sldId id="266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</p:sldIdLst>
  <p:sldSz cx="12192000" cy="7772400"/>
  <p:notesSz cx="121920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9T05:43:52.9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14873 3638 0,'20'40'63,"-20"20"-47,20 0-16,19 60 15,21 180 32,-60-200-31,0 0-1,0-40 1,0-40 0,0 0-1,-20-20 1,0 0-1,-20 0 1,21 0-16,-21 0 16,20 0-1,-20 0 1,0 0 0,0 0 15,0 0-16,-40 0 1,20 0 0,40 0-1,0 0 17,0 0 77</inkml:trace>
  <inkml:trace contextRef="#ctx0" brushRef="#br0" timeOffset="1092.99">13853 3558 0,'20'0'0,"40"0"16,-20 0 0,-20 20-1,0-20-15,20 20 32,160 20-1,-140-40-16,-20 0 1,20 0 0,-20 0-1,20 0 1,-20 0 0,0 0-1,0 0 1,-20 0-1,40 0 1,40-20 0,59-40-1,-19 20 1,-80 0 0,-20 20-1,-20 20 1</inkml:trace>
  <inkml:trace contextRef="#ctx0" brushRef="#br0" timeOffset="2088.98">15772 3258 0,'0'40'109,"-20"40"-109,20-60 16,-20 40-16,0 0 15,20 40 1,-20 140 15,20-160-15,0 0 15,0-40-15,0 20-1,20-20 1,0 0 0,-20-20-16,40 20 15,-20 20 1,40 0-1,-20-20 1,20-20 0,-20 20-1,-20-40 1,20 20 0,-40 0-1</inkml:trace>
  <inkml:trace contextRef="#ctx0" brushRef="#br0" timeOffset="5131.99">16452 3398 0,'-20'20'172,"20"0"-172,0 0 0,-20 20 15,20-20 1,-20 60 15,20-60-15,0 0 15,0 0-15,0 0-1,0 0 1,0 0 0,0 0-1,0 0 1,0 0-16,20-20 31,0 40-15,0-40-1,20 40 1,-20-20 0,0-20 15,0 20-16,-20 0 1,20-20 0,0 20 31,0-20-47,0 20 46,0-20-30,-20-20 109,-20 0-109,20 0-16,-20 0 15,0 20 1,20-20 0,-20 0 15,20 0 0,0 0-15,0 0-1,0 0 32,0 40 109,20-20-156,0 20 16,-20 0 0,20 0-1,0 0 1,-20 0-16,20 0 16,0 0-1,0-20 16,20 40-15,0-40 15,-20 20-15,0 0 31,0-20-47,-20 20 15,20-20 17,0 0 15,0 0-1,-20-40 1,59 0-31,-19 20-16,20-40 16,-20 20-1,0 0-15,20 0 16,-40 0-1,0 40 1,-20-20 0,0-20 46,0 20-46,-20 0-1,0 0 1,20-40 0,-20 60-1,-20-40 1,20 20 0,0 20-1,0 0 1,20-20-16,-20 20 15,0-20 1,0 20 31,0 0-31,0 0 15</inkml:trace>
  <inkml:trace contextRef="#ctx0" brushRef="#br0" timeOffset="5765.99">17391 3598 0,'0'20'15,"20"0"1,-20 0 0,20-20-1,-20 20 17,0 20-1,0 0-16,0 0 1,0-20 0,0 20-1,0 0 1,0-20 0</inkml:trace>
  <inkml:trace contextRef="#ctx0" brushRef="#br0" timeOffset="8070.99">18011 3059 0,'0'100'93,"0"-40"-77,0-1-16,40 61 31,-40-60-31,20 180 32,0-140-17,0-80 1,-20 20-1,0-20 1,0 0 0,0 0-1,0 40 1,0-40 0,0 0 15,0-40 125,-20 0-140,0 0 15,20 0-15,-20 0-1,20 0 1,0-20 15,0 20-15,0 0-1,0 0-15,20 0 32,-20 0-17,20 20 32,0 0-31,0-20-16,0 0 15,0 20 17,0 0-1,0 0-16,0 0 1,0 0 0,0 0-1,0 0 63,0 20-46,0-20-1,-20 20-31,20 0 16,0-20-1,0 20-15,0 0 16,-20 0 15,20-20-31,-20 20 16,0 0-1,20-20 17,-20 20-17,0 0 32,0 0-31,-20-20 15,0 0-15,0 0-16,0 20 31,0-20-31,0 0 31,0 20-31,0-20 16,-20 0-1,20 0 1,-20 0 0,20 0-1,0 20 1,0-20-1,0 0 1,0 0 0,0 20 15,0-20-15</inkml:trace>
  <inkml:trace contextRef="#ctx0" brushRef="#br0" timeOffset="9524.99">18471 3059 0,'20'0'15,"0"0"1,0 0-1,0 20 1,0 0-16,0 0 16,0-20-16,20 60 31,60 39 0,-20-39-15,-60-20-16,20 0 15,40 60 1,-61-60 0,21 0-1,-40-20 1,20 20 0,-20-20 15,20 20-16,-20-20 1,20 0 0,-20 20-1,0-20 1,0 20 0,0-20-1,0 20 1,0 0-1,0-20 1,-20 40 0,0-20-1,-20 0 17,20-20-17,-19 0 16,19 20-15,-40 0 0,60-20-16,-20-20 15,-40 40 1,20 0 0,0-20-1,40 0 1,-20-20 15</inkml:trace>
  <inkml:trace contextRef="#ctx0" brushRef="#br0" timeOffset="13006.99">12694 3578 0,'0'-20'15,"20"20"32,0 0-31,20 0-1,-20 0-15,20 0 16,0 20 0,-21-20-1,41 40 16,-40-40-15,20 40 0,0-20 15,-20 40-15,20-40-1,-20 40 1,0-20-1,0-20 1,-20 20 15,0 0-31,20 0 16,-20-20-16,0 40 16,0 0 15,0-20-16,0 0 1,0-20 0,0 0 15,-20-20-15,0 0 15,-20 0-16,20 0 1,-20 20 0,0-20 15,20 0-31,0 0 16,0 0-1,0 0 1,-20 0 15,21 0-15,-1 0-1,-40 0 1,40 0 93,0-20-77,0 0-17,20 0 1,0 0 31,0-20-32,20 0 1,20 0-16,0-20 16,-20 60-1,0-40 1,-1 20-1,21-20 1,0 20 15,-40 0-15,20 20 0,-20-20-1,20 20 79,0 0-63,0 0 0</inkml:trace>
  <inkml:trace contextRef="#ctx0" brushRef="#br0" timeOffset="14052.99">12374 5178 0,'20'0'32,"0"0"-17,0 20 16,40 0-15,-20-20 0,60 0-1,179 0 1,121-40 0,-20 40-1,-120 0 1,-160 0-1,80 0 1,-120 0 0,0 0-1,-20 0 1,0 0 0,120 0-1,-40 0 1,60 0-1,-101 0 1</inkml:trace>
  <inkml:trace contextRef="#ctx0" brushRef="#br0" timeOffset="15735">12714 5717 0,'20'0'47,"0"0"-32,0 0 17,0 0-17,0 20 1,40 40 0,-21-40-1,-19 20 1,0-20 15,20 0-15,-20 20-1,0 0 1,20 20 0,-40-20-1,20-20-15,0 20 16,-20 0-1,0 0 1,0 0 0,0 0-1,0 0 1,0-20 0,-20 0-1,0 20 16,-20-20-15,20 0 0,-20-20-1,20 20 1,0-20 0,-20 0-1,21 0 1,-21 0-1,20 0 17,0 0 30,0 0 1,20-20-32,0 0 0,0 0 16,0-20-31,0 0-1,0 20 1,20 0 0,0-20-16,0 20 15,-20-20 1,20 40-1,-20-20 1,0 0-16,20 0 16,-1-20-1,1 20 1</inkml:trace>
  <inkml:trace contextRef="#ctx0" brushRef="#br0" timeOffset="17848.99">13473 5737 0,'-20'0'63,"-20"20"-32,40 20-31,-80 120 47,40-80-32,20 20 1,20-40 0,0-20-1,0-20 1,0 0-16,0 0 15,0 20 1,0-20 0,0 0-1,20 0 1,20 0 15,-20 20 0,20-40-15,-20 20 0,20 0-1,-20-20 1,20 0 0,20-60-1,20 20 1,-60 0-16,20 20 15,20-60 1,-40 60 0,0-60-1,20 40 1,-40-20 0,0 40-1,0 0 16,0 0 16,0 0-31,-20 20 15,0 0 32,20 60-16,0-20-47,0 0 15,0 0-15,0 20 16,0 0 15,0-20-15,20 0-1,20 20 1,-20-20 0,60 0-1,-60-20 1,20 20-1,-20-20 1,0-20 0,0 20-1,0-20 17,0 0-32,0 0 15,0 0 16,0 0-15,0-20 0,20-20-1,0 0 1,40-40 0,-20 40-16,0 0 15,-60 20 1,20-40-1,0 40 1,-20-20 0,0-20-1,0 20 1,0 0 0,0 0 15,-20-40-16,0 60 1,-20 0 0,0-20-1,0 20 1,20 20 0,0 0-1,0 0 1,0 0-1,0 0 1,0 0 0,20-20-1,-20 20 1</inkml:trace>
  <inkml:trace contextRef="#ctx0" brushRef="#br0" timeOffset="20002">16692 3618 0,'0'20'140,"0"40"-124,0-40-1,0 40 17,0-20-17,0-20 1,0 0 0,0 0 15,0 20-16,0-20 1,-20 0 0,20 0-1,-20 0 1,20 0 0,-20-20-16,0 20 93,-20-20-93</inkml:trace>
  <inkml:trace contextRef="#ctx0" brushRef="#br0" timeOffset="29612.99">16392 7517 0,'-20'-20'31,"0"20"-15,0 0 15,0 0-15,0 0 0,-40 0-1,0 0 1,40 0 15,-20 0-15,20 0 31,0 0-1,0 0-30,20 20 0,-40 0-1,20-1-15,20 1 16,0 0 0,-40 20-1,40-20 1,0 20 15,0-20-15,0 0-1,20 0 1,0 0 0,0-20-1,-20 20 1,20 0-1,20-20 1,-40 20 0,60 0 15,-60 0-31,40-20 16,-40 20-16,20-20 15,0 20 16,0-20-15,0 0 0,0 0-1,-20-20 126,0 0-125,0 0-1,20 0 1,-20 0-16,20 0 15,0-40 1,-20 40 0,0 0 15,0 0 0,0 0-31,0 0 31,0 0-15,0 0 0,0 0 31,0 0-16,0 1 63,0 38 140,20 1-218,0-20-1,0 20 1,-20 0-16,20 0 15,0-20 17,-20 20-32,40 0 31,-20 0-15,0 0-1,0-20 16,-20 20-15,20 0 0,20 0-1,-40 0 1,20 0-16,0-20 16,20 20-1,-20 0 1,20-20-1,-20 0 17,0 0-17,0 0 1</inkml:trace>
  <inkml:trace contextRef="#ctx0" brushRef="#br0" timeOffset="32252.99">16112 8896 0,'0'20'141,"20"40"-141,-20 20 15,0-20-15,0 80 32,0-120-32,20 180 31,-20-140-15,0-20-1,0-20 1,0 20-1,0 0 1,0-20 0,0 0-1,0-40 142,0 0-142,-20 20 1,0-20-1,20-20 1,0 20 0,0-20-1,0 20 1,0 0-16,0 0 16,0-20-1,20 20 16,-20-20-15,20 40 0,0-40-1,0 20 17,-20 0-17,20 20-15,0-20 16,-20 0-1,20 0 1,20 20 0,-20-20-1,20 0 1,-20 0 0,0 20 15,20 0-16,-20 0 17,0 0-17,0 0 1,-20 20 0,20-20-1,0 20-15,0-20 31,0 20-15,0 0 0,20 20-1,-20-20 1,-20 0 15,20 0 0,-20 0-15,20-20 0,-20 20-1,0 0 1,0 0 0,0 20-1,0 0 1,0-20-1,0 0 1,-20 0-16,20 0 31,-20 0-15,20 0 0,-20-20-1,20 20 16,-20-20-15,0 0 15,0 0-15,0 20 15,0-20-15,0 0-1,0 0 1,0 0 0,0 0-1,0 0 1,0 0 15,0 0-15,0 0-1,0 0 1,0 0 15,0 0-15,0 0 15,0 0-15,0 0 15,0 0 16,0 0 0,0 0-16</inkml:trace>
  <inkml:trace contextRef="#ctx0" brushRef="#br0" timeOffset="35611.99">14613 6877 0,'60'0'31,"-40"20"-15,20 20-16,-20-40 16,20 20-16,-20 20 15,20-20 1,0 0-16,19 20 31,-19 0 0,-20-20-15,0 0 0,0-20-1,-20 20 1,20 0-1,-20 40 1,20-20 0,-20 0-1,0 0 1,0 40 0,0-60-1,0 20 1,-20-20 15,0-1-15,-20-19-1,0 0 1,20 0 0,0 0 15,1 0 0,-1 0-15,-20-19-1,20 19 1,-20-40 0,20 40-1,20-40 16,-20 40-15,20-20 15,0 0 1,0 0 46,0-20-16,20 40-46,-20-20-1,20 20-15,-20-20 16,20 20 0,0-20-1,-20 0 48,20 20-32,0 0 0</inkml:trace>
  <inkml:trace contextRef="#ctx0" brushRef="#br0" timeOffset="36637.01">15932 6517 0,'20'0'94,"-20"20"-79,0 20-15,0 20 16,0 120 31,0-140-47,0-20 62,0 0-62,-20-20 31,0 0-15,0 0 0,0 0-16,0 0 15,0 0 17,0 0-32,0 0 31,0 0-16,0 0 1,0 0 15,0-20-15,0 0 0</inkml:trace>
  <inkml:trace contextRef="#ctx0" brushRef="#br0" timeOffset="37396.99">15612 6477 0,'20'0'62,"60"0"-30,80 0-1,-120-20-31,20 0 15,-20 0 1,-20 20 0,20 0-1</inkml:trace>
  <inkml:trace contextRef="#ctx0" brushRef="#br0" timeOffset="38379.99">15732 7197 0,'20'0'109,"0"0"-93,20 20 15,60-20 1,-80 0-32,0 0 15,20 0 1,-20-20-1,20 20 1,0-20 0,-20 20-1,0-20 1,0 20 0,0 0 15,-20-20-16</inkml:trace>
  <inkml:trace contextRef="#ctx0" brushRef="#br0" timeOffset="41875.99">15592 7696 0,'0'0'0,"20"0"16,0 0-1,0 0 1,0 20 0,0 0-1,-20 0 1,60 20 15,-40 0-15,0-40-16,0 40 15,-20 20 1,20-40 0,-20 40-1,0-40 1,0 0-1,-20-20 32,-20 0-31,0 0 0,20 0-1,-20 0 16,20 0-15,20-20 93,0-40-62,20 40-47,0 20 16,0-40-16,0 20 16,-20 0-1</inkml:trace>
  <inkml:trace contextRef="#ctx0" brushRef="#br0" timeOffset="46474.99">15552 10835 0,'20'0'16,"0"0"0,0 0-1,0 0-15,0 0 16,0 20-16,0-20 15,20 20 17,40 60-1,-40 0-15,-20-20-1,20 0 1,-40-40-16,0 0 15,0 0 1,0 0 0,0 0-1,-20-20 1,0 0 0,0 0 15,0 0-16,-40 0 1,20 0 0,0 0-1,0 0 1,20 0 0,40 0 93,0 0-109,0 0 31,0-80-31,20 20 16,-20 20 15,0 20-15,0 20-16</inkml:trace>
  <inkml:trace contextRef="#ctx0" brushRef="#br0" timeOffset="47815.99">16212 10935 0,'-20'0'63,"0"0"-48,0 0 1,0 0-1,-20 0 17,40 20-17,-40 20 1,20 0 0,0-40-1,20 40 1,-20-20-1,20 0 1,0 20 0,20-20-1,0 0 1,0 20 0,20-40-1,0 40 16,0-20-15,0-20 0,-20 20 15,0-20-15,20-40-1,0-20 1,0-20-1,-40 60-15,20-40 16,-20 40 0,0 0 77,0 120 64,20-60-142,20 0-15,20 40 16,-40-40 0,20 0-1,-40-20 16,20-20-31</inkml:trace>
  <inkml:trace contextRef="#ctx0" brushRef="#br0" timeOffset="48779.99">15712 11655 0,'0'0'0,"-20"0"0,40 0 62,0 0-46,20 0-16,-20 0 15,0 0 1,0 0 0,40 0 15,-20 0-16,40-20 1,20 0 0,-40 0-1,-40 20 1,40-20 0,-20 0-1,0 20 1,0 0 15,-20 0-15,0 0-1,0 0 1,-20-20 0,60 0-1,-40 20 16</inkml:trace>
  <inkml:trace contextRef="#ctx0" brushRef="#br0" timeOffset="49918.99">15892 11855 0,'20'0'46,"0"0"-14,0 0-17,0 0-15,0 19 16,0 1 15,20-20-15,40 60-1,-60-40 1,0 20 0,-20-20-1,20 20 1,-20-20 0,0 20-1,0 0 1,0 20 15,0-40-15,0 0-1,0 0-15,-40 0 16,20 0 0,-20-20 30,0 0-30,0 0 0,20 0-1,40 0 63,0 0-46,-20-40-32,40-40 15,-40 40-15,60-60 16,-20 80 0,-40-20-1</inkml:trace>
  <inkml:trace contextRef="#ctx0" brushRef="#br0" timeOffset="51325.99">16412 11635 0,'0'40'94,"0"60"-94,20-60 15,-20 19-15,0 141 32,20 60-1,-20-160-16,0-80 1,0-40 156,0-40-172,20 20 16,0 0-1,0 20-15,40-80 16,0 40-1,-40 20 1,0 40 62,0 0-62,0 0-1,-20 20 1,20-20 0,0 20-1,-20 0 1,20 0 0,-20 0-1,20 20 1,0 0-16,0 20 15,0 0 1,-20 0 0,20-20-1,-20-20 1,0 0 0,0 0 30,-20-20-30,0 0 0,0 0-1,-20 0 1,0 0 0,20 0-1,0 0 1,0 0-16,0 0 15,-20 0 1,20 0 15,0 0 1</inkml:trace>
  <inkml:trace contextRef="#ctx0" brushRef="#br0" timeOffset="52600.99">15152 11815 0</inkml:trace>
  <inkml:trace contextRef="#ctx0" brushRef="#br0" timeOffset="54103.99">13653 11155 0,'40'0'0,"0"0"16,0 0-16,0 20 16,-20-20-16,0 20 15,0 0 1,0 0 0,0 0-1,40 100 16,20-40-15,-60 0 0,20-40-1,0 20 1,-20-20 0,-20-20-1,0 0 16,0 0-15,0 0 0,-20 0 15,0-20-31,0 0 31,-20 0-31,20 0 16,0 0-1,-20 0 1,20 0-16,0 0 16,0 0-1,0 0 1,20-20 0,-20 20 15,0-20-16,20 0 1,-20 0 0,0 0-1,0 20 1,20-80 0,0 20-1,0 40 1,0 0-1,20 0 1,40-20 0,-40 20-1,20 0 1,-40 0 0,20 20 15</inkml:trace>
  <inkml:trace contextRef="#ctx0" brushRef="#br0" timeOffset="54895.99">14633 11095 0,'0'60'32,"20"20"-17,0 100 17,-20-80-17,0-80 1,0 0-1,-20-20 64,0 0-64,0 0 1,0 0 15,0 0 16,-40-40-31,40 20-1</inkml:trace>
  <inkml:trace contextRef="#ctx0" brushRef="#br0" timeOffset="55736.99">14273 11135 0,'20'0'93,"40"0"-61,140 0-1,-180 0-15,0 0 15,0 0-16,0 0 126,20-20-125,-20 0-16,0 20 15,40-20 1,0 0-16,0-20 16,-40 40-1,-20-20 1</inkml:trace>
  <inkml:trace contextRef="#ctx0" brushRef="#br0" timeOffset="56750.99">14033 12134 0,'20'0'63,"0"0"-48,0 0-15,60 0 32,120 0-1,-140 0-16,20-40 1,-20 40 0,-40-20-1,0 20 1,0-20 0,0 20-1,20 0 16,-20 0 16,0-20-31,20 20 0,-20-20-16,0 20 15,20-20 1</inkml:trace>
  <inkml:trace contextRef="#ctx0" brushRef="#br0" timeOffset="58070.99">14233 12394 0,'20'0'78,"-20"20"-78,40 0 32,60 60-1,-80-80-31,0 20 15,20 40 1,-20-20 0,20 40-1,-40-40 1,0 0 0,0 20 15,0-40-16,0 20 1,-20-20 0,20 0-1,-20-20 1,0 0 0,-20 0-1,0 0 1,0 0-1,20 0 1,0 0 0,0 0 15,20-20 94,0 0-125,0 0 16,60-60-1,-20 20 1,0 0-1</inkml:trace>
  <inkml:trace contextRef="#ctx0" brushRef="#br0" timeOffset="60583.03">14833 12514 0,'-20'0'31,"0"0"-31,0 0 0,0 0 16,0 0 0,0 0-1,0 20 16,-20 0 1,40 0 46,0 0-63,0 0-15,20 0 16,40 20 0,-20-20-1,0 20 1,-20-40 0,20 20-1,-40 0 1,40-20-1,-21 20 1,21-20 0,-20 20 15,0-20-15,-20-40 30,0 0-46,0 0 16,0 0 0,0 20-1,0 0 1,0 0 15,-20 20 16,0 0 0,0 0-16,20 20 110,20 0-94,0 0-32,20 20 1,-20-40 0,40 40-1,-40-20 1,20 20-1,0-20 1,-20 0 0,0-20 62,0 0-63,60 0 1,20 0-16</inkml:trace>
  <inkml:trace contextRef="#ctx0" brushRef="#br0" timeOffset="61225.03">17171 11735 0</inkml:trace>
  <inkml:trace contextRef="#ctx0" brushRef="#br0" timeOffset="61468">17491 11615 0</inkml:trace>
  <inkml:trace contextRef="#ctx0" brushRef="#br0" timeOffset="62843.99">18291 10535 0,'20'0'47,"0"0"-47,0 0 15,0 40 1,40 20-1,60 80 17,-60-60-17,-20 20 1,-20-40 0,-20-20-1,0-20 16,0 0-15,0 0 0,0 0-1,-40 0 1,0 0 0,20-20-1,0 0 1,-20 0-16,-20 0 15,20 0 1,0 0 0,20 0-1,0 0 1,20-20 31,0 0-16,0 0-15,0 0-1,0 0 1,0 0 0,20-20-1,20-20 1,-40 40-1,0 0 1,20 20 0</inkml:trace>
  <inkml:trace contextRef="#ctx0" brushRef="#br0" timeOffset="65815.98">18711 10595 0,'0'20'46,"20"60"-46,0 20 16,-20 0-16,0-20 16,20 20-16,-20 0 15,20 20 1,-20-100 15,0-80 47,0-40-78,0-20 16,0 80 0,0 20-16,0-20 15,40 0 1,0 0-1,-20 40 1,0 0 47,0 20-63,0 0 15,0 0 1,39 80 15,-19 20-15,-40-40-1,0 0 1,0-20 0,0-40-1,-20 0 1,0-20-1,-20 0 1,21 0 0,-21 0-1,20 0 1,0 0 0,0 0-1,0-20 1</inkml:trace>
  <inkml:trace contextRef="#ctx0" brushRef="#br0" timeOffset="66477.98">18591 11495 0,'0'0'16,"80"20"-16,40 0 0,-60 0 15,60-20-15,-61 0 16,-39 20-16,40-20 16,-40 0-16,40 0 15,60 0 1,80 0 31,-140 0-32,-20 0 1</inkml:trace>
  <inkml:trace contextRef="#ctx0" brushRef="#br0" timeOffset="67941.98">18731 11994 0,'0'80'78,"0"20"-62,0-20-16,0 60 31,0-80 1,20-60 108,0-20-140,40 0 16,-20 20-1,0-20 1,0 0 0,-20 20-1,-1 0 17,1 0-17,0 20 1,0 20 15,0-20 0,-20 0-15,0 0 0,0 0 15,0 0-16,-40-20 1,0 0 0,21 20-1,-21 0 1,20-20 0,-20 0-16,20 0 15,-20 0 1,20 0-1,-20 0 1,20 0 0,-20 0-1,20 0 1,0 0 0,20-20 171</inkml:trace>
  <inkml:trace contextRef="#ctx0" brushRef="#br0" timeOffset="69483.98">18691 11954 0,'80'0'0,"-40"40"16,-20-20-16,120 60 31,-41 0 0,-59-40-15,0 0 0,-20 0-1,20 20 1,0 40 0,-40-60-1,0 20 16,0-20-15,0-20 0,0 20-1,-40-40 1,20 0-16,0 0 16,-20 0-1,-20 0 1,40 0-1,-20 0 1,20 0 0,1 0-1,-1 0 1,-40 0 15,40 0 0,20-20 1,0 0 30,0 0-46,20 0-16,-20 0 15,20 0 1,0-40 0,-20 40-1,40 0 1,-21 0 0,-19 0-1,20 0 1,0 0-1,0 20 1,0-20 0,-20 0-1,20 20 1,0-40 0</inkml:trace>
  <inkml:trace contextRef="#ctx0" brushRef="#br0" timeOffset="70591.98">19750 12174 0</inkml:trace>
  <inkml:trace contextRef="#ctx0" brushRef="#br0" timeOffset="70968.98">19750 12174 0,'-20'0'31,"0"0"-15,0 20 0,0-20 15,20 80-31,-60-20 16,60-20-1,-20-40 16,20 20-15,-20-20 15,0 0 16</inkml:trace>
  <inkml:trace contextRef="#ctx0" brushRef="#br0" timeOffset="71745.98">19550 12174 0,'20'0'31,"0"0"0,0 20 1,80 120-1,-80-120-16,0 0 1,0 0 0,0-20 31,-20 20-32,20 0 1,0 0 15,0-20 16,0 20-31,0 0-1,0-20 16</inkml:trace>
  <inkml:trace contextRef="#ctx0" brushRef="#br0" timeOffset="72690.98">17991 11515 0,'20'0'16,"-20"20"46,0 40-62</inkml:trace>
  <inkml:trace contextRef="#ctx0" brushRef="#br0" timeOffset="80373.98">23428 2939 0,'0'40'78,"-20"-20"-78,0 40 15,0-20-15,-20 80 32,20-41-1,20-39-16,0-20 1,0 20 0,0-20 15,0 0-31,20-20 16,0 20-1,-20 0 16,20 0-15,20 0 0,0 0-1,-20-20 1,0 0-16,0 0 16,40 0 15,-20-40-16,-40 20 1,60-20 0,-60 0-1,40-40 1,-40 60-16,40-59 16,-20 39 15,-20 0-16,0 20 32,0 80 63,0-40-95,0 39-15,0 1 16,0 20 0,0-40-1,20 0 1,0-20-1,0 0 1,0 0 0,0 0 15,0-20-15,0 20-1,0-20 1,0 20-16,0-20 15,0 0 1,20 0 0,20 0-1,-40 0 1,40 0 0,-60-20 15,20 0-16,0-40 1,0 40 0,-20 0-1,20-40 1,-20 20 0,0 0-1,0-40 1,0 41-1,0-1 1,0-40 0,0 60-1,0 0 1,0 0 0,0 0 30,-20 20 1,0 0-31</inkml:trace>
  <inkml:trace contextRef="#ctx0" brushRef="#br0" timeOffset="81303">24828 2439 0,'0'40'78,"0"-20"-62,0 20-16,0 0 16,0 40 15,0-60-31,20 40 31,0-20-15,0-20-1,0-20 17,0 0-17,0 0 1,0 0-1,0 0 17,0 0-32,0 0 62,0 0-46,-20-20-1</inkml:trace>
  <inkml:trace contextRef="#ctx0" brushRef="#br0" timeOffset="82484.02">24908 2259 0,'-20'0'31,"40"0"94,0 0-109,0 0-1,0 0 16,-40 0 94,0 0-109,0 0 15,0 0-15,0 0 15,0 0-15,0 0-1,0 0 17,0 0 15,0 0-1,0 0-30,0 0 31,40 0 15,20 0-46,-40 20-16,40-20 16,-40 20-1</inkml:trace>
  <inkml:trace contextRef="#ctx0" brushRef="#br0" timeOffset="83770.98">25087 3298 0,'20'0'94,"0"0"-78,0 0-1,60 0 1,-20 0 15,-40 0 16,0 0-16,0 0-15,0 0-1,0 0 17,0 0 15,0 0 15,0 0-31,0 0 63,0 0-78,0 0 46,-20-20 63</inkml:trace>
  <inkml:trace contextRef="#ctx0" brushRef="#br0" timeOffset="85603.99">26767 2959 0,'-20'0'78,"-20"40"-78,40 0 15,-20-20-15,0 60 32,0-60-32,0 59 31,20-59-16,0 0 1,0 0 0,20 20-1,20 0 17,-20-40-17,0 20 16,0 0-15,0-20 0,0 20-1,0-20 1,0 0 0,0 0 15,0 0 0,0 0-15,0 0-16,0-40 31,0 40-15,-20-20-16,0-20 15,20 20 1,-20 0 15,0 0 63,0 60 15,0-20-93,0 0-16,0 20 15,0-20 1,0 0-16,20 20 16,0 0-1,0-20 1,-20 0 0,20-20-1,0 0 1,0 0 15,-1 0 0,1 0-15,0 0 0,0-20-1,20-20 16,-20 0-15,0 20 0,0-20-1,-20 20-15,0-20 32,0-20-17,0 1 1,0-1-1,0 40 17,-20 20 15,20-20 46</inkml:trace>
  <inkml:trace contextRef="#ctx0" brushRef="#br0" timeOffset="86601.99">25307 3738 0,'20'0'63,"40"0"-32,80 0-15,140 0 15,-220 0-31,20 0 16,-20 0-1</inkml:trace>
  <inkml:trace contextRef="#ctx0" brushRef="#br0" timeOffset="87513.99">27446 2499 0,'0'20'94,"0"40"-79,0 0-15,0 0 31,40 0 1,20-40-17,-60 0 1,40 0 0,-20-20 62</inkml:trace>
  <inkml:trace contextRef="#ctx0" brushRef="#br0" timeOffset="88387.99">27546 2159 0,'40'20'94,"0"0"-94,0 0 16,20 0-1,-40-20 17,-20-20 14,-20-20-30,0 40 0,20-20-1,-40 20 1,20 0 0,-40 0-16,40 0 15,-20 0 1,-20 0-1,40 0 1,-20 0 0,40 20 124,40 60-108</inkml:trace>
  <inkml:trace contextRef="#ctx0" brushRef="#br0" timeOffset="89085.99">27746 2599 0,'20'0'62,"0"0"-46,0 20 15,20 0 1,0-20-17,-20 0 1,0 0-1,0 0 48</inkml:trace>
  <inkml:trace contextRef="#ctx0" brushRef="#br0" timeOffset="89748.99">28146 2479 0,'0'20'78,"20"0"-62,-20 20 0,0 80 30,0-80-30,0 0 0,0 0-1,0 0 1,0-20 0,0 0-16,0 0 15,0 0 16,0 0-15</inkml:trace>
  <inkml:trace contextRef="#ctx0" brushRef="#br0" timeOffset="90517.99">28326 3538 0,'20'0'31,"0"0"1,0 0-1,0 0 16,0 0-16,20 0-15,-20 0-1,20 0 1,-20 0-16,0 0 31,0 0 79</inkml:trace>
  <inkml:trace contextRef="#ctx0" brushRef="#br0" timeOffset="92232.99">29465 3119 0,'-20'20'78,"-20"40"-78,20-21 16,20-19-16,-60 20 31,40-20-31,-20 40 31,40-40-15,-20 0 0,0-20 77</inkml:trace>
  <inkml:trace contextRef="#ctx0" brushRef="#br0" timeOffset="93316.99">29145 2939 0,'20'0'141,"0"0"-110,40 20 0,-20 40 1,40-20-17,-40 20 1,0-20 0,-20-20-1,20 0 1,-40 0-1,20-1 17,0 1-17,-20 0-15,0 0 32,0 0-1,20-20-16,-20 20 1,20 0 0,-20 0-1,0 0 17,20-20-17,-20 20-15,20-20 31,-20 20 1,20-20-32,-20 20 15,20 0 17,0-20-32,-20 20 31,20-20-16</inkml:trace>
  <inkml:trace contextRef="#ctx0" brushRef="#br0" timeOffset="96722.99">30265 2879 0,'0'20'109,"0"20"-109,-20 0 16,20 0-16,-20 80 31,-20-40 0,20-21-15,20-39 0,0 0-1,-20 0 1,20 0 15</inkml:trace>
  <inkml:trace contextRef="#ctx0" brushRef="#br0" timeOffset="97886.99">29825 2839 0,'20'0'78,"20"20"-78,-20-20 15,20 20-15,20 20 32,-20-40-1,-20 0-15,-20 20-16,20 0 31,20-20-16,0 20 17,-20-20-17,0 0 1,0 0 15,0 0 0,0 0 63</inkml:trace>
  <inkml:trace contextRef="#ctx0" brushRef="#br0" timeOffset="99105.99">29805 2939 0,'20'0'47,"0"0"-16,-20 20-15,20-20-1,0 20 17,-20 0-17,0 0 1,20-20 0,20 60-1,-20 0 1,20-20-1,-20 0 1,0-21 0,-20 1-1,20 0 1,-20 0 15,20-20-31,-20 20 31,20-20-15,-20 20 0,20-20-1,-20 20 32,20 0 63,0-20-64</inkml:trace>
  <inkml:trace contextRef="#ctx0" brushRef="#br0" timeOffset="100279.99">30885 2939 0,'0'20'156,"0"0"-156,0 20 32,-20-20-17,0 0-15,20 0 16,-20 0 0,0 0-1,0-20 1,0 20 15,0-20-15,0 0 15,0 0 16,0 0-32,0 0 1,0 0 0,0 0 15,0 0-15,0 0-16,0 0 31,0 0-31,0 0 62</inkml:trace>
  <inkml:trace contextRef="#ctx0" brushRef="#br0" timeOffset="101355.99">30765 2779 0,'20'0'78,"20"0"-62,-20 0 0,80 40-1,-40-20 32,-40 0-31,0-20-1,0 0 1,0 0 15,0 20-15,0-20 78,-20 20-1</inkml:trace>
  <inkml:trace contextRef="#ctx0" brushRef="#br0" timeOffset="104374.99">28446 4358 0,'20'0'16,"20"20"-1,-20-20-15,0 20 16,20-20-16,140 0 15,-80 0-15,379-40 32,861-40-1,-681 60-15,-199 0-1,-380 20 1</inkml:trace>
  <inkml:trace contextRef="#ctx0" brushRef="#br0" timeOffset="105586.99">22489 4338 0,'20'0'62,"0"0"-62,0 0 16,0 0-16,140 0 16,339 0-1,1540 100 16,-1479-100-31,420 80 16,-381-60 0,-279-20-1,-280 0 1,-20 0 62,40 0-78,40 0 16,20 0-1,-100 0 1</inkml:trace>
  <inkml:trace contextRef="#ctx0" brushRef="#br0" timeOffset="108747.99">29465 2839 0,'-20'0'63,"0"0"-63,0 0 15,0 0 1,-20 0 0,-40 0 15,60 0-16,-20 0 1,20 0 0,0 0-1,0 0 1,-19 20 0,-21 20 15,0 40-16,40 0 1,0-20 0,20 0-1,0-20 1,0 19 0,0-19-1,0 100 1,0-100-1,0 20 1,0-20 0,20 0-1,0 0 1,0-20 0,20 20-1,20 20 16,-21-60-15,21 60 0,-20-40-1,0 0 1,-20 0 0,40 0-1,-40 20 1,20-20-16,-20-20 15,20 0 1,-40 20 0,40 0-1,-20-20 48,0 0-48,0 0 1,0 0 15,0-20-15,40-20 0,0 0-1,-40 20 95,0 0-95,-20 0-15,0 0 16,40 0-1,-40 0 1,0 0 0,20 0-16,-20-20 31,20 0 0,-20 20-31,0-20 16,20 20-1,-20 0 48,0-20-47,0 20-1,-20 0-15,20 0 16,0 0-1,0 0 1,-20 0 0,0 0-1,20 0 1,-20 20 0,0-20-16,0 0 15,-20-40 1,20 60-1,20-20 1,-20 0 0,0 0 15,0 1-15,0-1 15,0 20-16,20-20 17,-20 0-17,0 20 1,20-20 0,0 0-1,-40-80 1,20 80-1,0 20 17,20-20-17,-20 20 63,0-20-46,0 20 30</inkml:trace>
  <inkml:trace contextRef="#ctx0" brushRef="#br0" timeOffset="110632.99">29365 5557 0,'0'20'125,"0"0"-125,0 0 15,0 20-15,0 40 32,-40 0-1,20-40-16,20-20 1,0 0 0,0 0 15,-20-20-15,0 40-1,20-20 16,-20-20 1,20 20-17,-20-20 1</inkml:trace>
  <inkml:trace contextRef="#ctx0" brushRef="#br0" timeOffset="111509.99">28926 5218 0,'0'0'0,"20"0"15,0 0 1,20 0 0,0 20-1,0 0-15,0 0 32,79 40-1,-59-40-16,-40 19 1,0-39-16,-20 20 16,40 20-1,-20-20 1,20 0 0,-20 40 15,20-40-16,-20 20 1,0-20 0,0 40-1,20 0 1,-20-20 0,-20-20-1</inkml:trace>
  <inkml:trace contextRef="#ctx0" brushRef="#br0" timeOffset="112184.99">29925 5198 0,'20'60'94,"-20"-20"-78,20 40-16,0-41 15,0 101 1,-20-60 15,0-60 0,0 0-31</inkml:trace>
  <inkml:trace contextRef="#ctx0" brushRef="#br0" timeOffset="113577.99">29945 5158 0,'-20'0'47,"0"0"-31,-100 100 15,60-20-16,20-60 1,20 19 0,0-19-1,0 0 1,40-20 140,0 0-125,0-20-15,20-59 0,40-21-1,-20-20 1,-40 60 0,20 20-1,-40 20 1,20 20 171,0 0-171,0 20 0,0 0-1,0 0 1,-20 0-16,40 0 31,-20 20-15,-20-20-1,40 0 1,-20 20 0,20 20-1,-20-40 1</inkml:trace>
  <inkml:trace contextRef="#ctx0" brushRef="#br0" timeOffset="120930.99">29145 6817 0,'0'60'125,"20"40"-110,-20-40-15,0 0 31,40 20 1,-40-60-17,0 0 1,20-20 0,-20 40-1,20-20 1,0 20-1,0 40 1,40 79 0,-20-79-16,40 80 15,-60-60 1,40-20 0,-40-20 15,0 0-16,0-40 1,-20 0 0,20 0-1,-20 0 1,20 20 0,-20 0-1,20-20 1,20 20-1,-40 40 1,40-40 0,-20 20-1,20 40 1,0 0 0,0-20 15,20 0-16,-40 0 1,20 0 0,0-40-1,-40 0 1,40 0 0,-20-20-1,0 20 1,20 0-1,-20 0 1,20 0 0,0 20-1,-20-40 1,20 20 0,-20-20 15,0 0-16,20 0 1,-20 0 0,20 0-1,-20 0 1,0-20 0,0 0-1,0 20 16,0-20-15,0 20 0,0-20-1,0 0 1,0 0 0,0 0-1,0 0 32,0 0-31,20 0 15,-20 0-31,20 0 16,-20 0-1,0 0 1,0 0 15,0 0 32,0 0-32,0 0-16,0 0 1,0 0 0,0 0-1,0 0 1,0 0 0,-20-20-1,60 20 1,-20-20-1,-20 20 1,-20-20 15,0 0 1,20 20-1,-1 0-16,1-20 1,0 0 0,0 20-1,-20-20 1,20 0 0,0 0-1,0 0 16,-20 0 1,20 20-32,0 0 47,-20-20-32,20 0 1,-20 0-1,20 20 1,-20-20 0,20 0-1,0 20 1,-20-40 0,0 20-1,20 20 1,0-40-1,0 40 17,-20-20-32,0 0 15,0 0 1,20-20 0,0 0-1,0 0 16,-20 20-15,40-20 0,-40 0-1,40-20 1,-20-40 0,-20 80-1,0 0 1,0 0-1,0 0 17,0-20-32,20-40 15,0 0 1,0 40 0,-20 20 15,0 0 0,0 0-15,0 0-16,20-60 15,-20-20 1,20 40 0,-20 40-1,0 0 1,20-20-1,-20 20 1,40-60 0,0 0-1,-20 40 1,-20 20 0,20-20 15,-20 0 0,20 20-15,0 0-1,-20 0 1,0-20 0,0 20-1,20 20 1,-20-20-1,20-19 1,0-21 0,-20 40-1,20-20 1,0 40 0,-20-20-16,20-20 46,0 20-14,-20 0-17,20 0 1,-20 0 0,20 20-1,0-20 1,0-20-1,0 20 1,0 0 15,-20 0 1,20 20-1,0 0-16,0 0 173,0 0-157,0-20-15,0 0 15,20 20-15,-20 0-1,0 0 32,0 0 16,0 0-16,-20 20-47,20-20 15,-20 20 32,0 0-31,20-20-1,0 0 1,-20 20 0,0 0-1,20 0 1,0 20-1,0-20 1,-20 0 0,60 100-16,-20-60 15,-40-40 1,20 20 0,-20-21 15,0 1-16,0 0 1,20 20 0,-20-20-1,20 40 1,0 20 0,-20-40-1,20 20 1,0 0-1,0 0 1,-20-20 0,20 0-1,-20 0 1,0-20 0,0 20-16,20 0 31,-20 0-16,40 40 1,-20-20 0,-20 0-1,20 0 1,0 20 0,0 0-1,0-60 1,0 20-1,-20-20 1,20 40 0,0-60-1,0 40 1,-20-20 0,20 0 15,0 0-16,0 0 17,20 0-17,-20 0 17,0-20-17,-1 0 63,21 0-46,-20-20-17,20 0-15,0-20 16,0 0-1,20-20-15,0 0 16,-40 20 0,0 20-1,0 20 17,-20-20-17,20 0 1,0 20-16,-20-20 31,20 20-15,-20-20 15,20 20-31,-20-20 16,20 20-1,0-20 16,0 0-15,0 0 0,0 0-1,-20 0 1,20 20 0,0-20-1,0 0 1</inkml:trace>
  <inkml:trace contextRef="#ctx0" brushRef="#br1" timeOffset="135291.99">29505 7097 0,'-20'0'47,"-40"0"-47,40 0 15,0 0-15,0 0 32,0 0-17,0 0 1,-60 0 15,20 40-15,1-20-1,39 0 1,0-20 0,20 20 15,-20-20 0,20 20 32,0 0 15,20-20-78,0 20 15,19 20 1,1-20 0,-20-20-16,0 20 15,0 0 1,20-20 15,-40 20-15,20-20-1,0 0 1,0 20 0,0-20 46,0 0-46,20-20-1,-20 0 1,0 0-16,0-20 16,20-20-1,-20 40 1,-20 0-1,0 0 48,-20 20-47,0-20-16,20 0 31,-40-20-16,40 20 1,-20 20 0,0 0-1,0-20 1,0 20 0,0 0-16,0 0 15,-20 0 1,20 0-1,-20 0 1,-20 0 15</inkml:trace>
  <inkml:trace contextRef="#ctx0" brushRef="#br1" timeOffset="140537.99">30585 9676 0,'20'0'125,"0"0"-93,0 0 30,0 0-46,0 0-1,0 20 1,0-20 0,0 0-1,0 0-15,20 20 31,20-1-31,0-19 16,-40 0 0,20 0 62,-20 0-78,0 0 15,0 0 1,0 0-16,0 0 16,0 0 46,0 0-46,-20-19-1,20 19 1,0 0 0,-1-20-16,1 20 15,0-20 1,0 0 0,-40 20 62,0 0-63,0-20 1,1 20-16,-1-20 16,-40 20-1,20-20 16,20 20-15,-20 0 0,20 0-1,0 0 1,0 0 0,0 0-1,0 0 1,-20 0-1,20 0 32,0 0-31,0 0-16,0 0 16,0 0-1,-40 0 16,40 0 1,20 20-17,0 0 235,20 0-234,0-20-16,0 20 16,-20 0-1,20-20 1,40 20-1,-40-1 1,20 1 0,-20 0-1,20 0 1,-20 0 0,0-20-1,-20 20 16,20-20-15,0 20 0,0-20-1,0 0 48,0 0-32</inkml:trace>
  <inkml:trace contextRef="#ctx0" brushRef="#br1" timeOffset="143982.99">31145 9735 0,'-20'0'109,"0"0"-62,0 0-47,0 0 31,0 0 1,0 0-17,0 0 1,0 0 0,0 0 30,0 0-30,0 0 31,0 0-31,0 0-1,0 0 16,0 0-15,0 0 31,0 0-31,0 0-1,-20 0 1,0 0-1,60 0 204,0 0-188,-40 0 173,0 0 14,40 0 220,0 0-360,0 0 47,0 0-78,20 0-16,-20 0-15</inkml:trace>
  <inkml:trace contextRef="#ctx0" brushRef="#br1" timeOffset="146092.99">28646 6177 0,'0'80'109,"0"60"-93,0 0-16,0 0 15,0 839 1,0-419 31,0-320-32,0 60 1,0-140 0,0-40-1,0 40 1,0 60 0,0-80-16,0 139 15,0-19 1,0 80-1,0-40 1,0-60 0,0-40-1,0-80 1,0-80 0,0 0 15,0 80-16,0 0 1,0 40 0,0-21-1,0 21 1,0 100 0,-20-160-1,20-20 1,0-60-1</inkml:trace>
  <inkml:trace contextRef="#ctx0" brushRef="#br1" timeOffset="146956.99">27306 12154 0,'40'0'31,"20"0"-15,40 0-16,120 0 16,60-40-16,20 40 15,699 0 16,361 0 1,-860 0-17,-41 0 1,-99 0 0,-180 0-16,60-20 15,-80-20 1,20 20-1,-80 0 1,40 20 0,-20 0-1,-1 0 1,-39 0 0,-40 0-1,20 0 1,60 0-1,20 0 1,-20 0 0,-80 0-1</inkml:trace>
  <inkml:trace contextRef="#ctx0" brushRef="#br1" timeOffset="148217.03">28326 6537 0,'0'20'63,"0"60"-47,0 0-16,-60 360 31,20-80 0,20-321-15,0-39 109,-20 0-110,20 0 17,0 0-32,0 0 31,20-19-31,-40 19 15,0-40 1,20 20 0</inkml:trace>
  <inkml:trace contextRef="#ctx0" brushRef="#br1" timeOffset="149309.99">27846 6717 0,'20'0'94,"0"0"-78,0 20 15,40-40-15,-20 0-1,-20 20 173,40-20-173,-20 20-15,20-40 16,20 40 0,-60 0-16,0-20 31,-20 0-16,20 20 17,0 0-17,-20-20 1,20 20 0,0 0-1,0-20 1,60 0-1,-40 0 1,-20 0 0,-20 0 77,20 20-93</inkml:trace>
  <inkml:trace contextRef="#ctx0" brushRef="#br1" timeOffset="157103.99">29225 7297 0,'20'0'156,"20"-40"-156,100 40 16,20 0-16,120 0 31,-160 0 0,-120 20 360,20-20-344,-20 40-32,0-20-15,0 0 16,0 0-16,0 0 31,0 20 1,-20-20 14,0 0-46,0 0 16,20 0 0,-40 19-1,0-19 1,20 20 0,0-20-1,0 0 1,-20 0-1,20 20 1,-20-20 0,0 0-1,20 0 1,0-20 15,0 20-15,0-20-1,20 20 17,-20-20-17,0 0 32,40 0 109,-20 20-156,20-20 16,0 0-16,0 0 31,0 20-31,0-20 16,-20 20 0,60-20 15,-40 0-16,0 0 1,0 0 0,0 0-1,0 0-15,0 0 32,0 0-17,0 0 1,0 0 93,0 0-93,20 20 93,-40 0-109,20-20 16,-20 20 15,0 0-15,20 0-16,-20 0 31,0 0 16,0 40-32,0-20 1,0 0-16,0-20 16,-20 20-1,20-20 1,0 0 0,0 0 62,-20-20-63,0 20 17,0 0-17,0-20 1,20 20-1,-20-20 1,0 20 0,0 0-1,0-20 17,0 0-1,0 0 16,0 0-32,0 0 17,40 0 218,0 0-250,0 0 31,0 0 0,60 0-15,-40 0-1,-20 0-15,0 0 16,0 0 0,0 0-1,0 0 48,0 0-16,0 0-16,0 0-16,-20 20 1,20 0-16,0-20 16,0 0-1,-20 20 1,20 20 0,0-40-1,0 20 16,-20 0-15,20-20 0,-20 20 46,0 0 63,0 0-125,-20-20 16,20 20 31,-20 0-16,0 0 31,20 0-46,-20-20-16,20 20 16,-40 20-1,40-20 1,-40 20 0,40-20-1,-40 0 1,20 0-1,20 0-15,-20 0 47,0 0 0,20 0 0,-20-20 0,60-40 375,-20 40-407,-20-20-15,20 20 16,0 0 0,-20-20-16,20 20 93,0 0-61,-20 20-32,20-20 15,0 0 17,20 0-32,-20 0 31,0 0-16,20 0 1,-20 0 0,20 0-1,-20 0 17,-20 20-1,20 0-16,0 0-15,0 0 47,0-20-31,-20 20 0,20-20-1,-20 20 16,0 0-15,0 0 15,0 0 32,0 0-16,0 0-32,0 20 1,0 0 0,0-20-16,0 0 31,0 0-16,0 0 1,0 0 0,-20 0-1,20 0 1,0 0 0,-20-20-1,20 20 1,0 0-1,0 0 17,0 0-32,0 0 47,-20-20-32,20 20 1,-20 0-1,20 0 1,-20 0 0,0-20-1,20 20 1,20-20 171,-20-20-155,20 0-17,20 0 1,-40 0 0,20 0-16,0 20 15,-20-20 16,0 0 16,20 20-15,0-20-32,0 0 15,-20 0 1,40 20-1,-40-20 1,20 20 0,20-20-1,-20 20 17,0 0-17,0-20 1,0 20-16,40 0 31,-40 0-31,0 0 16,0 0-1,0 0 1,0 0 15,0 0 0,0 0 1,-20 20-17,20-20-15,-20 20 16,20-20 31,0 20-47,0 0 15,0 20 17,0-20-32,-20 20 31,0-20-15,20-20-1,-20 20-15,20 20 31,-20-20-15,0 0 0,0 0-1,0 20 1,0-20 62,0 0-31,0 0-16,0 0 0</inkml:trace>
  <inkml:trace contextRef="#ctx0" brushRef="#br1" timeOffset="174648.99">33064 8996 0,'20'0'140,"0"0"-124,0 0 15,0 0 0,0 0 16,0 0-31,-1 0 93,1 0-93,0 0-1,40 0 1,-60-20 0,40 20-1,-20 0 1</inkml:trace>
  <inkml:trace contextRef="#ctx0" brushRef="#br1" timeOffset="186897.99">29225 7117 0,'-20'0'140,"0"0"-140,0 0 16,0 20-1,1-20 1,-1 20 0,20 0-16,-40 20 31,-60 80 0,80-80-15,-20 40-1,0 0 1,20-80 0,-40 99-1,20 1 1,20-20 0,-20 0-1,0 0 16,0 40-15,0 80 0,20-100-1,20-60 1,0-20-16,0 0 16,0 20-1,0 0 1,40 60-1,0-20 1,40 80 0,20-20-1,0-20 1,-40-40 0,-40-60 15,20 0-16,-20 0 1,20 0 0,-20-20-1,0 0 1,-20 20 0,39 0 15,-19-20 16,0 0-47,0 0 15,-20 20 1,20-20 15,0 0-15,0 0 31,20 0-16,-20 0-31,100-40 16,-60 20-1,0 0 1,-40 0-1,-20 0 1,20 20 0,20-60-1,60 20 1,20-40 0,-100 60-1,-40 20 391,-20 0-390,20 0-16,-20 40 16,-20 20-1,40-40-15,0 20 16,-20 0-16,0 20 16,-40 80-1,-20 40 32,60-140-31,40 0-1,-20-1 1,0-19 0,20 20-16,-20 0 15,20 0 1,-20 20-1,0 0 1,20-20 0,0 0-1,0-20 1,0 20 0,0 20 15,40 40-16,20-20 1,-60-60 0,20 20-1,0-40 1,20 40 0,0-20-1,40 40 1,0-20-1,-40-20 1,-20 0 0,0-20-1,20 20 1,-20-20 0,100 40 15,20 0-16,40 20 1,-60-40 0,-60-20-1,-40 0 1,0 20 0,0-20-1,0 0 1,80 0-1,-60 0-15,120 0 16,40 0 0,-40 0-1,-21 0 1,-79 0 0,-40 0 15,-20-20 0,20 0-31,20-20 16,0 0 15,-20 40-15,-20-40-1,20-60 1,40 20-1,0-60 1,-40 80 0,-20 20-1,0 0 1,0 0 0,0-60-1,0 20 16,0 0-15,0 60 0,-20 20-1,20-20 1,-20 20 0,0 0-1,0-40 1,20 20-1,-60-20 1,60 20 0,-40 0-1,20 0 1,0-19 0,-20 19-1,40 0 16,0 0-15,-20 20 0,0 0-1,20-20 17,0 0-17,-20 0 16,20 0-15,0 0-16</inkml:trace>
  <inkml:trace contextRef="#ctx0" brushRef="#br1" timeOffset="191093.99">30925 9636 0,'-20'0'110,"-20"0"-95,20 0-15,0 0 16,0 0-16,0 0 31,0 0 0,0 0-15,60 0 171,0 60-187,60-21 16,-60-19 0,40 20-1,-60-20 1,0-20 0,0 0 46,0 0-62,-20 20 16,20-20-1,-20 20 17,20-20-17,-40 0 188,-20 0-203,-20 0 32,40 0-32,-40 0 15,0 0 16,0 0-15,20 0 0,-60 0-1,80 0 1,-20 0 0,20 0-1,0 0 1,0 0-1,40 0 110,0 0-125,0 0 16,0 0 0,20-40-1,20 40 1,-20-40-16,0 0 16,20 21-1,-60-1 1,20 20 31,0 0 31,0 0-31,0 0 0,20 0-16,-20 0-16,0 0-15,40 0 16,-80 0 140,-40 0-140,20 0 0,20 0-16,0 0 15,-20 0 1,20 0-16,-20 0 15,20 0 1,-60 0 0,40 0 31,20 0-47,0 0 15,0 0 16,0 0 1,40 0 155,0 0-187,0 0 16,20 0 15,-20 0-15</inkml:trace>
  <inkml:trace contextRef="#ctx0" brushRef="#br1" timeOffset="194518.03">31344 9456 0</inkml:trace>
  <inkml:trace contextRef="#ctx0" brushRef="#br1" timeOffset="199955.99">31364 9316 0,'0'-20'31,"-20"20"-15,0 0-1,-40-20 17,0-20-1,40 40-31,1-20 16,-21 0-1,20 20 1,0 0-1,0 0 1,-20 0 0,20 0 15,0 0-15,0 0-1,0 0 16,-20 0-15,20 0 0,0 0-1,0 0 1,0 0 0,-20 0-1,20 0 1,0 0 46,0 0 32,0 0 140,0 0-234,0 0 16,0 0 0,0 0-16,0 0 15,0 0 1,0 0 0,0 0 15,-40 0-16,-20 0 1,40 0-16,-20 0 16,40 0 31,0 0-32,0 0-15,0 0 31,0 0-15,0 0 0,0 0-1,0 0 17,-20 0-17,20 0-15,0 0 16,0 0-1</inkml:trace>
  <inkml:trace contextRef="#ctx0" brushRef="#br1" timeOffset="207550.03">9255 8756 0,'20'0'62,"0"20"-46,20 0 15,80 160 0,0 20-15,20 0-1,-80-100-15,0-40 16,0-40 0,-60 0-1,0-40 126,20-60-141,60-40 16,-20-20-1,20-60 1,-20 80-1,-20 20 1,-40 60 0,40 0-16,0-60 15,40-20 1,20 0 0,-20 40 15,0 0-16,-40 40 1,20 0 0,-20 0-1,39-20 1,1 40 0,20-60-1,-40 40 1</inkml:trace>
  <inkml:trace contextRef="#ctx0" brushRef="#br1" timeOffset="-209466.75">10395 11635 0,'20'20'156,"0"0"-140,20 0-16,20 20 15,-40-20-15,0 20 16,60 0-16,0-1 15,-20 1-15,-1-20 16,1 40 0,-40-40-1,0-20 79,0 0-78,40-80-16,0 40 15,60-59 1,20-21 0,100-60-1,-100 80 1,-40 20-1,0-20 1,100-60 15,-140 100-31,80-20 16,-80 40 0,0-20 15,-40 40-16,20-20-15,-20 20 32,-20 0-17,20 20 1</inkml:trace>
  <inkml:trace contextRef="#ctx0" brushRef="#br1" timeOffset="-190751.75">28846 14073 0,'60'0'78,"140"0"-63,-21-59-15,461 19 32,420 0-1,-861 40-15,-139 0-1,-40 0 48</inkml:trace>
  <inkml:trace contextRef="#ctx0" brushRef="#br1" timeOffset="-185894.75">27266 15133 0,'-20'0'110,"0"0"-95,0 0-15,-20 0 32,-79-40-1,39-20-15,40 20-1,20 20 1,0 20-16,0-20 15,0 0 17,20 0 15,0 0-47,0-100 15,40 60 16,20-20-15,-20 80 0,0-20-1,-20 20-15,20-20 16,-1 0 0,-19 20-1,60 0 1,-60 0-1,20 40 1,20-20 0,-20 0-1,-20 20 1,20 0 0,0 20 15,-20 20-16,-20 40 1,20 80 0,-20-100-1,0-40 1,0 0 0,0-20-1,-80 40 1,40-20-1,-40 20 1,20-20 0,20-20-1,-20 0 1,-59 40 15,79-40-15,0 0-1,-20 0 1,-40 20 0,80-60-1,20 20 17,0 0-17,20-20-15,0 20 16,60 39-1,0-19 1,-40-20 0,0 0-1,-1 0 17,-19-20-1,20 0-16,0 0 1,-20 0 0,40 0-1,-40 0 1,20-20 0,-20 20-1,20-40 1,-20 40-1</inkml:trace>
  <inkml:trace contextRef="#ctx0" brushRef="#br1" timeOffset="-184038.75">27246 16572 0,'0'0'0,"-20"0"0,0 0 32,0 0-32,0 0 62,0 0-46,0 0-1,-39 20 1,-1 20 0,20 0-1,0-20 1,40 0 0,0 0 15,0 20-16,0-20 1,20 40 0,0 0-1,0-40-15,-20 0 16,20 20 0,0-20-1,20 20 1,-20-40-1,19 40 1,1-20 0,-20-20 15,0 20-15,0-20 15,-20-20 0,20 20-15,0-60-1,0 40 1,-20 0 0,-20 0 109,20 0-110,-20 0 1,20 0 15,-20 0-15,0 0 15,20 0-15,0-20-1,0 0 1,0-20-1,0 40 17,0 0-17,-20 20 110,0 0-62,20-20 15</inkml:trace>
  <inkml:trace contextRef="#ctx0" brushRef="#br1" timeOffset="-168417.75">3698 11894 0,'0'-39'109,"-20"58"-109</inkml:trace>
  <inkml:trace contextRef="#ctx0" brushRef="#br1" timeOffset="-168095.75">3598 12314 0,'20'40'79,"0"20"-64</inkml:trace>
  <inkml:trace contextRef="#ctx0" brushRef="#br1" timeOffset="-167561.75">3618 13134 0</inkml:trace>
  <inkml:trace contextRef="#ctx0" brushRef="#br1" timeOffset="-166953.75">3558 12834 0</inkml:trace>
  <inkml:trace contextRef="#ctx0" brushRef="#br1" timeOffset="-140811.06">18531 14373 0,'60'0'109,"20"0"-109,0-40 16,40 40-16,439-80 31,-319 80 0,-220 0 32,0 0-48,0 0 1,0 0-1,0 0 1,20 0 0,140 0-1,-140 0 1,-20 0 0,0 0 62</inkml:trace>
  <inkml:trace contextRef="#ctx0" brushRef="#br0" timeOffset="208737.66">24088 5298 0,'20'0'79,"-20"20"-33,20-20-46,60 20 47,-80 0-31,20-20 0,20 0-1,80 0 1,60-20-1,0-20 1,-120 20-16,0 0 16,20 20-1,-60 0 1,0 0 15,0 0 16,0 0-16,0 0 1,0 0 30</inkml:trace>
  <inkml:trace contextRef="#ctx0" brushRef="#br0" timeOffset="211786.65">30085 12874 0,'0'20'172,"20"0"-172,0 20 16,20-20-16,0 0 16,0 20-1,0-40 16,-40 20-15,40 0 15,0 0-15,-20-20 0,-20 20-1,0-40 126,60-120-126,-40 100-15,0 40 16,0-40-16,160-160 31,-80 100-15,-60 60-16,20 0 16,0-40-1,-40 60 1,0 0-1,0 0 1</inkml:trace>
  <inkml:trace contextRef="#ctx0" brushRef="#br0" timeOffset="-210781.07">20890 12994 0,'0'0'0,"-40"-20"0,40 0 16,-20 20-1,0 0-15,20-20 16,-20 20-16,20-20 16,-20 20-1,0 0 1,20-20 0,-60 0-1,40 0 16,0 20-31,-20-20 16,0 0 15,-40 20-15,40 0 0,-80 0-1,-20 0 1,-40 0-1,-100 0 1,-20 0 0,100 0-1,80-20 1,60 0 0,40 20-1,-20 0 1,-59 0-1,-101 0 1,-300 0 15,200 0-15,-40 0 0,100 0-1,180 0 1,40 0 15,-20 0-15,20 20-1,-40-20 1,-100 0 0,1 0-1,-1 0 1,40 0-1,100 0-15,-20 0 32,20 0-1,-40 40-15,-20 0-1,0-20 1,-20 20-1,80-40-15,-40 20 16,0 20 0,0-20-1,20-20 1,0 40 0,20-20-1,-20-20 1,20 40-1,-60 0 17,-20 20-17,80-40-15,-40 0 16,60 20 0,-40-20-1,40 0 1,-20 0-1,20 0 1,-40 20 0,40-20-1,-20 20 1,20-20 46,0 0-46,20 0-16,60 60 31,20-40-15,-80 0-16,100 0 16,-60 20-1,40-20 1,-20 0-1,40-20 1,40 20 0,280 40-1,-101-61 1,1 21 0,-40-40-1,40 0 1,-100 0-1,-80 0 17,40-59-17,20 59 1,39-20 0,21-20-1,200 20 1,-340 20-1,20-40-15,100 20 16,-80 0 0,-80-20-1,0 20 1,-40 0 0,80-40-1,-21 20 1,-19 0-1,60 0 17,-80 20-17,-60 20 17,0-20-17,0 0 1,0 0 15,-20 0 16,0-20-31,0 20-16,-20 0 15,-20-20 1,-20 20-1,20-20 1,-60 0 15,80 0-31,-40 20 16,0-20 0,-20 40-1,41 0 1,-1 0-1,0 0 1,0 0 0,0 0-1,20 0 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1T08:24:12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8036 15873 0,'0'20'140,"0"20"-140,0 0 16,0 0 0,-20-20-1,0 20 16,20 0-15,0-20 15,0 20-15,0-1 15,0-19-15,20 0 15,-20 20-15,0-20 15,20 0-15,0-20-16,0 20 15,20 20 1,0-20-1,40 40 1,-60-60 31,0 0-16,-20 20-15,20-20-1,0 20 1</inkml:trace>
  <inkml:trace contextRef="#ctx0" brushRef="#br0" timeOffset="1401">8496 15993 0,'0'40'218,"0"-20"-218,-20 20 16,20-20-16,0 0 16,0 0-1,0 0 32,0-1-31,40 1-1,-20 0 1,-20 0 0,20 0-1</inkml:trace>
  <inkml:trace contextRef="#ctx0" brushRef="#br0" timeOffset="3037.12">8855 17272 0,'20'0'47,"0"0"-31,20 0-1,0 0 1,0 0-1,80 0 17,-80 0-17,0 0 1,20 0 15,0 0-15,-40 0-16,20 0 15,40 0 1,-20 0-16,60 0 16,0 0-1,-40 0 1,0 0 0,-40 0-1,-20 0 1,20 0-1,20 0 1,80 0 15,-80 0-15</inkml:trace>
  <inkml:trace contextRef="#ctx0" brushRef="#br0" timeOffset="4309.76">10115 16692 0,'40'0'62,"0"20"-62,0 20 16,-20-20-1,20 0 1,0 20 15,-20-40-15,0 20-16,-20 0 15,20-20 17,0 20-17,-20 0 1,20 0 0,20 20-1,40 60 1,-60 0-1,-20-60 1,0 0 0,0-20-1,0 20 1,0-20 0,-20 20-1,0 0 16,-20 20-15,0-20 0,20-40-1,-20 20 1,20 20 0,-40-40-1,40 0 1,0 0-1,0 0 1,-20 0 0,20 0-1,0 0 1</inkml:trace>
  <inkml:trace contextRef="#ctx0" brushRef="#br0" timeOffset="7300.9">11414 16572 0,'0'-20'16,"0"60"109,0 0-125,0-20 16,0 160 15,0-100 0,0-60-15,20 0 46,0 0-62,40 20 16,-40-20 0,-20 0-1,40 0-15,-20-20 16,0 0 46,0 0-46,0 20 0,0-20-1,-20 20 1,20-20-16,-20-20 78,40-20-47,-20 0-31,0 0 16,0 0-16,40 0 15,-20-20 1,-40 40 0,0 0 77,0 0-61,0 0-1,0 0-15,0 0 15,0 40 313,0 0-298,-20 0-14,20 40-17,0 20-15,-40 160 32,0-60-1,20-140-16,20 0 1,0 0 0,0 0-1,0 0 1,-20 0 0,20-20-1,0 20 1,0-20-16,-20 20 15,20-20 1,-20 40 0,20-40-1,-40 20 1,40 0 15,-20-40-31,20 20 31,-20-20-15,0 0 0,0 0-1,0 0 1,0 0 0,0 0-1,0 0 1,-20 0 15,20 0-15,0 0-1,0 0 17,0 0 46,0 0 0,0-20 47,20 0-110,-20 0 1,0 0-16,0 0 16,0 20-1,0 0 1</inkml:trace>
  <inkml:trace contextRef="#ctx0" brushRef="#br0" timeOffset="9435.15">11714 15713 0,'0'20'93,"0"40"-93,0-40 16,-20 80 15,-20 0-15,40-60 0,-20-20-1,0 0 1,20 0 15,0-40 250,-20-20-281,20 20 78,0 0-46,0-20-1,20-20-31,40-20 31,-20-40-15,-20 80-1,-20 0 1,20 20-16,-20 0 63,40 20-32,-20-20-31,-20 0 15,40 20 1,0-40 0,-20 20-1,0 20 1,0-20 0,0 20 46,-20 20 1,0 0-32,20 0 0,0 0-31,0 0 16,-20 0-1,0 80 1,0-20 15,0-40-15,0-20-16,0 0 15,0 0-15,0 0 16,0 0 0,0 0 15,0 0 0,20-20-15,0 20-1,0-20 32,0 20-31,0 0-16,0-20 31,0 0-15,0 20-1</inkml:trace>
  <inkml:trace contextRef="#ctx0" brushRef="#br0" timeOffset="11554.15">12594 16033 0,'0'20'63,"0"20"-47,0-20-16,-60 79 31,40-59-31,20 40 47,0-60-32,0 0 17,0 0-17,0 0-15,0 20 16,0-20-1,20 0 1,0 20 0,0-40-1,20 40 1,-20-20 0,0 0-1,0 0 1,20-20-16,-40 20 15</inkml:trace>
  <inkml:trace contextRef="#ctx0" brushRef="#br0" timeOffset="12417.13">12953 16252 0,'0'20'63,"0"0"-48,-20 0-15,20 20 16,-20 0-16,20 20 31,0 0 0,0-40-15,0 0 15,0 0-15,40 0-1,-20 0 1,0-20 0,0 20-1,0 0 1,0-20 15</inkml:trace>
  <inkml:trace contextRef="#ctx0" brushRef="#br0" timeOffset="13664.32">13013 15973 0,'-20'0'94,"20"20"-79,0 0 1,0 20-1,20-20-15,40 0 32,-40 0-1,20-20 0,-20 0-15,-20-20 109,-20 20-94,0-20-15,20 0-16,-20 0 15,0 0 17,20 0-17,-20 20 1,0 0-1,20-20 1,-40 20 0,40-20-1,-20 20 1,20-20 0,-20 20-1</inkml:trace>
  <inkml:trace contextRef="#ctx0" brushRef="#br0" timeOffset="14548.45">13353 16013 0,'40'0'94,"-20"60"-78,0 0-1,-20 39 1,0-39-16,20 80 31,-20-100 0,0 20-15,0 20 0,0 0-1,0 40 1,0-100-1,0 40 1,0-40 0,-20 0-1,0 0 1,0-20 15,0 0 0</inkml:trace>
  <inkml:trace contextRef="#ctx0" brushRef="#br0" timeOffset="17065.47">11874 15473 0,'-20'0'78,"-20"40"-78,0 20 16,20 0-1,-40 60 1,0 20 15,40-80-15,0-40-1,20 20 1,-20-40 0,20 20-1,20-20 204,0 0-219,0 0 47,-20-20-31,20 20-1,0-20 16,-20 0-15,0-60 0,0 20-16,20 20 15,0-40 1,0 60-16,-20 0 16,20 0-1,-20 0 126,20-20-126,-20 20-15,0-20 16,20 20 0,-20 0-16,20-20 15,0 20 1,-20 0 15,20 20 0,0-20 1,0 20 30,0 0-46,0 0-1,0 0 1,0 0 15,-20 20-15,20-20 0,0 20-16,0 0 15,-20 0 16,40 0-15,-40 0 15,20-20-31,-20 20 16,20 0 0,-20 0-1,20 60 1,-20-20-1,0 20 1,0-60 0,0 20-1,0-20 1,0 20 0,0-20 30,0 0 48</inkml:trace>
  <inkml:trace contextRef="#ctx0" brushRef="#br0" timeOffset="20754.16">15552 18711 0,'20'40'110,"-20"20"-95,20 20-15,-20-20 16,20 0-16,40 180 31,20 0 0,-20-180-15,-40-40-16,0 0 16,0-20-1,20 0 1,-20 20 15,20 0-15,-20-60 46,20 20-46,0-20-16,-20 0 15,20-20-15,0 0 16,20-40 0,-40 60-1,-20-40 1,20 20-16</inkml:trace>
  <inkml:trace contextRef="#ctx0" brushRef="#br0" timeOffset="21421.73">16452 18531 0,'0'20'94,"0"60"-79,0 20-15,-40 180 16,40-140 0,0 60-16,0 140 31,0-100-16,0 40 1,0-180 0,0-20-1,-20 20 1,0-61 0,0 1-1,0 0 1,-20 0 15,40-20-31,-60 0 16,0 20-1,-20 0 1,40-40 15,0 0-15,0 0-1,20 0 1,-20 0 0,20 0-1,0 0 1,0 0 0,0 0 15,0 0-31</inkml:trace>
  <inkml:trace contextRef="#ctx0" brushRef="#br0" timeOffset="22554.17">16912 17452 0,'0'40'31,"0"-20"-15,0 20-16,0 0 15,0-20 1,-20 100 0,20-100-1,0 100 17,0-40-17,0 0 1,20-20-1,0-20 1,-1-20 0,41 0-1,-20 20 1,0-20 0,0-20-1,-20 0 1</inkml:trace>
  <inkml:trace contextRef="#ctx0" brushRef="#br0" timeOffset="23522.03">17311 17672 0,'-20'0'47,"20"40"47,0-20-79,0 80 1,0-20 15,0-60-15,20-20 46,0 20-30,0-20-32,0 20 15,0-20 16,0 0-15,0 0 62</inkml:trace>
  <inkml:trace contextRef="#ctx0" brushRef="#br0" timeOffset="24895.99">17331 17332 0,'20'20'125,"0"-20"-109,-20 20-16,20 0 0,0-20 31,0 0 16,-20-20 109,0 0-140,-20-20 0,0 20-1,0 20 95,0 0-95,20-20 1,-20 20-16,0 0 47,0 0-32,0 0 79,0 0-94,0 0 16,0 0-1,0 0-15</inkml:trace>
  <inkml:trace contextRef="#ctx0" brushRef="#br0" timeOffset="25802.88">17911 17252 0,'20'0'78,"20"100"-62,-20 20 0,20 180 15,-20-180-16,-20-60 1,20-20 0,-20 0-1,0 0 1,0 0 0,-20 0-1,0-20 1,0 20-1,0-20 1,0 20-16,-20 0 31,20-20-15,-20 0 0,20-1-1,-20-19 1,20 20-1</inkml:trace>
  <inkml:trace contextRef="#ctx0" brushRef="#br0" timeOffset="62264.56">6637 5677 0,'0'20'31,"0"0"-15,-20 40-16,0 20 15,20 60-15,0-20 16,0 100-16,0-60 16,0 0-16,0 180 31,0 219 0,0-359-15,0-140-16,-20 100 15,20-80 1,0 160 0,0-160-1,0-60 1,0 20-1,0-20 17,0 0-17,0 0 1,0 0 15,0 0-15</inkml:trace>
  <inkml:trace contextRef="#ctx0" brushRef="#br0" timeOffset="66839.06">6777 5577 0,'59'0'78,"-19"0"-78,20 0 16,200 0 15,20 0 0,-180 0-31,140 0 16,60 0-1,40 0 1,119 0 0,-79 0-1,-40 20 1,-80-20-1,60 0 17,-220 0-17,-20 0 1,0 0 0,20 0-1,140 0 1,259 40-1,1 0 1,20-20 0,39 0-1,-219-20 1,-160 0 0,-140 0-1,-20 0 1,0 0 15,60 0-15,300 0-1,-200 0-15,-40 0 16,40 0 0,-160 0-1,-20 20 298,0 0-266,0 60-16,0 20-31,-20 60 15,20-100 1,0 60 0,0 20-1,0-60 1,0-40 0,0 20-1,-20 0 1,20 20-1,0 0 1,0 80 0,-20-60-1,20 0 1,0-40 0,0 0-1,0 20 1,0-20 15,0 0-15,0-1-1,0 41 1,0-20 0,0 0-1,0-40 1,0 0-1,0 20 1,0 0 0,0 20-1,0-20 1,0-20 0,0 0-1,0 0 16,0 0-15,0 20 0,0-20-1,0 20 1,0-20 15,0-20-15,0 0 15,0 0-15,-20-20 187,0 0-172,0 0-15,0 0 31,0 0-32,0 0 1,0 0-1,0 0 1,-20 0 15,20 0 1,0 0 30,0 0-46,0 0 15,0 0-15,-20 0-16,-80 60 15,20-60 1,-40 40-1,-140 0 1,-60-20 0,140 0-1,41-20 1,99 20 0,0-20-1,-60 20 1,-40-20-1,-80 0 1,60 0 0,-20 0-1,100 0 17,60 0-32,-40 0 31,-40 0-16,-40 0 1,-140 0 0,-79 0-1,59 0 1,40-20 0,120 0-1,100 20 1,0 0-1,20 0 17,20 0-32,-20 0 15,-160-20 1,80 0 0,-60 0 15,-40-20-16,61 0 1,59 40 0,60 0-1,20 0 1,-40 0 0,0-20-1,-200 0 1,60 0-1,60 20 1,0-40 0,120 40-1,0 0 1,0 0 15,0 0-15,0 0 15,0 0-31,0 0 16,-40 0 15,0 0-31,40 0 16,-140 0-1,-120 20 1,180 0-1,60-20 1,21 0 15,-1 0-15,0 0 0,0 0 15,-20 0-16,20 0-15,-20 0 16,20 0 0,-80 0-1,0 0 1,40 20 0,0-20-1,80 0 266,0 0-234</inkml:trace>
  <inkml:trace contextRef="#ctx0" brushRef="#br0" timeOffset="98427.65">23388 12654 0,'0'40'47,"40"-20"-31,0 0-16,20 80 31,-40 20 0,-20-40 1,20-20-17,0 20 1,-20-40-16,20 0 15,-20 0 1,0-20 15,0 0-15,20 0 0,-20 0-1,0 0 16</inkml:trace>
  <inkml:trace contextRef="#ctx0" brushRef="#br0" timeOffset="100398.78">23388 13254 0,'20'20'140,"-20"20"-109,20 0-15,-20-20 0,0 0-16,20-20 15,-20 20 1,20 20 15,40 0 0,-60-20-15,0 20 0,20-40-16,0 0 31,-20 20-15,20-20-16,0 20 15,0-20 16,-20 20-15,20-20 0,0 20-1,-20 0 1,20-20 15,0 0 0,0 0-15,0 0 31,0 0 0,-20-20 93,-20 0-124,0 0 0,20 0-1,0-40 1,0 40 0,0-20-1,0-20 1,0 40-1,0 0 1,0-20 0,0 20-1,0 0 1,0 0 0,0-20-1,0 0 16,0 0-15,0 20 0,20 20-1,-20-20-15,0 0 16,0 0 46</inkml:trace>
  <inkml:trace contextRef="#ctx0" brushRef="#br0" timeOffset="114037.57">25867 14253 0,'0'20'172,"0"0"-172,0 100 31,0 60 0,0-160-31,0 20 16,0 0 0,0-20-1,0 20 1,0-20 0,0 20 15,0-20-16,0 0-15,0 0 32,-20-20-17,20 20 1,0 0 15,0 0-15</inkml:trace>
  <inkml:trace contextRef="#ctx0" brushRef="#br0" timeOffset="116683.9">25647 14253 0,'0'20'140,"20"0"-108,-20 20-17,20 0 1,-20 40 15,0-20-15,0-20-1,0-20 1,0 0 0,0 0 15,-20-20 0,0 0-31,0 0 16,0 0-1,0 20 1,0-20 0,0 0-1,0 0 17,20 20 61,20-20-77,0 0 0,0 20-16,0 0 15,0 0 1,0-20-1,-20 20 32,0 20-15,-40-40-17,20 60 1,0-40-1,-20-20-15,40 40 16,-40 0 0,20-20-1,-20-20 1,20 0 0,20 20-1,20-20 141,0 0-140,0 0 0,0 0-1,0 0 17,0 0-17,0 0 48,0 0-32,0 0-15,0 0 15,0 0 16,0 0 31,0 0-63,-20 20 17,20-20-17,0 0 32,0 0 47</inkml:trace>
  <inkml:trace contextRef="#ctx0" brushRef="#br0" timeOffset="122331.05">25927 14753 0,'20'0'93,"0"0"-61,0 0 15,20-20-1,-20 0-30,-20 0 0,20 0-1,-20 0 1,0 0 62,0 0-62,0 0-1,0 0 17,0 0-17,0 0 1,0 0-1,0 0 1,0 0 15,0 0-15,0 0 0,20 0-1,-20 0 1,20 20-1,0 0 1,-20-20 0,0 0 15,0 0-15,20 20-1,0 0 1,0 0 15,0 0-15,0 0 15,0 0 0,0 0 0,0 0 16,0 0-31,0 0 46,0 0-46</inkml:trace>
  <inkml:trace contextRef="#ctx0" brushRef="#br0" timeOffset="132862.09">26887 13954 0,'0'20'219,"0"20"-219,20-21 15,0 1-15,-20 0 16,20-20-16,-20 20 16,20 0-16,0-20 125,0 0-110,0 0 1,0 0 15,0 0 0,-20-20-15,20 20 0,19-20-1,-19 0 1,20 0-1,-40 1 1,20 19-16,0-20 16,-40 20 249,0 59-265,20-19 16,-20-20-16,20 40 16,0 0-1,-20-40 1,20 20-1,0-20 17,0 0-17,0 20 1,0-20 15,0 0-15,0 0-16,-20 0 15,20 0 17,0 0-17</inkml:trace>
  <inkml:trace contextRef="#ctx0" brushRef="#br0" timeOffset="135616.57">27366 14293 0,'0'40'125,"0"20"-109,0-40-16,0 20 16,0 0-16,0 40 31,0-20 0</inkml:trace>
  <inkml:trace contextRef="#ctx0" brushRef="#br0" timeOffset="136740.41">27386 13334 0,'0'20'156,"0"20"-156,0-20 16,0 0-16,0 20 15,0 40 1,0-20 15</inkml:trace>
  <inkml:trace contextRef="#ctx0" brushRef="#br0" timeOffset="137656.6">27586 13314 0,'20'0'78,"0"0"-47,0 40 0,-20 0-31,20 40 16,-20-20-1,0 0 1,0-20 0,0 0-1,0 0 1,0-20 31</inkml:trace>
  <inkml:trace contextRef="#ctx0" brushRef="#br0" timeOffset="138769.78">27246 13314 0,'-20'0'125,"0"0"-125,-20 40 15,20 40 17,0-60-17,0 0 1,20 0 15,0 0-15,0 0-1,0 0 1,0 0-16,0 0 16,0 0-1,0 20 17,0-20-1,0 0 0,20 0-31,0-20 16,0 20-1,0-20 1,-20 20 15,20-20-15,0 0 31</inkml:trace>
  <inkml:trace contextRef="#ctx0" brushRef="#br0" timeOffset="142512.37">27486 7357 0,'40'40'31,"-20"-20"-15,20 0-16,0 0 15,-40 0-15,40 0 16,0 0 15,-20 19-31,40-19 31</inkml:trace>
  <inkml:trace contextRef="#ctx0" brushRef="#br0" timeOffset="143068.5">27866 7397 0,'0'20'156,"0"60"-156,0 19 16,-20-19 0,20-20-1,-40 40 1,-20 80 0,40-100-1,0-20 1,20 20-1,0-60 1,-20 0 0</inkml:trace>
  <inkml:trace contextRef="#ctx0" brushRef="#br0" timeOffset="143858.87">27986 7996 0,'0'20'31,"20"20"31,-20 0-62,0 20 32,0 0-17,0 40 1,0-80 0,0 0-1</inkml:trace>
  <inkml:trace contextRef="#ctx0" brushRef="#br0" timeOffset="144773.09">28106 6337 0,'0'0'0,"-20"0"47,0 0-47,0 20 16,20 0-16,-20-20 31,0 80 16,-20 20-31,40-60-1,0 0 1,0 0 15,0-20-15,0 20-1,20 0 1,0-20 0,40 0-1,0 20 1,-40-20 15</inkml:trace>
  <inkml:trace contextRef="#ctx0" brushRef="#br0" timeOffset="145475.84">28306 6517 0,'20'0'16,"0"20"-1,0 40 1,-20-20-16,0-20 15,0 100 1,20 0 15,-20-100 1,0 0-17</inkml:trace>
  <inkml:trace contextRef="#ctx0" brushRef="#br0" timeOffset="146421.68">28546 6357 0,'20'0'15,"0"20"-15,0 0 16,0-20 0,0 40-16,0-40 31,-20 20-31,20 0 31,40 120 0,-20-60-15,-20-40-16,-20 20 16,0 0-1,0-20 1,0 20 15,0-40-15,0 0-16,0 0 15,-20 0 17,20 20-17,-20-20 1,0-20 0,0 0-1,0 0 1,0 0-16</inkml:trace>
  <inkml:trace contextRef="#ctx0" brushRef="#br0" timeOffset="147101.37">28546 7616 0,'20'0'94,"0"20"-79,0-20 1,40 0 15,-40 0-15,0 0-16,0 0 15,20 0 1,20 0 15</inkml:trace>
  <inkml:trace contextRef="#ctx0" brushRef="#br0" timeOffset="147821.57">28726 7816 0,'20'0'78,"0"0"-63,0 0 17,20 20 15,-20-20-47</inkml:trace>
  <inkml:trace contextRef="#ctx0" brushRef="#br0" timeOffset="152827.78">22289 15433 0,'20'0'63,"0"0"-63,0 0 15,-20 20 1,0 0 62,0 0-62,0 20-16,0-20 15,-20-20 1,20 20 0,40-40 93,0-20-93,-20 0-16,0 20 15,20 0-15,0-40 16,0 40 0,-40 0 77,0 0-77,-20 20 46,0 0 17,0 0-79,0 60 15,-20-20 1,40 0-1,0 0 1,0-20 0,0 20 15,20 0-15,0-40-1,0 0 1,-20 20-16,40 20 15,0-40 1,-20 20 0,0 0-1,0 0 1,0-20 15</inkml:trace>
  <inkml:trace contextRef="#ctx0" brushRef="#br0" timeOffset="153397.81">22669 15713 0,'20'0'172,"-20"20"-172,0 20 0,0 0 16,0-20 0</inkml:trace>
  <inkml:trace contextRef="#ctx0" brushRef="#br0" timeOffset="155181.37">22309 16592 0,'20'0'31,"0"0"-15,0 0 15,0 20-15,0 60 15,-20 60 0,0-120-31,0 60 32,0-40-17,-20 0 1,-20-40 0,40-20 109,0-20-110,0 0-15,0-20 16,20 40-1,0-40 1,0 20 0,-20 20-1,20 0 17,-20 0-17,0 0 1,0-20-1,0 0 1,0 20-16,0 0 16,0-20-1,0 80 126,20-40-125,-20 60-1,0-20-15,0 40 16,0 0-1,0-20 1,0 20 0,0-40-1,20-40 1,20 20 0,-40 0 15,20 0-16,0-20 1,0 20 0,0-20-1,0 20 1,-20 0 0</inkml:trace>
  <inkml:trace contextRef="#ctx0" brushRef="#br0" timeOffset="156218.94">22669 16892 0,'0'0'15,"0"-20"-15,20 20 63,0 0-48,-20 20 1,0 0 15,20 80 1,-20-60-32,0 0 15,0 80 16,-20-80-15,20 40 0,-20-80-1,80 0 142,-40-40-157,40-20 15,-40 60 1,0-20-1</inkml:trace>
  <inkml:trace contextRef="#ctx0" brushRef="#br0" timeOffset="158501.71">22449 18052 0,'0'0'0,"60"0"15,-40 20-15,0-20 16,0 40-1,0-20 17,-20 0-1,0 100 0,0-100-15,0 20-16,-20-1 15,0-19 1,0-20 62,20-20-31,0 1-31,0-41-16,0 20 15,20 20-15,-20-20 16,20 20 0,0-20-1,-20 20 1,-20 0 31,20 0-32,0 0 32,0-20 0,20 40-31,0 0-1,0 0 1,0 0 0,0 0 30,0 20-14,0-20-17,-20 20 1,0 20 0,0-20-16,0 40 31,0 20-16,0-40 1,0-20 0,0 0 15,20-20-15,0 20-1,0-1 1,0-19 15,-20 20-15,20 0 15</inkml:trace>
  <inkml:trace contextRef="#ctx0" brushRef="#br0" timeOffset="159732.49">22929 18371 0,'20'0'94,"-20"20"-1,0 0-77,0 20 15,0-20-15,20-20 78,0 0-79,0 0-15,0 0 16,19 0-16,161 0 31,-80 20-15,-80 0-1,-40 0 17,0 0-17,0 0 1,0 0-16,0 20 15,-40 0 1,20 20 0,-40-40-1,20 60 17,-20-80-17,0 40 1,40-40-1,0 0 1,0 0 15,0 0-15,0 0-16,1 0 16,-1 0-1</inkml:trace>
  <inkml:trace contextRef="#ctx0" brushRef="#br0" timeOffset="160767.59">22789 18371 0,'40'-19'110,"-20"19"-110,0-20 15,60 0 16,-60 20 1,0 0-1,0 0 0,-20 20-15,0 0 78,0-1-94,0 1 15,-20-20 1,0 40-16,20-20 15,0 20 1</inkml:trace>
  <inkml:trace contextRef="#ctx0" brushRef="#br0" timeOffset="163042.69">28546 7916 0,'20'0'16,"0"0"31,0 0-16,0 0 0,0 20-15,0-20-16,40 20 15,-40-20 1,0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1T08:27:45.28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29725 7297 0,'60'0'110,"-20"0"-95,0 40 1,20 0 15,-40 0-15,-20 0-16,20 99 31,-20-119-31,0 80 16,0-20-1,-60-20 16,40-40-15,-20 0 0,20-20-1,40 0 95,0 0-95,0-40 17,80-80-17,-40 40-15,0 20 16,40-19-1,-60 59 1,-40 0 0,0 0 62,-20 20-63,20-20 1,0 0-16,0-20 16,-20-20-16</inkml:trace>
  <inkml:trace contextRef="#ctx0" brushRef="#br0" timeOffset="654.57">30185 7317 0,'0'0'0,"-20"0"15,20-20 16,-20 20-15,0 0 0,0 0 15,20 20 63,0 20-63,0 20-15,0 0-16,0-20 15,0-1 1,0-19-1,0 0-15,0 20 16,0-20 15,0 20-15,0-20 0,20 0-1,0 20-15,-20-20 16,20 0-1,0-20 17,0 20-17,0-20 1,0 20-16,0 0 16,20 0-1,-20-20 16,-20 20-15,20-20 0,0 0-1,0 0 1,0 0 0</inkml:trace>
  <inkml:trace contextRef="#ctx0" brushRef="#br0" timeOffset="1492.02">30605 7836 0,'0'40'78,"0"40"-47,0-40 0,0-20-31,0 0 16,0 0-1,0 0 1,0 20 0,0 0-1,0-20 1,0 0 15</inkml:trace>
  <inkml:trace contextRef="#ctx0" brushRef="#br0" timeOffset="4437.31">30985 7357 0,'0'40'125,"0"20"-125,0 39 32,0-79-17,20-20 48,-20 20-63,40-20 15,-40 20 1,20 0 0,-20 0-16,20-20 15,-20 20 1,0 0-1,20-20 1,0 0 0,0 0 31,-20-40 109,20 0-141,19 0-15,-19 1 16,0-21 0,0 0-1,-20 120 204,0-20-203,0-1-16,0 61 15,0-60 1,0 0-16,20 20 16,-20-40-1,20 0 16,0-20-15,0 0 31,0 0-31,0 0-1,-20-20 79,40 20-94,-20-20 16,0-40-16,20 20 15,-40 20 1,0-20-1,-20 40 64,20-20-64,0-20 1,0 20-16,0 1 15,0-1 1,0 0-16,0-20 16,0 20 93,0-20-109,0 20 16,0 0-1,0 0 48</inkml:trace>
  <inkml:trace contextRef="#ctx0" brushRef="#br0" timeOffset="5230.32">31804 7676 0,'-20'20'63,"0"0"-32,20 40 0,0-40-15,0 20 0,0-20-1,0 40 1,0-40 15,20-20 47,0 0-46</inkml:trace>
  <inkml:trace contextRef="#ctx0" brushRef="#br0" timeOffset="6247.06">32004 7716 0,'0'20'125,"20"40"-94,-20 60 0,0-60 1,0-40-17</inkml:trace>
  <inkml:trace contextRef="#ctx0" brushRef="#br0" timeOffset="7991.37">32564 7616 0,'0'0'0,"20"0"16,0 0-16,0 0 16,0 0-1,0 0 1,0 0 0,0 0-1,0 0-15,0 0 31,60 0 1,-40 0-17</inkml:trace>
  <inkml:trace contextRef="#ctx0" brushRef="#br0" timeOffset="8615.44">32684 7397 0,'-20'0'16,"0"40"31,20 20-32,0-1-15,0 21 16,0-40-16,0 120 31,0-20 1,0-120-17,20 0 32,0-20-31,0 20-16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1T08:30:10.614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26027 13894 0,'0'0'0,"-20"0"62,0 0-46,0 0 15,0 0 0,0 0-15,0 0-1,0 0 1,0 0 0,0 0-1,0 0 1,0 0 0,0 0-1,-20 0 1,0 20-1,0-20 1,0 0 0,0 0-1,0 40 1,0-20 0,20-20 15,-20 20-16,40 0 1,-40 19 0,20 1-1,-20 0 1,0 20 0,20-60-1,20 20 95</inkml:trace>
  <inkml:trace contextRef="#ctx0" brushRef="#br0" timeOffset="2073.75">29665 8976 0,'60'0'93,"-40"0"-93,20 0 16,-20 0-16,0 0 31,0 20-31,0 0 31,0 20-15,-20 80 0,0-100-1,0 60 1,0 0 0,-40 0-1,40-40 1,-20-20-1,0-20 1,0 0 15,0 0-15,20-20 15,0-20-15,20-40-16,40 0 15,-40 40 1,40-80 0,0 20-1,-40 40 1,0 0 0,-20 40-1,0-20 1,20 20-1,-20 0 1,0 40 125,-20 60-126,-20 80 1,-20-20 0,40-100-16,-20 40 15,40-40 1,-20 60-1,20-40 1,0-40 0,20 40-1,0-40 1,0 0 15,20 0-15,0 0-1,-20 0-15,0-20 16,0 20-16,0-20 16,0 0-1,0 0 17</inkml:trace>
  <inkml:trace contextRef="#ctx0" brushRef="#br0" timeOffset="3198.73">30185 9496 0,'40'-20'31,"20"0"-15,0 20 0,40 0-16,-80 0 15,60 0 1,-40 0 15,-20 80 0,0-60-15,-20 40-16,0-20 16,0 0-1,0-1 1,-40 61 15,20-60-15,-40 0-1,60-20-15,-40 0 32,40 0-32,-20-20 15,60 0 79,-20 0-94,40 0 16,-40 0-1,40 0-15,100-60 16,-100 40 0,-40 20 15,0 0-16,0 0 32,0 0-31,0 0 15</inkml:trace>
  <inkml:trace contextRef="#ctx0" brushRef="#br0" timeOffset="5016.38">31224 9096 0,'-20'0'0,"20"20"63,0 20-48,0-20-15,0 80 32,0-20-1,20-40-16,0-20 1,0 0 0,0 0-1,0 0 1,0-20 0,0 0-1,0 0 16,0 0-15,20-20 15,0-60-31,0 40 16,-20 20 0,-20 0-1,20 0 1,-20-20-1,0 20-15,0-20 16,0 20 0,-20-20-1,20 0 1,-20 0 0,0 20-1,20 0 1,0 80 93,0 0-93,0 0-16,0-20 15,0 0 1,20 0 0,0 0-1,0-20 1,0 0 0,20 0-1,-20-20 1,-20 20-1,40 0 1,-20-20 15,0 0 1,0 0-1,0-40-31,20 20 15,0-20 1,0 20 0,-40 0-1,0-20 1,0-40 0,0 20-1,0 20 1,0 20-1,0 0 1,0 0 0,-20 0-1,20 0 17,-20 20-17,0 0 32</inkml:trace>
  <inkml:trace contextRef="#ctx0" brushRef="#br0" timeOffset="8898.85">32104 9416 0,'20'-20'0,"20"20"203,20 0-187,60 0 15,-80 0-15,-20 20-16,0-20 15,20 80 16,-40 40 1,0-100-17,0 20-15,-40-20 32,20 39-32,0-59 15,-20 40 16,0-20-15,20-20 0,0 0-1,0 0 1,60 0 78,-20 0-94,120 40 15,-40-40 1,0 0-16,140 0 31,-200 0-15,-20 0-1,-40 0 95,-20 0-79</inkml:trace>
  <inkml:trace contextRef="#ctx0" brushRef="#br0" timeOffset="9616.29">32924 9416 0,'20'0'47,"-20"80"-32,20 20 17,-20-80-32,40 139 31,-40-119 0,0 0-15,0-20 15,0 0-31,20-20 31,-20 20-15</inkml:trace>
  <inkml:trace contextRef="#ctx0" brushRef="#br0" timeOffset="10238.91">33283 9676 0,'40'0'16,"-80"0"-16,140 0 0,-80 20 15,100-20 1,-40 20 0,-40-20-16,0 0 15,0 0 1,-20 0-1,40 0 1,-40 0 15,-40-40 47</inkml:trace>
  <inkml:trace contextRef="#ctx0" brushRef="#br0" timeOffset="10909.72">33703 9436 0,'-20'0'31,"20"60"16,20-40-32,-20 40-15,0 60 32,0 19-1,0-99-16,0-20 1,0 20 0,0-20-1,0 0 1,0 0 0</inkml:trace>
  <inkml:trace contextRef="#ctx0" brushRef="#br0" timeOffset="13133.77">23688 15833 0,'0'60'47,"0"-40"-31,0 0-16,0 20 16,0-20-1,0 0 1,0 40 15,20-60-15,0 0-1,0 0 1,0 0 31,0 0-32,-20-60 32,0 40-47,0-20 16,0 20-16,0-20 31,20 40 79,0 20-64,0-20-14,0 0 15</inkml:trace>
  <inkml:trace contextRef="#ctx0" brushRef="#br0" timeOffset="17998.91">29805 10655 0,'20'0'62,"0"20"-46,0 0 0,0-20-16,0 20 15,0 0 1,-20 20 15,20 40-15,-20-20-1,0-20 1,0 0 0,0 20-1,-20-40 1,0-20 62,0-20-78,0-20 16,40-60-1,20 60-15,40 0 16,-60-20 15,0 40-15,0 0-1,-20 0 1,0 0 0,0 0-1,0 0 1,0 0 15,0 40 110,0 40-126,0-40-15,0 20 16,0-20 0,0 20-1,20-20 1,-20 0-1,0 0-15,20-20 16,0 60 0,0-20-1,20 0 1,-40-20 0,20 0-1</inkml:trace>
  <inkml:trace contextRef="#ctx0" brushRef="#br0" timeOffset="19065.84">30345 11015 0,'0'0'0,"20"0"63,0 0-63,-20 20 47,0 80-32,0-80 1,0 0 0,20-20 93,0 0-93,-20 20-1,20-20 17,-20 20-17,20 0 1,0-20-16,-20 20 15,0 0 1,0 0 0,0 0-1,0 20 1,-20-20 0,0 0-1,-20-20 1,20 20 15,0-20-31,-20 40 16,0-40-1,-20 0 1,40 0 93,0 0-93</inkml:trace>
  <inkml:trace contextRef="#ctx0" brushRef="#br0" timeOffset="20619.25">31025 10655 0,'0'0'0,"-20"0"0,0 20 15,-20 20 1,20 0-16,-20 120 31,20-20 0,20-60-15,0-40 0,0 0 15,0 0-16,20-20 1,0-20 0,20 20 15,-20-20 0,20-40-15,0-20-1,-20-20 1,0 20 0,0 40-16,0-20 31,0 40-15,-20-20-1,0 0 1,0 0-1,0 0 1,0 0 0,0 40 77,0 0-77,0 40-16,0-40 16,0 20-16,20 0 15,-1-20 17,1 0-17,0-20 1,20 40-1,-20-20 1,0-20 0,0 0-1,80 0 1,-20 0 0,-20-20-1,-40-20 1,20-20-1,-20 40-15,20-40 16,-20 40 0,-20-40-1,0 0 1,0 40 15,0-40-15,-20 60-1,0-40 1,-20 20 0,20 0-1,-20 0 1,20 20 0,20-20-1,-20 20 1</inkml:trace>
  <inkml:trace contextRef="#ctx0" brushRef="#br0" timeOffset="22286.57">31744 11215 0,'20'0'109,"0"0"-109,20 0 16,-40-20-16,20 20 16,20 0-16,-40-20 15,20 20-15,-40 0 94,0 20-78,0-20-1,20 20-15,0 0 16,-20 0-16,0 0 16,20 0-1,-20-20 1,20 20 15,0 0 0,0 0-31,20-20 32,0 0-17,-20 20 1,20-20-1,20 20 1,-20-20 0,0 20 31,-20 0-32,0 0-15,0 0 63,0 20-63,-20-40 31,-20 20-15,-20 20-1,0-20 1,40-20-16,-20 0 15,0 20 1,20-20 0,-40 20-1,40-20 32,0 0-16</inkml:trace>
  <inkml:trace contextRef="#ctx0" brushRef="#br0" timeOffset="23203.25">32144 11235 0,'0'40'47,"0"0"-32,0-20-15,0 20 16,0-20 0,0 40-1,0 0 16,0-40-15,0 40 0,0-40 15,0 0-15,20-20-1,-20 20 1,0 0 15</inkml:trace>
  <inkml:trace contextRef="#ctx0" brushRef="#br0" timeOffset="28254.54">15872 780 0,'0'20'47,"20"80"-47,-20-40 16,0-40-16,0 119 31,20-99 0,20-20-15,-20-20 47,0 0-17,0 0 1,0-40-47,0 0 16,0 40 0,-20-39-16,0-1 15,0 0 1,0-20 15</inkml:trace>
  <inkml:trace contextRef="#ctx0" brushRef="#br0" timeOffset="28753.83">16072 880 0,'20'140'188,"-20"-1"-173,0-79-15,0 0 16,0 40 0,0-40-1,0 0-15,0 0 16,0-40 0,0 0-1,0 20 16,-20-20 16,20 0-31,-20-20 0,0 20-16,0-20 31,0 0-16</inkml:trace>
  <inkml:trace contextRef="#ctx0" brushRef="#br0" timeOffset="29318.8">16272 1519 0,'0'80'31,"0"0"-15,0-40-16,0-20 15,0 20-15,0-20 16,0 20-16,0 20 15,0 0 17</inkml:trace>
  <inkml:trace contextRef="#ctx0" brushRef="#br0" timeOffset="30148.58">16272 200 0,'0'80'31,"-20"-40"-31,-20 20 16,20-20-16,20-20 15,-20 40-15,0-20 16,0 20-1,20 40 17,0-20-17,0-20 17,0-40-32,40 0 15,-40 0 1,40-20-1</inkml:trace>
  <inkml:trace contextRef="#ctx0" brushRef="#br0" timeOffset="30701.69">16352 520 0,'20'20'16,"0"0"-1,0 100 17,-20-100-32,0 140 31,0-100-16,20 20 1,-20-40 0</inkml:trace>
  <inkml:trace contextRef="#ctx0" brushRef="#br0" timeOffset="31370.02">16652 140 0,'0'0'16,"20"60"-16,0 20 16,-20-20-16,40 0 15,-40 0 1,20 20-16,0 120 31,0 40 0,-20-200-15,0-20 0,0 0 46,-20-20-46,-20 0-16,20 0 15</inkml:trace>
  <inkml:trace contextRef="#ctx0" brushRef="#br0" timeOffset="31882.64">16872 1379 0,'20'0'47,"0"0"0,0 0-32,59 0 17,-19 0-1,-20 0-16</inkml:trace>
  <inkml:trace contextRef="#ctx0" brushRef="#br0" timeOffset="32439">17051 1599 0,'20'0'62,"20"0"-31,-20 0-31,220 0 32,20 0-1</inkml:trace>
  <inkml:trace contextRef="#ctx0" brushRef="#br0" timeOffset="34596.71">19190 600 0,'0'20'94,"0"0"-78,0 20 15,0 20 0,0-40-31,-20 0 16,-20 0-1,20-20 1,0 0 0,0 0-1,0 20 17,0-20-17,40 20 63,0-20-62,20 20 0,-20-20-1,0 0 1,-20 20-1,20-20-15,0 0 16,0 20 0,-20 0 15,0 0 0,0 20-15,0-20 15,0 0-31,0 0 16,0 0-1,0 19 1,0-19 0,-40 0-1,20 20 1,-20-20-1,0 20 1,20-20 0,0 20-1,0-40 32,40 0 47,20 0-94,0 0 16,-20 0-1,0 0-15,40 0 16,0 0-1,0 0 1,-20 0 0,-20 0-1,0 0 1,0 0 15</inkml:trace>
  <inkml:trace contextRef="#ctx0" brushRef="#br0" timeOffset="35591.75">19910 760 0,'0'60'63,"0"-40"-63,-20 0 15,20 0-15,-20 20 31,0 20 1,20-40-32,-40 20 15,20-20 1,20 0 0,-20-20 124</inkml:trace>
  <inkml:trace contextRef="#ctx0" brushRef="#br0" timeOffset="36144.57">19750 840 0,'20'0'15,"20"20"1,-20 0-16,-20 0 0,40-20 31,-20 20 0,-20 0 1,60 0-1,-60 20-15,20-40-1,0 0 1,-20 20-1</inkml:trace>
  <inkml:trace contextRef="#ctx0" brushRef="#br0" timeOffset="36786.46">20210 1060 0,'0'20'78,"0"-1"-62,0 1-1,20 0 17,-20 0-17,20-20 1,0 0-1,0 20 1</inkml:trace>
  <inkml:trace contextRef="#ctx0" brushRef="#br0" timeOffset="37416.78">20190 800 0,'20'0'31,"-20"20"-15,20-20 15,0 20-16</inkml:trace>
  <inkml:trace contextRef="#ctx0" brushRef="#br0" timeOffset="37734.6">20170 760 0,'0'0'0,"-20"0"47,0 0-31,20 20 140</inkml:trace>
  <inkml:trace contextRef="#ctx0" brushRef="#br0" timeOffset="39236.58">20530 640 0,'0'60'47,"0"0"-31,0-20-16,0-20 15,0 20-15,0-20 16,0 20-16,0 0 31,20-20 0,0 0-15,0-20 15,0 0-15,0 0 15,0-60 16,0 40-47,-20-40 16,0 40 15,20-20-15,-20 20-16,0-20 15,0 20 1,0 40 109,0 40-110,0 0-15,0-40 16,0 20 0,0 0-1,20 0 1,0-20 0,0 0 15,0-20 16,0-40 15,20 0-46,-40 0-16,20 40 15,-20-20 1,0 0 0,0-20-1,0 0 1,0-60 0,0 20-1,0 60 1</inkml:trace>
  <inkml:trace contextRef="#ctx0" brushRef="#br0" timeOffset="45401.45">21089 1040 0,'0'40'125,"0"-1"-109,0-19-1</inkml:trace>
  <inkml:trace contextRef="#ctx0" brushRef="#br0" timeOffset="46169.53">21349 980 0,'-20'0'31,"20"20"16,0 20-47,0 19 31,0-39-31,20 40 47,0-60-31,0 0 0,-20 20-1,40 0 1,-20-20-1,0 0 1,0 20 0</inkml:trace>
  <inkml:trace contextRef="#ctx0" brushRef="#br0" timeOffset="48124.97">21369 700 0,'20'0'328,"0"0"-265,0 20-32,0-20 0,0 20 0,0-20-15,-20 20 0,20-20 15,0 0 47,-40-20 31,0 0-93,20 0 0,-20 20-1,20-20 1,0 0 0,0 0-1,0 0 1,0 0-1,0 0 1,-20 20 0,0 0 46,0 0-15,0 0-31,0 0-16,0 0 15,0 0 1,0 0 15,0 0-31,0 0 16,0 0 15,0 0-15,20 20 31,40 0 93,-20 0-140,0-20 16,-20 20-1</inkml:trace>
  <inkml:trace contextRef="#ctx0" brushRef="#br0" timeOffset="50101.84">21109 980 0,'-20'20'94,"0"0"-79,20 0-15,0 59 31,0-39 1,0-20 124,0 0 63,0 0-188,0 0 16,-20 0-32,0-20 142,1 0-126,-1 0 0,0 0 0,0 0-15,0 0 15,0 0 1,0 0-1,0 0-16</inkml:trace>
  <inkml:trace contextRef="#ctx0" brushRef="#br0" timeOffset="54255.63">21849 1000 0,'20'0'32,"0"0"-17,0 0 1,0 0 15,0 0-15,20 0 15,-20 0-15,0 0-1,0 0 16,0 0-15,0 0 31,0 0-31</inkml:trace>
  <inkml:trace contextRef="#ctx0" brushRef="#br0" timeOffset="55450.57">21929 760 0,'0'20'16,"20"0"-1,-20 60-15,0-20 16,0-40-16,0 0 16,0 0-16,0 0 15,0 59 17,0 21-1,0-60-16,0-20 1</inkml:trace>
  <inkml:trace contextRef="#ctx0" brushRef="#br0" timeOffset="60098.3">22589 340 0,'0'60'46,"0"0"-46,0-40 16,0 20 0,0 80-1,0 0 17,0-100-17,0 20 1,0-20-1,0 0 17,0 0 46,0 0 78,0 0-109,0 0-31,0-40 155,0 0-124,0 0-31,0 0 0,0 0 15,0 0-16,0 0 32,0 0-31,40 0 0,-20 20 15,0 0-16,0 0 1,0 0 0,0 0-1,0 0 1,0 0 15,0 20-15,0 0-1,-20 0 79,0 0-63,0 40 1,0-40-17,-20-20 1,20 20-16,-20 0 16,0 0-1,-20-20 1,40 20-1,-20-20 1,0 20 0,0-20 15,0 0-15,0 0 15,0 0-16,0 0 17</inkml:trace>
  <inkml:trace contextRef="#ctx0" brushRef="#br0" timeOffset="60911.46">22969 920 0,'0'40'93,"0"40"-77,0-21 0,0 1-1,0 60 16,0-100 1,0 0-17</inkml:trace>
  <inkml:trace contextRef="#ctx0" brushRef="#br0" timeOffset="74805.97">979 15233 0,'-20'40'46,"0"0"-46,-20 0 16,20 20-16,0-20 16,20-20-1,-60 60 17,60-20-1,0-40-16,0 0 17,20 0-1,0 0 0,0-20-31,0 20 16,0-20 15,0 0-15,0-20 15,40-20-31,-20-20 16,-20 20-1,20 40 1,-40-40-1,0 20 1,0 0 0,20 0-1,-20 0 1,0 0 15,0 0-15,0 0 15,0 80 94,0 0-125,0-40 16,0 20-1,0 20-15,0-20 16,0-20 0,0 0 15,0 0 31,20-20-46,0 20 31,0-20-47,0 0 15,0 0 48,0 0-63,0-20 16,0 0-16,0-20 31,-20 0-16,0 0 1,0 20 0,0-20-1,-20 0 1,20 0 0,0 20-1,0-20 1,0 20-1,-20-20 1,20 20 0,0 0-1,0 0 1,-20 20 0</inkml:trace>
  <inkml:trace contextRef="#ctx0" brushRef="#br0" timeOffset="75685.69">1419 15593 0,'0'60'94,"0"-20"-79,0 0 1,0-20 0,0 20 15,0-20-15,0 0-1</inkml:trace>
  <inkml:trace contextRef="#ctx0" brushRef="#br0" timeOffset="76325.7">1479 15573 0,'0'20'47,"20"0"-31,-20 40-1,0-40 1,0 0-16,0 100 47,0-100-16,0 0 16</inkml:trace>
  <inkml:trace contextRef="#ctx0" brushRef="#br0" timeOffset="78209.63">2239 15193 0,'-20'0'31,"0"0"-31,0 60 16,0-20-16,20 0 15,0-20 1,0 20 0,0 0 15,0-20-31,0 60 47,0-60-32,0 0 1,20 0 0,-20 0-1,20-20 1,0 0 15,0 0-15,-20 20-1,20-20 17,0-20-1,20-20-31,-40 20 16,20 0-16,0-20 31,0 40-16,-20-20 1,0 0 0,-20 20 124,20 40-124,0 0-16,0 20 16,0-20-1,0 0 1,0-20-1,0 20 1,0-20 0,0 0-1,20-20 1,0 20 15,0-20-15,20-40 31,-20 40-32,-20-40-15,40 0 16,-20 20 0,0-40-1,0 20 1,-20 0-1,0 0 1,0 20 0,0 0-16,0-20 15,0 20 1,0-100 0,0 80-1,0 20 1</inkml:trace>
  <inkml:trace contextRef="#ctx0" brushRef="#br0" timeOffset="79461.39">2679 15573 0,'0'-20'16,"0"40"-16,20-40 78,0 20-16,-20 40 16,0 20-78,0-40 16,0 0-16,-20 20 16,-20 20-1,20-40 1,20 0-1,-20-20 1,0 0 0,40 0 140,0 0-140,0 0-16,0 0 31,39 0-16,-39 0 1,0 0 0,0 0-1,0 0 48</inkml:trace>
  <inkml:trace contextRef="#ctx0" brushRef="#br0" timeOffset="80499.42">2898 15513 0,'0'20'78,"20"-20"-46,-20 40-17,0 0 1,0-20-1,0 0-15,0 0 16,20 0 31,-20 0-31,0 0 62,0 0-63,0 0 1,20-20 0,-20 20-1,20 20 32,-20-20-31,0 20-16,0-20 15</inkml:trace>
  <inkml:trace contextRef="#ctx0" brushRef="#br0" timeOffset="82270.82">3698 15213 0,'0'20'93,"0"0"-93,0 40 16,0-20 0,0 20-1,0-40-15,20-20 32,0 40-17,0-40 16,0 0-15,0 0 15,0 0-15,0-60 31,0 60-32,-20-40-15,20 0 16,-20 20 0,0-20-16,0 0 15,0 20 1,0 100 125,0-20-141,0-20 15,0 60 1,0-40-1,0 0 1,0-40 0,20 0-1,0-20 1,0 0 15,-20 20-15,40-20-1,-40 20-15,20-40 63,0-20-63,0 0 16,0 0-16,0 0 15,-20-40 1,0 40-1,0 20 1,0 0 0,0 0-1,0 0 17,-20 20-17,0-20 1,20 0-1,0-40 1,0 20-16</inkml:trace>
  <inkml:trace contextRef="#ctx0" brushRef="#br0" timeOffset="83785.28">4178 15693 0,'20'0'31,"0"0"-15,20 0-1,-20 0-15,0 0 32,0 0-17,20 0 17,-20 20-17,0-20 16,-20 20-15,0 0 15,0 0-15,0 0 0,-20 0-16,20 0 15,-40 0 1,20 0-1,-20-20 1,20 20 15,-20-20-15,60 0 93,0 0-109,40 0 32,-40 0-17,0 0 1,0 20 15,-20 0-15,0 0 46,0 0-46,0 0-1,0 0-15,-20 0 32,0-20-17,0 20 1,0 0-16,0-20 16,0 0-1,-60 20 1,60-20-1,0 0 1,0 0 0,-20 0-1</inkml:trace>
  <inkml:trace contextRef="#ctx0" brushRef="#br0" timeOffset="84671.3">4558 15773 0,'20'0'16,"-20"60"46,0-40-46,0 40 0,0-40 15,0 20-16,0-20 1,0 0 0,0 0 15,0 0-15,0 0 46,20-20-62,-20 20 31</inkml:trace>
  <inkml:trace contextRef="#ctx0" brushRef="#br0" timeOffset="86654.26">719 16872 0,'-20'40'16,"20"20"-1,-19-20-15,19-20 16,0 20-16,0-20 15,-20 20-15,20 0 16,0 0-16,0 0 16,0 0-1,39 20 32,-19-40-31,0 0-1,0 0 1,0-20 15,0 0 1,-40-60 30,20 40-62,0 0 16,0 0-16,40 0 15,-40 60 157,0 20-172,0-20 16,0-20-1,0 0-15,20 20 16,-20-20 0,20 0-1,0-20 17,0 0-17,0 0 32,20-40-31,-20 20-1,0 0 1,0 0 0,-20-20-1,0 20 1,0-40 15,0 40-15,0-20-16,0-20 15,0-60 1,0 60 0,0 40-1</inkml:trace>
  <inkml:trace contextRef="#ctx0" brushRef="#br0" timeOffset="88086.42">1159 17292 0,'0'40'46,"0"0"-30,0-20 0,0 40-1,0 40 32,0-80-31,0 0 15,0 0-15,0 0 15</inkml:trace>
  <inkml:trace contextRef="#ctx0" brushRef="#br0" timeOffset="90741.97">1339 17352 0,'-20'0'0,"0"0"47,0 0 0,0 0 0,20-20 47,20 20-63,0 0-15,20 0-1,-20 0 1,0 0 15,0 0-15,-20 20 15,20 20-15,0-20-16,-20 20 15,0-20 1,0 0-16,0 0 16,0 20 15,0 0-16,-20 0 1,0-20 0,0-20-1,-20 20 1,40 0 0,-20 0-1,0 0 1,40-20 93,0 0-78,0 0-15,60-40-16,-60 20 31,0 20-15,0 0-16,0 0 31</inkml:trace>
  <inkml:trace contextRef="#ctx0" brushRef="#br0" timeOffset="95430.55">2339 17112 0,'-20'0'63,"0"60"-32,20-40-15,0 0-16,0 20 31,0-20 0,0 0-15,0 0-1,0 0-15,0 20 16,20 0 0,0-40-1,-20 40 1,20-40 15,-20 20-15,20 0-1,0-20 48</inkml:trace>
  <inkml:trace contextRef="#ctx0" brushRef="#br0" timeOffset="96171.39">2439 17472 0,'20'20'110,"0"0"-95,-20 0 1,20 0 0,0-20-1,0 20-15,-20 20 31,20-20-15,0 0 0,0-20 15,0 0-15,0 0-1,-20-20 63,0-20-62,0 20-16,0 0 16,0-20-16,0-20 15,0 0 1,-20 0-1,20 40 17,-20 0-17,0 20 1,20-20-16,0 0 16,-40 0-1,20-20 16,20 20-15,0 0-16</inkml:trace>
  <inkml:trace contextRef="#ctx0" brushRef="#br0" timeOffset="97333.29">2758 17572 0,'20'0'32,"0"0"-17,0 0 32,0 0-31,-20 20-1,20-20-15,0 60 32,0-40-17,-20 40 1,0 40-1,-20-80 1,0 0 0,0 40-1,-20-20 17,20-20-17,0-20 1,0 0 15,40 0 32,0 0-32,60 0-16,-40 0-15,20-40 16,-20 40 0,0 0-1,-20 0 1</inkml:trace>
  <inkml:trace contextRef="#ctx0" brushRef="#br0" timeOffset="98474.58">3098 17712 0,'40'-40'93,"0"40"-77,20-20 0,0 20-16,-20 0 15,-20 0 1,0 20 15,0 0-15,-20 0 15,0 20-31,0-20 16,-20 0-1,20 20 1,-40 20 0,0-20 15,20-40-16,20 20-15,0 0 63,20-20-16,0 20-47,0-20 15,20 0 1,0 0 0,-20 0-1,0 0 1,0 0 0,0 0-1,20 0 1,-20 0-1,0 0 1,0 0 0</inkml:trace>
  <inkml:trace contextRef="#ctx0" brushRef="#br0" timeOffset="99882.37">3978 17292 0,'0'80'31,"0"80"-15,0-140-16,0 40 15,0 0-15,0-40 16,0 40 15,0 0 0,20-60-15,0 0 0,0 0 31,0 0-16,0-20-16,-20-40-15,0 0 16,0 40 0,20-100-1,20 80 1,-20 20 0,0 0-1,0 80 141,-20 20-156,0-20 16,0-20 0,20-20-1,0-20-15,0 40 16,-20-20 0,20-20-1,0 0 1,0 0 15,0-20 0,40-40-15,-20 0-16,-20-80 16,0 60-1,-20 40 1,0 20 15,0-20-15,0 20-1,-40-40 1,20 0 0,20 20-1,0 20 16</inkml:trace>
  <inkml:trace contextRef="#ctx0" brushRef="#br0" timeOffset="102534.18">4678 17712 0,'20'0'703,"0"0"-624,20 0-79,-21 0 109,-19 20-93,0 0-1,20 0 1,-20 0-16,20 20 15,-20 0 1,0-20 0,0 0-1,0 40 1,0-40 15,-20 0-15,20 0-1,-20-20 1,1 40 0,-1-40 15,0 0 31,0 20-62,0-20 47,40 0 110,0 0-157,0 0 31,0 0-16,-1 20 17,1-20-17,0 20 1,-20 0 93,0 0-93,-20 0-16,0 0 16,20 0-1,-19 0-15,-1 20 16,-20 0-1,20-40 1,-20 20 0,0-20 15,20 0-15,0 0-1,0 0 1,-20 0-1,20 0 1,0 0 0,-20 0-1,20 0 1,40 0 78</inkml:trace>
  <inkml:trace contextRef="#ctx0" brushRef="#br0" timeOffset="104036.57">4877 17832 0,'40'0'125,"-20"-20"-109,0 20-16,40 0 31,-20 0-31,0 0 32,-20 0-17,0 0 16,0 20-15,-20 0 0,0 20-1,0 0 1,0 20 0,0-20-1,0 20 1,0-20-1,-40 0 1,0 0 0,20 0-1,0-20 17,0 0-32,20 0 31,20-20 16,0 0-32,0 0 1,140 0 0,-120-20-1,20 0-15,40 0 16,-60 0-1,-20 20 1,-40 0 125,0 0-126</inkml:trace>
  <inkml:trace contextRef="#ctx0" brushRef="#br0" timeOffset="105743.9">759 18831 0,'0'20'31,"0"0"-15,0 40-16,0-40 15,0 20-15,0 0 16,0-20-16,-20 40 31,20-20 16,0 0-31,40-40-1,20 40 17,-40-20-32,0-20 15,0 0 1,0 0 15,20-40-15,0-40-1,-20 40 1,0 0 0,-20 20-16,0 0 15,20 0 1,-20 0 15,0 0 16,-20 20-16,20 40 32,0 0-48,0 0 1,20-20-16,0 20 16,20 20-1,-20-60 1,-20 20 0,20-20-1,-20-40 79,0 0-78,0 0 15,0-20-16,0 20-15,0 20 16,0 0 0,0 0-1</inkml:trace>
  <inkml:trace contextRef="#ctx0" brushRef="#br0" timeOffset="107133.25">1259 19231 0,'20'0'31,"0"0"1,0 0-32,0 0 47,40 0-32,-20 0 16,-40 20 48,0 0-79,-20-20 15,0 20 1,-40 20-1,20 0 1,20-20 15,0-20-15,0 0 0,40 0 30,60 0-14,-40 0-17,40-20-15,100 20 32,-120 0-32,-40 0 15,-20 20 63,0 0-78,0 20 16,-20-20-16,-20 40 16,20-40-1,-20 0 1,-40 40-1,40-60 17,20 0-32,-20 0 15,20 0 1,-40 0 15,20 0-15,20 0-1,0 0 1,-40 0 0,40 0-1,0 0 1,0 0 0</inkml:trace>
  <inkml:trace contextRef="#ctx0" brushRef="#br0" timeOffset="108108.45">1859 19251 0,'20'0'15,"-20"80"32,0-40-47,0 0 0,0 20 16,0-40 0,0 0-16,0 40 31,0-40 0,0 20-15,0-20-1,0 0 1,0 0 15</inkml:trace>
  <inkml:trace contextRef="#ctx0" brushRef="#br0" timeOffset="110231.5">2599 18911 0,'-20'40'125,"20"0"-125,-20-20 16,20 0-16,-20 20 31,20-20 0,0 0 0,20-20 1,0 0-17,-20 20 1,20-20-16,0 0 31,-20-20 32,0-20-63,40 20 15,-20-20 1,0 20-16,-20 0 31,20-20-15,-1 40-1,-19-20 1,0 0 15,0 100 79,0-60-95,0 40 1,0 40 0,0-80-1,20 0 1,-20 0-1,20 0 1,0-20 0,-20 20-1,20-20 1,0 0 15,0 20-31,20-60 63,-20 20-63,0-20 15,-20 0-15,20 0 16,0 0 0,-20-20-1,0 40 16,0 0 16,-20 0-31,0 0 0,20 0-1,0 0 1</inkml:trace>
  <inkml:trace contextRef="#ctx0" brushRef="#br0" timeOffset="116708.62">3078 19251 0,'0'0'0,"-20"0"31,40 0 141,0 0-94,0 0-15,-20 20-16,0 0-16,0 0-15,0 20-16,0 0 31,0-20-31,-20-20 15,20 20 1,0 0 0,-20-20-1,0 0 17,40 0 139,0 0-124,0 0-31,0 0 31,0 0 31</inkml:trace>
  <inkml:trace contextRef="#ctx0" brushRef="#br0" timeOffset="123610">1319 19251 0,'40'40'78,"-40"20"-78,20 100 32,-20-100-17,0 0 1,0-40-1,0 0 1,0 0-16,20 0 16,-20 0-1,0 0 79</inkml:trace>
  <inkml:trace contextRef="#ctx0" brushRef="#br0" timeOffset="126558.43">1379 19591 0,'-20'0'31,"0"0"-15,0 0 15,40 0 47,0 0-62,0 0-1,0 0-15,0 0 16,20 0-1,0-20 1,40 0 0,0-20-1,0 20 1,-40 20-16,20-20 16,-60 0 15,-20 20 16,-20 0-47,0 0 15,20 0 1,-60 0 0,0 20-1,60-20 1,-20 20-1,20-20 1,60 0 31,-20 0-31,40 0-1,-40 0 1,0 0-1,-40 0 48,0 0-47,0 0-16,-40 0 15,-20 0 1,20 0-1,20 0 1,0 0 0,20 0-1,0 0 1,0 0 0,60 0 30,-20 0-46,20 0 16,-20 0-16,40 0 16,100-100-1,20 20 17,-140 80-17,-60 0 48,-20 0-48,20 0 1,-20 0-16</inkml:trace>
  <inkml:trace contextRef="#ctx0" brushRef="#br0" timeOffset="127315.95">1279 20131 0,'20'0'31,"0"20"32,-20 20-48,0 0-15,0 40 32,0-60-1</inkml:trace>
  <inkml:trace contextRef="#ctx0" brushRef="#br0" timeOffset="129167.31">1539 20051 0,'-20'0'47,"20"20"-16,0 0 1,0 0-1,20-20 234,0 0-249,20 0-16,-20 0 31,0 0 1,-20 20-32,40-20 15,-20 20 16,0-20-15,-20 20 0,0 0 46,0 0-62,0 0 16,0 20-1,-20-20 1,20 0 0,0 0-1,-40-20 1,20 0 15,0 0 0,40 0 94,40 0-125,-40 0 16,0 0-16,40 0 16,-40 0-1,0 0 1,0 20 0,0-20 15,-20 20 31,0 0-30,0 0-17,0 0 1,-40 0-1,40 0 1,-40 0 0,20-1-16,0 1 15,0-20 1,-40 0 0,20 20 15,20-20-16,0 0 1,0 0 0,0 0-1,0 0 63</inkml:trace>
  <inkml:trace contextRef="#ctx0" brushRef="#br0" timeOffset="130991.46">2958 19351 0,'20'0'141,"-20"20"-63,40 0-62,-20 0-1,20 0 1,-40 20 15,0-20-31,0 20 16,0 20 15,0 20-15,0-40-1,-20-20 1,-20 40 0,40-40 15,-20 0-16,40-20 64,0 0-79,0 0 31,0 0-31,20 0 15,40-20 17,-20-20-32,0 20 15,0 0 1,-40 20 62</inkml:trace>
  <inkml:trace contextRef="#ctx0" brushRef="#br0" timeOffset="132586.01">3518 19351 0,'20'0'219,"0"0"-204,0 0 1,0 0-1,0 20-15,0-20 16,20 40 0,-40-20-1,60 40 1,-60 40 15,0-80-15,0 20-1,-20-40 1,-20 60 0,20-40-1,0-20 17,40 0 46,0 0-63,20 0-15,-20 0 16,20 0-16,0 0 16,-20 0-1,0 0 1,0 0 15,-20 40-15,20-20-1,0 40 1,-20-20 0,0-20-1,-20 0 1,-20 20-1,0 0 1,0 0 0,-20-40-1,40 20 1,-60 0 0,60-20-1,0 0 48,0 0-32,-20-60-15,20 0-16</inkml:trace>
  <inkml:trace contextRef="#ctx0" brushRef="#br0" timeOffset="133884.37">4438 19311 0,'-40'20'47,"40"20"-32,0 0-15,0 0 16,0 40 15,0-40 1,20-40-17,0 0-15,0 0 31,0 0-15,0 0 0,0 0 15,0-20-15,20-40-1,0 40-15,-20-60 16,0 40-1,-20 20 1,0-40 0,0 120 77,0-20-77,0 0-16,0-20 16,0 40-1,20-20 1,-20-20 0,20 0-1,0-20 1,0 0 15,0 0 32,19 0-48,-39-20-15,20 0 0,-20-60 31,0-20-15,0-20 0,0 100-16,0 0 15,0 0 17</inkml:trace>
  <inkml:trace contextRef="#ctx0" brushRef="#br0" timeOffset="135149.31">4937 19691 0,'0'-20'125,"20"20"-94,-20-20-31,40 20 32,-20 0-17,0 0-15,0 0 32,0 0-17,0 0 1,-20 20 31,0 20-32,0-20 1,0 0-16,0 20 16,0-20-1,-40-20 1,0 40-1,20-20 1,0-20 0,0 0-1,40 0 95,20 0-95,-20 0 1,20 0 0,-20 0-1,0 0 1,0 0-16,-20 20 15,20-20 1,0 20 0,-20 20 15,0-20-15,0 0-16,-20 0 31,0 0-16,-20-20 1,0 0 0,-20 0-1,40 0 17,0 0-17</inkml:trace>
  <inkml:trace contextRef="#ctx0" brushRef="#br0" timeOffset="136520.44">5257 19651 0,'20'0'62,"0"0"-46,0 0-1,80 0 17,20 0-1,-80 0-15,-20 0-1,0 0 1,0 40-1,-20-20 1,0 40 0,0-20-1,0 20 1,-20-60 0,0 20-1,-20 0 1,80-20 93,0-20-93,80 0-16,-60 20 15,60 0 1,-80 0 0,-40 20-1,0 0 1,0 20 0,0 40-1,-20-20 1,-40 20-1,20-60 1,20 0 0,-40-20-1,20 0 1,0 0 15,20 0-15,0 0-1,-60-140 1</inkml:trace>
  <inkml:trace contextRef="#ctx0" brushRef="#br0" timeOffset="138719.84">6337 15333 0,'0'20'16,"0"-40"-16,20 40 0,-20 0 15,0 0 1,0 20 0,20 40 15,-20 80-31,0 379 31,0-299-15,0 40-1,0-40 1,0-40 0,0-40 15,0-80-16,0-20 1,0-20-16,20 120 16,0 20-1,40 40 1,20 60 0,-20 39-1,0-79 1,0 100-1,-60-220 1,40 380 0,-1-240-1,-19-80 17,-20-40-17,0-61 1,0-19-1,0 40 1,0-40 0,0 0-1,0 40 1,-20-80 0,-39 0-1,19-20 1,20 20-1,-20 20 1,20-40 0,-20 0-1,20 0 1,0 0 15</inkml:trace>
  <inkml:trace contextRef="#ctx0" brushRef="#br0" timeOffset="140872.26">739 14913 0,'-20'0'15,"0"0"1,1 0-16,-1 0 16,-20 0-16,-40 0 31,-140 240 0,180-180-15,-20 40-1,40-40 1,-20 60 15,40-60-15,-20 100-1,0 20 1,-20 259 0,40-299-1,-20 80 1,20-40 0,0 0-1,0-140 1,0 80-1,0 60 1,0-20 15,0-40-31,0 40 16,0-60 0,0 280 15,0-281-16,0 81 1,0-20 0,0-40-1,0-80 1,0-20-16,0 20 16,0 40-1,0 20 1,-20 60-1,-20-40 1,40-40 0,-20 0-1,20 0 1,0 40 0,0 0 15,0-40-16,0 20 1,0-20 0,20 20-1,80 60 1,-60-81 0,-20 1-1,0-40 1,-20-20-1,20 20 1,20-20 0,0 20-1,-20-40 1,40 40 0,-60-20 15,80 0-16,-20 20 1,-20-20 0,-20-20-16,0 0 31,0 0-15,20 20-1,-20-20 1,0 20-16,79 20 15,1-20 1,-40 0 0,20-20-1,-20 20 1,0-20 0,-20 20 15,0-20-16,0 0 1</inkml:trace>
  <inkml:trace contextRef="#ctx0" brushRef="#br0" timeOffset="146827.37">7176 15313 0,'0'20'47,"0"0"-47,-20 340 31,0-280-31,20 180 31,0-220 0,-40-80 110,40 20-125</inkml:trace>
  <inkml:trace contextRef="#ctx0" brushRef="#br0" timeOffset="147348.12">7276 15873 0,'0'0'0,"60"20"47,-40-20-47,0 20 15,0 0 1,0 0 0,0 0-1,20 20 1,-40-20 0,0 0 15,-40-20 0,-20 20-31,-40 20 16,0 0-1,40-20 17,40-20-32,-20 0 15,20 0 16</inkml:trace>
  <inkml:trace contextRef="#ctx0" brushRef="#br0" timeOffset="148206.2">7556 15893 0,'20'0'62,"-20"20"-46,0 0-1,0 0 17,0 0-32,60 120 31,-60-61-15,0-59 15</inkml:trace>
  <inkml:trace contextRef="#ctx0" brushRef="#br0" timeOffset="151991.07">6996 17512 0,'20'0'16,"0"60"-1,0-20 1,0 40-16,-20-40 16,0 0-16,0 0 15,20 80 16,-20-40-31,20 40 32,-20-100-17,0 0 1,0 0 0,0-40 140,0-20-141,0 20 1,0-60 0,20 20-16,20 0 15,0 0 1,-40 40-16,40-20 16,-20 20-1,0 20 16,20 0-15,-20 0 31,0 0-31,0 20-1,0-20-15,20 40 16,0-40-1,-20 40 1,0-20 0,-20 0 31,0 0-47,0 20 15,-20 20-15,-40 0 31,0-20-15,-20 20 0,40-40-1,0-20 1,20 0 0,-20 0-1,0 0 1,20 0-1,-20 0 1,20 0 15</inkml:trace>
  <inkml:trace contextRef="#ctx0" brushRef="#br0" timeOffset="153073.16">7596 18192 0,'-20'0'16,"40"0"62,0 0-78,0 0 31,20 0 16,-20 20-32,20 0-15,20 20 16,-60 0 0,0 0 15,-40-1-15,20-39-1,0 20 1,0 0-1,40-20 64,0 0-64,20 20 1,-20-20-16,80 0 15,40 0 1,-100 0 0,0 0-1,-20 0 63,0 0-62</inkml:trace>
  <inkml:trace contextRef="#ctx0" brushRef="#br0" timeOffset="155002">7416 19331 0,'20'20'16,"-40"-40"-16,40 60 16,-20-20-16,20 100 15,-20-80 1,0 100-16,0-100 15,0 0-15,0-20 16,0 40 15,0-100 110,20 40-110,20-40-31,-40 20 16,20 20-16,20 0 15,0 0 1,-20 0 0,0 0-1,0 0 32,-20 40 0,0 0-47,0-20 16,0 0-1,0 0 1,-40-20 0,-20 20 15,40-20-16,0 0-15,0 0 16,-20 0 0,0 0 15,20 0-15</inkml:trace>
  <inkml:trace contextRef="#ctx0" brushRef="#br0" timeOffset="156178.31">7916 19871 0,'-20'0'0,"0"0"15,0 0 17,40 0 46,0 0-78,20 0 31,-20 0-15,0 20-16,40 0 15,0-20 1,-60 40 46,-20-20-46,0 0 0,0 20-16,0 20 15,0-40 1,0 20-1,0-40 1,20 20 0,20-20 77,0 0-77,-20 20-16,40 0 16,-20-20-1,0 20 1,20 40 15,-40-40-15,0 0-1,-20-20 1,0 0 0,0 0-16,0 0 15,-20 0 1,20 0 0,-20 0-1,20 0 1,0 0-1,0 0 1</inkml:trace>
  <inkml:trace contextRef="#ctx0" brushRef="#br0" timeOffset="158003.29">6737 15433 0,'0'20'109,"0"100"-93,-20-60-1,-20 260 1,40-21 15,0-199-15,0-40-1,0-20 1,20 40 0,20 0-1,0 0 1,-1 40 0,-39-60-1,20 0 1,-20-20-1,0-20 1,20 60 0,0-20-1,20 80 1,-20-40 0,0 80 15,-20-80-31,0 40 31,0 0-15,0 100-1,-20-100 1,-20 39 0,20-59-1,0-40 1,0 60-1,0-40 1,0-40 0,20 20-1,0 40 1,0 0 0,0-60-1,0-20 16,0 60-15,0 40 0,0 80-1,0-120 1,20-20 0,20-40-1,0 20 1,20 20-1,-20-40 1,0 0 0,0 0-1,0-20 1,-20 0 0,40 40-1,-20-60 1</inkml:trace>
  <inkml:trace contextRef="#ctx0" brushRef="#br0" timeOffset="159697.07">7896 15013 0,'20'0'63,"40"0"-32,-20 40-16,0-20 17,-40 20-17,40-40 1,0 60 0,40 20-1,-40 20 1,0-20-1,20 60 1,-40-60 0,0 40-1,-20-60-15,40 140 16,-40-21 0,20-19-1,-20-40 1,0 0 15,0 20-15,0-20-1,0 20 1,0 0 0,0 60-1,0-60 1,0-20-1,0 20 1,20-20 0,-20 20-1,0 20 1,0 20 0,0-61-1,0-19 1,0 60 15,20-60-15,-20-40-1,0 20 1,0 0 0,0 20-1,0 0 1,0 80-1,0-60 1,0 0 0,0-80-1,0 0 1,0-20 15,0 20-15,0 0-1,-20-20 1,-20 60 0,0-40-1,-20 20 1,20 0 0,-20-20-1,20 0 1,20-20-1</inkml:trace>
  <inkml:trace contextRef="#ctx0" brushRef="#br0" timeOffset="160632.37">9095 18551 0,'20'0'15,"0"0"1,0 20-16,20-20 16,-20 20-1,20 20 1,20-20-16,40 0 31,-60-20 0,0 0-15,-20 0 62</inkml:trace>
  <inkml:trace contextRef="#ctx0" brushRef="#br0" timeOffset="161229.96">9215 18971 0,'40'0'47,"20"0"-32,-40 0 1,80 0 15,-60 0-31,0 20 31,-20-20-15</inkml:trace>
  <inkml:trace contextRef="#ctx0" brushRef="#br0" timeOffset="162732.06">10635 18431 0,'0'40'94,"40"140"-47,20-100-16,-40-80-31,0 0 16,-20 20-1,60 0 1,-41-20 15,1 0-15,20-40 31,-40 20-32,20 0-15,-20-20 16,20 0-1,0 20 1,-20-20 0,-20 40 140,20-20-109,-20 20-47,20 20 187,0 0-171,0 20 0,0 40-16,0-20 15,0 80 1,20-60-1,-20-40 1,0-20 0,0 0-1,0 0 1,-40 0 15,40 0-15,-20-20-1,0 0 1,0 0 0,-19 0-1,19 0 1</inkml:trace>
  <inkml:trace contextRef="#ctx0" brushRef="#br0" timeOffset="163572.65">11334 18991 0,'0'60'78,"0"0"-78,0-20 16,0 0-16,60 60 31,-20-40 1,20-40-17,-60 0 1,0 0-1,20-20 1,0 0 0,0 0 15,0 0-31</inkml:trace>
  <inkml:trace contextRef="#ctx0" brushRef="#br0" timeOffset="164854.07">11394 18651 0,'0'20'62,"40"-20"-46,-20 0-16,-20 40 0,60-40 31,-80-20 94,-20 0-109,0 0-1,20 0-15,0 20 16,0 0 15,0 0 32,100 60-1,-60-40-46,40 20-1,-20 0-15,0-20 16,-60-60 62,0 20-62,20 0-1,-20 0-15,0 20 32,0 0-1,0 0 0,0 0-15,0 0-1,0 0 17,0 0-32,0 0 15</inkml:trace>
  <inkml:trace contextRef="#ctx0" brushRef="#br0" timeOffset="168943.12">160 14313 0,'40'0'16,"0"0"0,0 0-1,-20 0 1,20 0-16,0 0 15,100 20-15,59-20 16,41 20-16,120-20 0,-60 60 16,400 20 15,-400-60-31,839 120 31,-679-100-15,-260-40-16,0 20 15,219 0 1,601-20 0,-320 40-1,-41-20 1,-99-20 0,-240 0 15,-140 0-16,20 0 1,-1 0 0,-139 0-16,80 0 15,0 0 1,80 0 0,-60 0-1,0 0 1,0 0-1,-120 0 1,-20 0 0,0 0 15,0 0-15,20 0-1,40 0 1,0 0-1,-60 0 110,-20 60-109,20 100 0,40 0-16,0 160 15,60-20 17,-40-140-17,-40-100 1,-20 0-1,20 20 1,60 59 0,-21-59-1,21 20 1,-20-20 0,0 20-1,0 20 1,40 20-1,100 160 1,-140-220 0,-40-20-1,-20-60 17,0 20-32,60 40 31,0-20-16,-40 20 1,0-40 0,0 0-1,-40 0 1,80 100 0,40 100-1,-20-60 1,-20 40-1,-20 19 1,-20 241 0,0-200 15,-40-100-31,0 40 31,0-80-15,0 40-1,20-20 1,-20-20 0,0 40-1,0-40 1,20 99 0,-20 21-1,40-60 1,-40-20-1,0 0 1,0-20 0,0-80-1,20-60 95,0 0-110,0 0 47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1T08:35:45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10015 8056 0,'20'0'172,"0"0"-156,20 0-1,0 0-15,120 0 32,-100 0-32,300 0 31,-161 40-16,21-20 1,-120-20 0,-20 0-1,-20 0 1,0 0 0,80 0 15,-60 0-16,0 0 1,-20 0 0,0 0 15,-40 0-15,20 0-1,-20 0-15,20 0 16,0 0-1,60 0 1,20 0 0,20 0-1,-40 0 1,-20 0 0,-40 0 15,-20 0-16,0 0 1,40 0 0,-40 0-1,20 0 1,20 0 0,0 0-1,-41 0 1,41 0-1,0 0 1,20 0 0,40 0-1,-100 0 32,0 0-47,0 0 31,0 0 1,0 0-17</inkml:trace>
  <inkml:trace contextRef="#ctx0" brushRef="#br0" timeOffset="8976.56">14972 7177 0,'20'0'93,"0"20"-77,0-20-16,-20 20 16,20-20-16,20 20 15,-20-20 17,40 0-1,-40 20-31,0-20 31,0 0-15,-20 20 15,20-20-31,0 0 16,20 20-1,0-20 1,0 20-1,-20 0 1,20-20 0,-20 0 15,0 0 16</inkml:trace>
  <inkml:trace contextRef="#ctx0" brushRef="#br0" timeOffset="10422.94">15192 6877 0,'0'60'172,"0"-40"-156,-20 20-16,20 0 15,0 0 1,0 0-1,0-20-15,0 20 32,0 20-1,0-40-15,0 0-1,0 20 1,0 20-1,0 40 1,0-60 0,0-1-1,-20 1 1,20 0 0,-20-20-1,20 0 1,0 0 31</inkml:trace>
  <inkml:trace contextRef="#ctx0" brushRef="#br0" timeOffset="15560.83">30625 0 0,'-20'0'141,"-20"0"-141,-20 0 16,40 0-16,-20 0 15,-40 0 1,20 0 15,40 0-15,-20 0-1,-60 0 1,-180 0 0,-20 0-1,-199 0 1,159 0 0,160 0-1,120 0 1,40 0 15,0 0-15,0 0-16,-160 0 15,-100 20 1,-140 60 0,180-80-1,40 20 16,61 0-15,39 0 0,60-20-1,-20 20 1,40-20 0,0 0-1,-20 40 1,0-20-1,-40 20 1,20 0 15,40-40-31,-20 40 32,20-20-17,0 20 1,-20 0-1,-20 0 1,20 40 0,-40 20-1,40-20 1,20-40 0,20-20-1,-20 40 1,20 20-1,0-20 1,0 0 0,0 99 15,0-19-15,0-40-1,20 0 1,40 60-1,-40-100 1,40 40 0,0 0-1,-20-60 1,0 0 0,0 0-1,60 40 1,-20-20-1,20 20 1,-40-20 0,40-20-1,40 40 1,-61-60 0,41 40-1,-20-60 1,60 20 15,20 20-15,40 20-1,60-20 1,60 0 0,-180-20-1,-80-20 1,40 0-1,-20 0 1,0 0 0,79-40-1,41 20 1,20-40 15,-140 40-15,-60 20-1,20-20 1,60-60 0,20 20-1,0-20 1,-20 20 0,-60 20-1,0 0 1,-40 0-1,20-20 1,0-40 0,0 0-1,-20 40 1,0 0 0,-20 0 15,20 0-16,40-60 1,0-20 0,0-20-1,-40 80 1,-20 20 0,20 40-1,0-79 1,-20 59-1,20-60 1,-20 20 0,0 40 15,0 0-15,0 0-1,0 20 1,0-20-1,-20 20 1,-20-20 0,20 20-1,-60-20 1,20-20 0,0 20-1,20 0 1,-40-20-1,-20 0 1,-20-40 0,-40 20-1,-120-40 17,80 120-17,60 0 1,-240 0-1,201 0 1,39 0 0,0 0-1,20 0 1,-60 0 0,20 0-1,-100 0 1,180 0-1,20 0-15,-20 0 16,20 0 0,-20 0 15,40 0-31,20 20 31,-40 0-15,20-20-1,20 0 1,-20 0 0,20 0 15,0 0-15,0 0-1,0 0 32,0 0-31,-20 0-1,20 20 1</inkml:trace>
  <inkml:trace contextRef="#ctx0" brushRef="#br0" timeOffset="44057.4">16772 8336 0,'20'0'94,"0"0"-79,20 0 1,20 20-1,39-20 17,-79 0-17,0 0 17,0 0-1,20 0-16,0 0-15,20 0 16,0 0 15,-40 0-15,0 0 0,0 0-1,0 0 16,0 0-15,0 0 0,0 0-1,0 0 1,0 0 15,0 0 0,0 0 16,0 0-15</inkml:trace>
  <inkml:trace contextRef="#ctx0" brushRef="#br0" timeOffset="61477.9">23788 19951 0,'20'0'218,"0"0"-186,0 0-32,0 0 15,0 0-15,0 0 31,-20 20 126,20-20-157,0 0 47,0 0-47,0 0 15,80 0 1,-20 20-1,-60-20 1,0 0 15,-20 20-15,0 0 15,0 0-31,0 0 31,0 0-31,0 0 16,0 40 15,-40-20-15,40-20-16,-20-20 16,-20 40-1,20-20 1,-20 20-1,-20-20 1,60 0 0,-40 0-1,0-20 17,20 0 14,40 0 33,20 0-33,-20 0-46,20 0 16,40-20 0,-60 20-1,0 0 1,0 0 0,0 0 15,0 0-31,-20 20 15,0 0 17,0 0-1,0 20-15,0-20-1,0-1 1,-20 41-1,0-20 1,-40 20 0,40-20-1,-20-20-15,20 20 16,-40-20 0,40-20-1,-20 40 16,-40-20-15,20 0 0,0-20-1,0 0 1,40 0 0,0 0-16,0 0 15,0 0 1,0 0-1,-40-20 17</inkml:trace>
  <inkml:trace contextRef="#ctx0" brushRef="#br0" timeOffset="63846.78">24948 20111 0,'-20'20'15,"20"40"1,-80 80 15,20-40 0,0-21-15,60-59 0</inkml:trace>
  <inkml:trace contextRef="#ctx0" brushRef="#br0" timeOffset="64506.38">24628 20071 0,'20'0'31,"40"40"-15,-40-20-1,0-20-15,0 0 16,-20 20-16,20 0 15,20 20 1,-40-20 0,80 100 15,-60-100-15,0 0-1,0 0 1,0-20-1,-20 20 1,20 0 0</inkml:trace>
  <inkml:trace contextRef="#ctx0" brushRef="#br0" timeOffset="65814.63">25187 19871 0,'40'60'47,"-20"0"-32,-20 0-15,0 20 16,0-20-16,0 0 16,0 80-1,0-100 1,0 20 15,20-60 63,-20 19-94,20-19 15,0 20 1,0-20 0,0 0-16,0 0 15,0 0 32,20-20-31,-40 1-16,40-1 15,-20-20 1,20-20 15,-20 40-15,-20 0-16,0 0 16,0 0 15,0 0-16,0 0 1,0 40 93,-20 100-93,20-20-16,0-41 16,0 1-1,0 100 1,0-60 0,0-20-1,0-40-15,0-20 16,0 0-1</inkml:trace>
  <inkml:trace contextRef="#ctx0" brushRef="#br0" timeOffset="68760.17">27686 19311 0,'20'0'78,"0"100"-62,-20 0-16,20-40 15,-20 20 1,0-20 0,0 160 15,0-200-15,0 0-1,20-20 110,0 0-109,-20 20-1,40-20 1,0 0-16,60 0 16,0-40-1,-60 0 1,0 0 0,-20 0-1,-20 20 1,0 0-1,0-60 1,0 40 0,0-20-1,0 40-15</inkml:trace>
  <inkml:trace contextRef="#ctx0" brushRef="#br0" timeOffset="69160.42">28166 19451 0,'0'0'0,"-20"0"63,0 0-32,0 40-15,0 40-1,20 0-15,-20 100 16,20-60 0,0 60-1,0-40 1,0-60 0,0 20 15,0-80-16,0 19 1,0-19 0,20-20 15,0 0 0</inkml:trace>
  <inkml:trace contextRef="#ctx0" brushRef="#br0" timeOffset="69962.5">28766 19671 0,'0'40'79,"-20"-20"-79,-40 60 31,20-20-31,-60 120 31,40-120-15,0 40-1,40-80 1,-20 20 0,40-20 15</inkml:trace>
  <inkml:trace contextRef="#ctx0" brushRef="#br0" timeOffset="70739.75">28386 19551 0,'20'0'47,"0"20"-32,-20 0 1,80 80 0,0 80 15,-60-100-15,0 20-1,20-20 1,-20-20-1,0 0 1,0-40 0,0 0-1,0 0 1,0 0 0,0-20-1,0 40 1,20 0 15,-20-20-15</inkml:trace>
  <inkml:trace contextRef="#ctx0" brushRef="#br0" timeOffset="72253.39">28986 19511 0,'0'100'62,"0"20"-46,0 80 15,0-120-31,0 80 16,0-80 15,0 0-16,0-60 1,0 0-16,0 0 16,0 0 15,0 0-15,20 0-1,0-20 1,20 20-1,0 0 1,-20-20 15,-1 0 1,1-20-17,0 0 1,0-20-16,0 0 31,20-20-31,-40 40 16,20-20-1,-20 20 1,0 0 0,0 0-1,0-20 16,0 20-15,0 80 187,0 0-203,0 100 16,0-80-1,0-41-15,0 81 16,0-60 15,0-20-31,0-20 32,0 20-17,0-20 1,0 20-1,0-20 17,0 0-17,0 0 17,0 0-17,0 0 1</inkml:trace>
  <inkml:trace contextRef="#ctx0" brushRef="#br0" timeOffset="75112.62">30925 19151 0,'0'20'78,"0"60"-63,0 120 1,0-140-16,0 60 16,-20 40-1,-20-80 1,40-20 0,0-40 15,20-20 31,0 20-46,40 0 0,-40 0-16,20-20 15,0 20 1,0 0-1,-20-20 1,20 0 0,-21 0-1,21 0 1,-20 0-16,20-20 16,-40-20-1,40 20 16,-20-40-15,0 40 0,-20-20-16</inkml:trace>
  <inkml:trace contextRef="#ctx0" brushRef="#br0" timeOffset="75447.66">31384 19751 0,'0'40'125,"0"40"-110,0-40-15,0-20 16,0 40 0,0-40-1</inkml:trace>
  <inkml:trace contextRef="#ctx0" brushRef="#br0" timeOffset="76032.38">31904 19391 0,'-20'40'46,"-20"60"-46,0-40 16,0 0-16,20 0 16,-40 60 15,0-60 0,40-40-15,20 0-16,-40 0 15,20 0 1,20 0 0</inkml:trace>
  <inkml:trace contextRef="#ctx0" brushRef="#br0" timeOffset="76886.39">31544 19351 0,'20'0'15,"0"0"1,0 0 15,0 20-31,-20 0 16,20 0 0,0 0-1,0 20 1,20-20 15,-20 0-15,20 60-1,-20-60 1,-20 20 0,60 40-1,-20 0 1,-20-20-1,0-60 1,0 20 0,0 20-1,0-20 1,20 40 15,-20 0-15</inkml:trace>
  <inkml:trace contextRef="#ctx0" brushRef="#br0" timeOffset="78347.72">32024 19431 0,'20'-40'219,"20"20"-219,-20 20 15,0 0 17,0 0-32,0 0 62,-20 20-46,0 20-1,0-20-15,0 20 16,0 20-16,-20 40 16,20-40-1,-20-40 1,20 40 0,-20-40-1,0 0 1,20 0-1,20-20 79,0 0-47,20 0-47,-20 0 16,20-20-16,40 20 31,-60 0-15,0 0-1,0 0 32,0 40-31,-20-20-1,0 40 1,20-20 0,-20 20-1,0-40-15,0 20 16,-20 0-1,0 20 1,0-40 0,0 20-1,-20-20 17,40 0-17,-40 0 1,20-20 15,-60-40-15</inkml:trace>
  <inkml:trace contextRef="#ctx0" brushRef="#br0" timeOffset="81195.63">31824 14653 0,'-20'0'31,"40"0"94,0 0-109,0 0-1,0 0 1,20 20 15,-20 0-15,20 0 15,-40 0-31,20-20 0,0 20 31,0 0-15,-20 0 15,0 0-15,0 40 0,-40-20-1,20-40 1,0 0-1,40 0 126,0 20-125,0-20-16,40 0 15,-40 0 1,0 0-16,0 20 16,0-20-1,0 0 1,-20 20-1,0 0 1,0 0 15,0 20-15,-80 0 0,40 0-1,0-40 1,0 20-1,0-20 17,20 0-32,0 0 15,0 0 1</inkml:trace>
  <inkml:trace contextRef="#ctx0" brushRef="#br0" timeOffset="81886.47">32484 14673 0,'0'-20'47,"0"40"-31,-40 40-1,40-40-15,-40 60 32,20-40-1,20-20 0</inkml:trace>
  <inkml:trace contextRef="#ctx0" brushRef="#br0" timeOffset="82735.62">32444 14673 0,'20'20'16,"-40"-40"-16,80 40 0,-60 0 0,20-20 31,0 20-31,0-20 16,-20 20 46,20 0-46,0-20 0</inkml:trace>
  <inkml:trace contextRef="#ctx0" brushRef="#br0" timeOffset="83675.48">32404 14573 0,'0'0'0,"20"20"0,0-20 15,0 20 1,0 0-1,0-20-15,-20 20 16,20 0-16,0-20 16,-20 20-1,20 0 1,0-20 0,0 0 15</inkml:trace>
  <inkml:trace contextRef="#ctx0" brushRef="#br0" timeOffset="84297.69">32564 14513 0,'0'20'78,"0"0"-62,0 0-16,-20 120 31,-20 0 0,20-120-15</inkml:trace>
  <inkml:trace contextRef="#ctx0" brushRef="#br0" timeOffset="84872.18">32304 14593 0,'0'0'0,"20"0"15,20 0 1,0 40-1,-20-40-15,0 20 0,0-20 16,0 40 0,20-20-1,-20 0 17,0 0-1,0 0 16</inkml:trace>
  <inkml:trace contextRef="#ctx0" brushRef="#br0" timeOffset="86518.23">32664 14773 0,'20'0'32,"0"0"15,0 0 46,0 0-61,40 0-1,-40 0-31,0 0 31,0 0 0,0 0-15,-20 20 0,20-20-1,-20 20 1,0 0 31,0 40-32,0-20 1,-20 0 0,20-20-16,-20 20 15,0 0 1,0 0 15,20-20-15,20-20 124,0 0-124,0 0 15,0 0 0,0 0-15,0 0 15,0 0 1,-20-20-17,20 20 1,0-20-16,0 0 15,0 0 1,0 20 0,0-20 15,-20 0 110</inkml:trace>
  <inkml:trace contextRef="#ctx0" brushRef="#br0" timeOffset="136763.23">19650 5737 0,'-40'0'0,"80"0"0,-140 0 15,80 0 1,-20 0-1,20 0 1,-20 0-16,0 0 0,-140 0 31,80 0 1,40 0-17,40 0-15,-39 0 31,-21 0-15,-20 20 0,0 0-1,60-20 1,0 20 0,20 0-1,0-20 1,0 20 15,0 0 0,-40 40 1,20-20-32,0 20 15,-40 20 16,60-20-31,-20-20 16,0 0 0,20 0-1,-40 60 1,20-80 0,-20 60-1,20 0 1,-20 0-1,40-40 1,0 0 0,0 0-1,0 20 17,0-20-32,20 0 15,0-20 16,0 40-15,0-40 0,0 40-1,-20 20 1,20-20 15,0-20-31,0-20 0,0 80 16,0-40-1,20 40 17,0-21-17,0-19-15,40 40 32,-40-20-17,20 0 1,20-20-1,-40-20 1,60 40 0,-40-20-1,0-20 1,160 100 0,-60-40 15,-60-60-31,20 0 15,-60 0 1,0-20 15,40 0-15,-40 20 0,39-20-1,1 20 1,-20-20-1,0 0 1,-20-20 0,0 0-1,-20 0 1,20 0 0,-20 0-1,40 0 1,-20 0-1,0 0 17,20-20-17,20-20 1,-20 0 0,-20 20-1,-20-20 1,40-20-1,-20 20 1,0 0 0,-20 20-1,20-20 1,0-20 0,-20 40-1,20-20 1,-20 0-1,20-40 1,0 40 0,20-80 15,-20 60-15,20-20-1,-40 20 1,0-60-1,20 1 1,-40 39 0,0 20-1,0 0 1,0-60 0,0 0-1,0 60 1,0 0-1,0 20 17,-20 0-32,0 20 15,0-20 17,-20-40-17,20 20 1,0 20-1,20 20 1,-40-20 0,20 20 15,-20-20-31,0-60 16,-20 20-1,40 40 1,20 20-1,0 0 1,-20 0-16,0-20 47,0 20-31,0-20-1,0 0 1,20 0-16,-20 40 15,0-60 1,0 40 0,0-20-1,0 40 1,0-60 0,0 60-1,-20-40 1,0 20-1,40 0 1,0 0 0,-20 20 15,0 0-15,0 0 15,20-20-16,-20 20 1,0 0-16,0 0 31,0-20-15,0 20 0,0 0-1,0 0 32</inkml:trace>
  <inkml:trace contextRef="#ctx0" brushRef="#br0" timeOffset="145302.16">3758 11155 0,'40'0'62,"-20"0"-62,20 0 16,0 0 0,-20 0-16,40 0 15,120 0 1,20 0 31,-120 0-32,0 0 1,-40 0 0,40 0-1,0 0 1,-40 0-16,-1 0 15,-19 0 79</inkml:trace>
  <inkml:trace contextRef="#ctx0" brushRef="#br0" timeOffset="149197.22">16032 10955 0,'40'0'94,"0"0"-63,-20 0-31,40 0 32,120 0-1,-140 0-31,80-20 15,0 0 1,0 0 0,-40 20-1,19-40 1,1 40 0,20-20 15,-40 0-16,-60 20 1,0 0 0,0 0 15,0 0 0,0 0 110,0 0-110,0 0 0,0 0 1,0 0-32,0 0 31,0 0-16,0 0-15,0 20 16,0-20 0,0 0 15,0 20-31,0-20 16,0 0 30,0 0-30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1T08:38:39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3558 2519 0,'0'20'156,"0"20"-125,0 0-31,0 0 16,0-20-1,0 20-15,0 0 16,0 0 0,0 0-1,0 0 17,0-20-17,0 20 16,0-20 1,0 0-1</inkml:trace>
  <inkml:trace contextRef="#ctx0" brushRef="#br0" timeOffset="1336.43">3238 2879 0,'20'0'31,"0"0"-15,0 20-1,0-20 1,0 20-16,0 0 15,40 40 1,160 100 31,-160-140-31,-40 0-16,0-20 15,0 20 1,-20-40 234,0 0-203,0 0 0,0-20-47,40-60 31,0 40-16,-20 40 1,-20 0 15,20 20-15,-20-20 0,0 0-1,20 20 1</inkml:trace>
  <inkml:trace contextRef="#ctx0" brushRef="#br0" timeOffset="4489.22">5577 2139 0,'-20'20'62,"0"20"-31,0 80 1,20-80-32,0 60 31,0-60-16,0-20 1,0 0 0,0 20-1,0-20 1,0 20 0,0-20-1,0 80 16,40-60-15,-20-20 0,0 20-1</inkml:trace>
  <inkml:trace contextRef="#ctx0" brushRef="#br0" timeOffset="5562.99">5297 2679 0,'20'0'47,"0"20"-16,0-20-15,40 40 15,-40 0-15,0-40 0,0 40-1,20-20 1,-20 0 15,0-20 32,-20 20-48,20-20 16,0 0-15,0 0 0,0 0 15,0 0 0,0 0 16,-20-20 0,20 20-16,0-60-15,0 20 93,60-20-109,-20 0 16,0 40-16</inkml:trace>
  <inkml:trace contextRef="#ctx0" brushRef="#br0" timeOffset="37958.82">28666 1619 0,'-20'0'47,"0"0"-16,-20 0-31,20 0 16,-20 0-16,-80 0 31,20 0 0,40 0-15,0 0-1,20 0-15,0 0 16,-100 0 0,120 0-1,-60 40 1,20-20 0,20 0-1,0 0 16,0 0-15,0 0 0,0-20-1,20 40-15,-60 0 16,20-20 0,0 20-1,-20 0 1,60-20-1,-20 20 1,-20-20 0,-59 60-1,79-60 1,20 20 0,0-20 15,20 0-16,-20 0 1,-20 20 0,20 0-1,0 0 1,0-20 0,0 60-1,-20-40 1,40 20-1,-40 0 1,20-40 0,20 40-1,-20-40 1,20 40 0,-20 20 15,20-40-16,0 0 1,0 0 0,0 20-1,0-20 1,0 0 0,40 80-1,0-41 1,0 21-1,20 0 1,-20-40 0,80 120-1,-61-100 1,-19-20 15,40 20-15,20 0-1,-60-40 1,0 0 0,140 80-1,-100-60 1,0-20 0,0 0-1,0 0 1,20 0-1,-80 0 1,40 0 0,0-40-1,60 60 17,-60-20-17,20-20 1,20 0-1,-20 0 1,40 0 0,-40 0-1,40-20 1,-80 20 0,20-20-1,-20 0 1,20 0-1,-21 0 1,61 0 0,60-20-1,-40 0 1,0-20 15,-60 20-15,0 0-16,0-20 15,-20 40 1,0-20 0,-20 0-1,20-20 1,0 0 0,40-40-1,-40 20 1,0 20-1,-20 0 1,20 0 0,-20-20-1,0 0 1,-20 0 15,20-40-15,20 0-1,-20 20 1,-20 20 0,0 20-1,0 0 1,0 0 0,0 20-1,0-20 1,0 0-1,0 0 1,-40-40 0,40-20 15,-20-19-15,20 59-1,-20 0 1,0-20-1,0 60 1,0-20 0,20 0-1,-40-20 1,40 20 0,-20 20-1,-20-40 1,20 40-1,20-40 1,-20 40 0,0-20-1,0-20 17,0 20-17,0 20 1,20-40-1,-20 40-15,-20-20 16,20 0 0,-20 20-1,40 0 1,-40-20 0,40 20-1,-40 0 1,-60-100-1,40 80 1,40-20 0,-20 40-1,-40-40 1,60 40 15,-60-40-15,40 40-1,-40-60 1,0 40 0,1-20-1,19 0 1,0 40 0,0 0-1,0 0 1,0 0-1,20 0 1,-20 0 15,20 20-31,20 0 32,0 0-17,-20 0 1,20 0-1,-40 0 1,-20 0 0,-20 0-1,40 0 17,40 0-17,0 20-15,0-20 31,0 20-15,0-20 0,20 20 31,-20 0-47,0 0 15,0 0 16,0 0-31,0 0 16,0-20 0,0 20-1</inkml:trace>
  <inkml:trace contextRef="#ctx0" brushRef="#br0" timeOffset="62267.36">13073 16592 0,'0'0'0,"-40"0"0,0 0 32,0 0-32,20 0 15,0 0 1,-19 0-1,19 0 1,-20 0 15,0 40 1,20 0-17,20 0 1,-20 0-1,0 0 1,20-20-16,0 40 16,-20 0 15,20 60-15,-20-40-1,0 0 1,0 40-1,20-40 1,-20 0 0,20-40-1,0-20 1,0 20 0,0-20-1,0 20 1,0 40-1,0-20 1,0-20 0,0 40-1,0 0 1,20 0 15,20 60-15,-40-40-1,40-41 1,-20 21 0,20-20-1,-20-20 1,0 0 0,20 0-1,39 40 1,-19 20-1,80 80 1,-80-120 0,0 20-1,-20-60 1,20 0 15,0 0-15,-20 20-1,20-20 1,40 40 0,-40-40-1,-20 0 1,0 0 0,-40 0-1,20-20 1,40 0-1,-40 0 1,40 40 0,-20-20-1,60 0 1,0 0 15,-20 0-15,40 20-1,-20-20 1,-20 0 0,-20-20-1,80 40 1,0-20 0,-61 0-1,1-20 1,-20 0-1,-20 0 1,20 0 0,-40 0-1,40 0 1,0 0 15,40 0-15,-20 0-1,-20-20-15,120-20 16,-120 40 0,-20-20-1,60-20 1,0-40 0,-60 60-1,0-40 1,40 0-1,-40 40 1,-20-60 0,40 20-1,-40 0 1,20-20 15,0-20-15,-40-40-1,20 40 1,0-100 0,-20 100-1,0 1 1,0-41 0,0 80-1,0 0 1,0-20-1,-20-60 1,0 60 0,20 20-1,-40-100 1,20 140 15,0-20-31,0-20 16,20 20-1,-20 20 1,-20-40 0,40 40-1,0 0 1,-20-20 0,-20 20-1,40-40-15,-20 40 16,-20-60-1,20 40 1,-40 0 0,60 0-1,-20 20 17,0 0-32,0 20 31,0-20-31,0 0 15,-20 0 17,20 0-17,0 20 1,0-20 0,0 0-1,-20 20 1,20-20-1,-20 0 1,0 20-16,0-40 16,0 20-1,-20 20 1,40 0 15,-20-20-15,-20 0-1,40 20 1,-20-20 0,0 20-1,20 0 1,-20-20 0,-20 0-1,20 20 1,-20-20-1,20 20 1,-159-20 0,139 20-1,-20 0 1,0 0 0,0 0 15,20 0-16,-60 0 1,0 0 0,-20 20-1,40 0 1,60-20 0,0 0-1,-20 20 1,20 0-1,0-20 1,-20 0 0,0 20-1,-20-20 1,0 0 15,0 20-15,-20 0-1,40-20 1,40 0 0,0 0-1,-20 0 1,20 20 0,0-20 15,0 0-16,0 0 1,0 0 0,0 0-16,-20 0 15,20 0 17,0 0-32,0 0 31,-20 0-16,20 0-15,0 0 32,0 0-17,0 0 17,1 0-17,-1 0 79</inkml:trace>
  <inkml:trace contextRef="#ctx0" brushRef="#br0" timeOffset="74197.69">3578 17052 0,'-20'0'0,"0"20"16,0 0-1,0 0-15,0 20 16,-40 80 15,20 0 0,20-80-15,0 0-16,0-20 16,20 20-1,0 0 1,0 0 0,-20 0-1,20-20 16,0 0-15,0 0 0,0 0-1,40-20 1,-40 20 0,40 0-1,-20-20 1,20 40-1,0-40 1,-20 0 0,20 0-1,-20 0 1,0 0 0,0 0-16,0 0 15,40-60 16,-20 20-15,0 0 0,-20 20-1,0-20 1,0-20 0,0 0-1,20-60 1,0 60-1,-40 40 1,20 0 0,-40 20 109,0 0-110,0 0 17,20 20-17,0 80 1,0-40-1,0 0 1,0-40-16,0 0 16,0 0-16,0 0 15,0 0 1,20 0 0,0 0 15,0-20-16,0 0 1,0 20 0,0 0-1,0-20 1,20 0 0,-20 0-1,0 0 1,0 0-1,0 0 1,0 0 0,40 0 15,0 0-15,-60-20-16,40 20 31,-20-40-16,0 20 1,0 0 0,0-20-1,-20 20 1,20-40 0,20 0-1,-20 0 1,-20 40-1,0 0 1,0 0 0,0-20-1,0 20 1,0 0 0,0-20 15,0 20-16,-20 20 1,0-20 0,20 0-1</inkml:trace>
  <inkml:trace contextRef="#ctx0" brushRef="#br0" timeOffset="76009.06">4698 16133 0,'-20'0'62,"20"40"-30,-20 19-17,0 1 16,20-40-15,20 0 62,20 0-78,0 20 16,19-20-1,-39 0 1,0 0 0,0-20-1</inkml:trace>
  <inkml:trace contextRef="#ctx0" brushRef="#br0" timeOffset="76842.92">4658 15873 0,'20'0'78,"20"0"-62,-20 0-1,19 0 1,61 20 15,-80-20-15,40 0-1,-60-20 17,0-20-17,0 0 1,0 20-1,0 0-15</inkml:trace>
  <inkml:trace contextRef="#ctx0" brushRef="#br0" timeOffset="77130.2">4937 15753 0,'-20'0'0,"-20"0"31,20 0-16,-20 0 1,20 0 0,0 0-16,-19 0 31,19 0 0</inkml:trace>
  <inkml:trace contextRef="#ctx0" brushRef="#br0" timeOffset="77731.09">5337 15873 0,'0'20'47,"0"20"-47,0 0 16,0-20-16,0 80 31,0-1 0,-40-39-15,20-60-16,-20 80 16</inkml:trace>
  <inkml:trace contextRef="#ctx0" brushRef="#br0" timeOffset="78397.7">4438 15773 0,'-20'40'47,"20"0"-47,-20-20 16,-60 140 15,60-20 0,20-101-15,0 1-1,0 0 17,0-20-17,20 140 1,-20-120-16</inkml:trace>
  <inkml:trace contextRef="#ctx0" brushRef="#br0" timeOffset="79419.52">5057 17372 0,'20'0'62,"0"0"-46,0 0 15,0 0 1,240 0-1,-200 0-16,0 0 1,-20-20-16,0 20 16,-20 0-1,20 0 1,-20 0 0,0 0-1,0 0 1,0 0 15,0 0 0,0 0-15,0 0 0,0 0-1</inkml:trace>
  <inkml:trace contextRef="#ctx0" brushRef="#br0" timeOffset="81079.73">6557 16952 0,'-20'0'47,"0"0"-32,0 0 1,0 40-1,0 40 1,-20 100 15,40-140-15,0 0 0,0 0-1,0-20-15,40-20 31,-40 20-15,40 0 0,-20 0-1,20-20 1,-20 0 0,0 20-1,0-20 1,0 0-1,0 0 1,20-40 0,0-20-1,19 20 1,-39 0 0,-20 20 15,0 0 0,-20 20 32,20 20-1,0 20-31,0-20-31,20 0 16,0 0-16,40 40 16,-40-60-1,20 40 16,-20-40-15,0 0 0,0-40 31,-20 20-32,20-20 1,20-20-1,-20 20 1,-20 20 0,20 0-1,-20 0 1,0 0 31,-20 20-47,20-20 15</inkml:trace>
  <inkml:trace contextRef="#ctx0" brushRef="#br0" timeOffset="82421.57">5217 17192 0,'-20'0'47,"0"0"-47,0 0 16,0 0-1,0 0-15,0 0 16,-20 0-1,20 20 1,0-20 31,0 0-31,0 0-1,0 0 32,0 0-16,20 20 63,20 0-78,0 0-16,0 20 15,0 0 1,20 20-16,-20 0 16,-20-40-1,0 20 1,0-20 15,20-20-15,-20 20-1</inkml:trace>
  <inkml:trace contextRef="#ctx0" brushRef="#br0" timeOffset="84643.24">7516 16652 0,'0'20'141,"40"0"-141,20 20 15,-20-20 1</inkml:trace>
  <inkml:trace contextRef="#ctx0" brushRef="#br0" timeOffset="85561.73">7576 16352 0,'-20'20'31,"20"0"-16,0 0-15,-20-20 16,0 40-16,20-20 16,0 0-1,-20 20 17,20 20-1,0-40-31,0 0 15,0 0 1,0 0 0,0 0-1,20 0 1,0 0 0,0 0 15</inkml:trace>
  <inkml:trace contextRef="#ctx0" brushRef="#br0" timeOffset="86310.84">7616 15913 0,'20'0'31,"20"0"-15,-20 0 0,0 0-1,0 0-15,20 0 31,0 0 1,0 0-17,-20-20 1,-20-20 0,0 0-1,0 0 1</inkml:trace>
  <inkml:trace contextRef="#ctx0" brushRef="#br0" timeOffset="86678.58">7636 15653 0,'-40'0'31,"20"0"-15,0 0 0,0 0-1,0 60 1,-20-20-1,20 0 1,20-20 15,20 0-15,0 0 0,40 20-16,0-20 15,-40 20-15</inkml:trace>
  <inkml:trace contextRef="#ctx0" brushRef="#br0" timeOffset="87601.59">7816 16452 0,'20'0'47,"0"0"-16,0 0-15,40 0 15,40 0-15,-60 0-1,0 0 1,-20 0 0,0 0-1,0 0 48</inkml:trace>
  <inkml:trace contextRef="#ctx0" brushRef="#br0" timeOffset="88491.26">8536 16312 0,'0'20'47,"-20"-20"-31,20 40-1,0 40 16,0 0-15,0-20 0,0-40-1,0 0 1,0 0 0,0 0-1,0 0 1</inkml:trace>
  <inkml:trace contextRef="#ctx0" brushRef="#br0" timeOffset="89726.82">8196 17432 0,'20'0'15,"0"0"17,0 0-17,0 0 16</inkml:trace>
  <inkml:trace contextRef="#ctx0" brushRef="#br0" timeOffset="90411.59">8835 16712 0,'0'0'0,"-39"20"31,-1 20-31,20-20 16,-40 40-16,20-20 15,0 20-15,0 0 16,-20 0-16,-80 140 31,80-60 0,60-60-15,-20-40-16,20-20 16,0 20-16,0 20 15,0 0 16,0 0-15,40 0 0,20 0-1,20 0 1,40 0 0,-80-20-16</inkml:trace>
  <inkml:trace contextRef="#ctx0" brushRef="#br0" timeOffset="91140.92">9215 17392 0,'-20'0'78</inkml:trace>
  <inkml:trace contextRef="#ctx0" brushRef="#br0" timeOffset="91911.74">10115 16772 0,'0'0'0,"20"0"15,0 0 1,0 0 15,40 80 1,0 0-32,160 380 31,-140-240-16,-60-140 1,0 20 0,-20-40-1,0 0 1,-40 20 0,20-40 15,-20-20-16,20 0 1,0 0 0,-20 0-1,0 0 1,20-20 0,-20 20-16</inkml:trace>
  <inkml:trace contextRef="#ctx0" brushRef="#br0" timeOffset="93495.51">9115 17552 0,'20'0'109,"-20"60"-62,0 20-31,0 80-1,0-120-15,40 200 31,-20-160-15,-20-60 0,20 20-1,20 0 1,0 79 15,20-19-15,20-20-1,-40-20 1,0 0 0,60 0-1,-20 20 1,60 20 0,0-20-1,-60-40 1,80 20-1,-60-20 1,-20 0 0,0-40-1,-20 0 1,20 20 15,40 0-15,19 0-1,-19 20-15,80-20 16,-120-20 0,60 20-1,-80-20-15,40 0 16,0 0 0,-40-20-1,-20 0 1,-40 0-1,60-40 1,0 0 0,200-160 15,-20 60-15,-100 100-1,-120 20 1,-20 20 78,0-20-32,0 20-31,0-20-31</inkml:trace>
  <inkml:trace contextRef="#ctx0" brushRef="#br0" timeOffset="94567.76">11834 18132 0,'120'0'47,"-60"0"-47,-20 0 16,-20 0-16,0 0 15,20 0 17,20 0-1,-20 0-16,0 0 1,20 0 0,-20 0-1,80 0 17,-100 0 14,-20 20 1,0 0-47,0 0 16,20 20 0,-20-20-16,0 20 15,20 0-15,-20-1 16,40 41-1,-20 0 1,0 40 0,-20-80-1,0 20 1,0 20 15,20-40-15,0 40-1,-20-40 1,0-20 15,0 0-15,0 0 0,0 20-16,20 20 31,-20-20-31,0-20 15,20 60 1,-20-60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1T08:41:14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13613 2679 0,'20'0'47,"40"20"-32,-20 40 1,40-20-1,20 40 17,140 100-17,-220-120 1,20 20-16,20-41 31,-60-19-15,20-20 46,0 0-46,-20 20 0,20 0-1,0 0 1</inkml:trace>
  <inkml:trace contextRef="#ctx0" brushRef="#br0" timeOffset="1446.09">14013 3318 0,'20'0'62,"20"40"-46,0-20-16,-40 0 15,80 20 17,-60-20-32,80 60 31,-80-80-16,20 20 1,-40 0 0,20-20-1,0 0 1,0 20 31,0-20-16,0 0-15,-20-40 93,0 20-93,0 0-16,0-20 15,0-20 1,0-20 0,0 60-1,0-20 1,0 20-1,0 0 17,0 1-17,0-1-15,0 0 16,0-20 0,0-20 15,20 40-16,-20 0 1,0 0-16,20 20 16,-20-20-1,0 0 1</inkml:trace>
  <inkml:trace contextRef="#ctx0" brushRef="#br0" timeOffset="2836.1">16932 4678 0,'19'0'94,"1"0"-79,20 0-15,20 0 32,-40 0-32,60 0 31,-40 0-15,-20 0-1,20 0 1,-20 0 15,0 0-15,0 0-1,0 0-15,0 0 16,0 0 0,0 0-1</inkml:trace>
  <inkml:trace contextRef="#ctx0" brushRef="#br0" timeOffset="3752.1">18191 4758 0,'20'0'78,"0"0"-47,0 0 0,60 0 0,0 0-15,-40 0 0,-20 0-1,0 0 1,0 0 46,0 0-46,0 0 0,0 0 31,20 0-1,40-20-46,20 20 16,60-40-16</inkml:trace>
  <inkml:trace contextRef="#ctx0" brushRef="#br0" timeOffset="88382.58">26907 16872 0,'0'20'32,"0"0"-17,0 40 1,0-20-16,0-20 16,0 160-1,0-20 16,0-100 1,0-40-32,0 20 15,0 20 1,0 40 0,0-20-1,0-20 1,0 0-1,0-40 1,0 0 0,0 0-1</inkml:trace>
  <inkml:trace contextRef="#ctx0" brushRef="#br0" timeOffset="89670.21">26987 16592 0,'-20'0'16,"-60"0"30,40 0-46,0 40 0,0-20 16,0 20-16,20 0 16,0-40-16,-20 60 31,-20 60 0,40-80-31,0 20 16,-20 20 15,20-60-15,0 0-1,20 0 1,-20 20 0,0-20-1,20 0 1,20-20 124,20 0-124,0-80-16,60 0 16,-80 20-1,40-20-15,20-60 16,-40 80-16</inkml:trace>
  <inkml:trace contextRef="#ctx0" brushRef="#br0" timeOffset="90427.49">27067 16492 0,'0'0'16,"20"-40"-16,-1 20 16,1 20-16,0-20 15,-20 0 126,20 60 62,20-40-203,-20 40 16,-20-20-1,40 0-15,-20 0 16,0 20-16,-20-20 16,20 0-16,0 20 15,0 0-15,20 60 31,20 0 1,-40-80-32,-20 0 15,40 0 1,0 20 15,-20-40-15,-20 20-1</inkml:trace>
  <inkml:trace contextRef="#ctx0" brushRef="#br0" timeOffset="102858.36">26887 5877 0,'20'0'62,"0"0"-62,20 0 16,0 0-16,79 0 31,21 0-31,520 0 31,-500 0 0,-60 0-15,140 0 0,-40 0-1,-40 0 1,0 0-16,-60 0 16,119 0-1,-19 0 1,-80-40-1,20 40 1,100-40 0,-20 20-1,120 20 17,-280 0-32,120-20 15,80 0 16,-61 0-15,21-20 0,0 20-1,-20 0 1,-60 20 0,-60-20-1,-60 20-15,20 0 16,-20 0-1,0 0 1,20 0 0,20 0 15,-20 0 0,-20 0-15,0 0-1,0 0 17,0 0-17,20 0 17,-20-20-17,20 20 1,0-20-1,0 20 1,-20 0-16,20 0 16,0 0-1,20 0 17,-20 0-17,0-20 1,120-20-1,-60 40 1,-40-40 0,-40 40 15,-20-20-31,0 0 47,0 0-32,0 0 1,0 1 0,0-1-1,0-20 1,0 20 0,0 0-16,0-60 31,0 60-16,0-40 1,0-100 0,-20 20-1,20 0 1,0 120 0,0-40-1,0 40 1,0-60-1,-20 20 1,0 0 0,-20-60-1,20 40 17,-20-20-17,20 0-15,0 40 31,-20-60-15,40 80 0,-40-40-1,40 40 1,0-20 0,-20 40-1,0-20 1,0-40-1,0 60 1,-20-20 0,20-20-1,0 20 1,0 0 15,0 21-15,-20-21-1,40 20 1,-100-20 0,40 0-1,0 40 1,-20-20 0,-120-20-1,100 40 1,0-20-1,0 0 1,0 20 0,-60 0 15,40-40-31,-60 20 31,-19 0-15,99 20-1,40 0 1,0 0 0,-60 0-1,-60 0 1,-100 0 0,-20 0-1,-40 0 1,-120 0-1,321 0 1,-141 0 0,160 0-1,0 0 17,20 0-32,-60 0 31,-200 0-16,280 0 1,-80 0 0,120 0-1,-20 0 1,-40 0 0,40 0-1,-20 0 1,40 0-1,-20 0 1,0 0 0,20 0-1,1 0 1,-21 0 15,20 0-15,-60 0-1,-40 0 1,40 0 0,40 0-1,0 40 1,0-40 0,40 20-1,0-20 16,0 0 1,20 20-1,0 0 0,-20 0-15,0 20-1,0 20-15,0 0 16,0-1 0,0 41-1,0 0 1,0-20 0,20 20-1,-20-20 1,20 20-1,0-60 1,0 40 0,0-40-1,0 60 1,0 0 15,20-60-15,-20 20-1,0-20 1,40 20 0,-40-40-16,20 0 15,20 60 1,0-20 0,-20-20-1,80 40 1,-40 20-1,-20-60 1,20 20 0,-60 0-1,40 0 17,0-20-17,-40 0 1,0 0-1,0-20 1,0 0 0,0 0-1,0 20 1,20-20 0,-20 40-1,40 40 1,-20-61-1,0 21 1,60 80 0,0-80 15,0 20-31,-21-40 31,-59-20-31,20 20 16,0-40-1,20 20 1,0 20 0,60 0-1,-40 0 1,20 20 0,-40-40-1,-20 0 1,0-20-1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1T08:43:06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21969 2379 0,'0'20'110,"0"20"-63,40 0-32,-20 20 1,0 60 15,-20-40-31,20 0 16,20-40-1,-20 0 17,-20-20-17,20-20 1,-20 20 0,20-20-1</inkml:trace>
  <inkml:trace contextRef="#ctx0" brushRef="#br0" timeOffset="971.54">21809 2899 0,'20'0'16,"40"40"15,-20-20-31,20 20 47,-20 0 0,-20-40-31,-20 20-1,40-20 1,-20 0 0,40 20-1,-20-20 16,-20 0-15,0 0 15,0 0-31,0-20 32,0 0-17,0 0 16,-20 0 1,20 0-17,0 0 1,-20 0 15,0 0 0,0-40 32</inkml:trace>
  <inkml:trace contextRef="#ctx0" brushRef="#br0" timeOffset="36421.44">3358 10635 0,'20'0'31,"60"0"-15,-60 0 0,0 0-16,0 0 15,80 0 17,60 0-1,-100-20-31,-40 20 15,60-20 1,-40 0 0,0 0-1,20 0 1,0 0 0,-20 0-1,0 20 1,-20-20-1,0 20 17,0 0-1,-20-20 16,-40-20-32,-20 20-15</inkml:trace>
  <inkml:trace contextRef="#ctx0" brushRef="#br0" timeOffset="37615.58">3838 9935 0,'20'0'63,"40"20"-32,-20 0-31,-20 20 15,20-20 1,60 40 0,-40 0 15,-20-60-15,-20 0 15,20 0-16,-40 20 1,20 0-16,20 0 16,20 20-1,-20 0 1,-20-40 0,0 0-1,-40 0 63,0 0-78,0 20 16,0 0-16,-40 40 16,-20 20-1,60-60 1,-20 40-1,20-60 1,0 0 0,-40 60-1,40-20 1,0-40 0,0 40-1,0-20 1,0-20-1,0 20 1,20 20 0,-20-40-1,20 20-15,0 0 47</inkml:trace>
  <inkml:trace contextRef="#ctx0" brushRef="#br0" timeOffset="67189.77">14992 9476 0,'0'20'109,"0"0"-93,0 40-16,0 0 16,0 20-1,40-41 17,-40-19-17,0 0 32,0 0-31,0 0 31</inkml:trace>
  <inkml:trace contextRef="#ctx0" brushRef="#br0" timeOffset="68400.31">14853 9716 0,'79'39'78,"-59"-19"-62,20-20 15,-40 20 0,20 0-31,0-20 16,-20 20 15,0 0 16,20-20-31,0 0-1,0 20 1,0-20 0,0 0 15,0 0 0,0 0-15,0 0-1,-20-20 79,0 0-78,20 0-16,-20 0 15,20 20 1,-20-20 0,0 0-1</inkml:trace>
  <inkml:trace contextRef="#ctx0" brushRef="#br0" timeOffset="76821.64">16832 9576 0,'-20'20'78,"0"-20"-62,0 40-1,-20 0 1,0 19 15,20-39-15,20 0-16,-20 20 31,0-20-15,0 40-1,0-20 1,0 0 15,0-20-15,0 20-16,20-20 16,0 20-1,-20 0 1,20 0-1,-20 20 1,20-20 0,0 0-1,0-20 1,0 60 0,0-40 15,0-20-31,0 60 15,0-40 1,0 0 0,0 0-1,0 0 1,0 0 0,0-20-1,0 60 1,40-20-1,-40-40 1,20 20 0,0 0-1,-20-20 1,100 80 0,0 20-1,-80-100 1,20 40 15,-20-40-15,0 0-16</inkml:trace>
  <inkml:trace contextRef="#ctx0" brushRef="#br0" timeOffset="78734.22">22949 9396 0,'20'0'31,"0"0"-15,-20 20-1,20-20-15,0 0 16,19 40 15,1-20-31,60 60 31,-40-20-15,-20-20 0,0 0-1,0-1 1,-20 1-1,20 0 1,0 40 0,20 20-1,-20-20 1,0 0 0,0 0-1,-40 0 1,0 20-1,0-40 1,0 0 0,0 0-1,0-20 1,0 20 0,0 60 15,0-80-16,0 40 1,-40 20 0,0 0-1,40-60 1,-20 20 0,0-20-1,0 0 1,0 0-1,0-20 1,-20 60 0,0-40 15,-60 80-31,80-80 31,-40 0-15,-20 0-1,40-20 1,0 0 0,1 20-1,-21-20 1,40-20 0,-20 39-1,20-39 1,0 0 15</inkml:trace>
  <inkml:trace contextRef="#ctx0" brushRef="#br0" timeOffset="81223.5">18571 11335 0,'20'0'94,"0"0"-79,0 0 1,0 0-1,80 0 17,-60 0-17,0 0 1,20 0 0,0 0-1,199 0 1,-159 0-1,60 0 1,-40 0 0,-40 0-1,0 0 1,-20 0 0,-20 0-1,-20 0 1,0 0-1,20 0 17,-20 0-32,20 0 15,0 0 1,20 0 0,-20 0 15,0 0-16,-20 0 1,0 0 0</inkml:trace>
  <inkml:trace contextRef="#ctx0" brushRef="#br0" timeOffset="83103.45">18931 9975 0,'-40'0'16,"20"0"15,0 0-16,0 0 79,20 20 0,0 0-94,20 60 31,-20-40-31,20-20 16,-20 0 15,0 0-15,0 0 15,0 0-15,20-20-1,-20 20 16,0 0-15,0 0 0,20 20-1,0-20 1,0 0 0,-20 0-1,20-20 63</inkml:trace>
  <inkml:trace contextRef="#ctx0" brushRef="#br0" timeOffset="90295.7">1939 4878 0,'-20'20'140,"0"0"-124,0 0-1,0 20 17,0 0-1,20-20-15,0 0-16,-20-20 15,20 20 1,0 0 15,-20-20 16,0 0 0</inkml:trace>
  <inkml:trace contextRef="#ctx0" brushRef="#br0" timeOffset="91132.5">1759 4938 0,'20'0'94,"0"20"-47,0 0-16,-20 0-15,20 0-1,0 0 1,0 0 0,-20 0-1,40 20 1,-40-20-1,20-20 64</inkml:trace>
  <inkml:trace contextRef="#ctx0" brushRef="#br0" timeOffset="91752.87">2139 5158 0,'-20'0'46,"0"0"-30,0 40 15,0 20 1,20-40-32,0 60 31,0-41-16,20-39 1,20 20 0,-20-20-1,-20 20 1</inkml:trace>
  <inkml:trace contextRef="#ctx0" brushRef="#br0" timeOffset="92673.81">2179 4998 0,'20'0'172,"-20"-20"-94</inkml:trace>
  <inkml:trace contextRef="#ctx0" brushRef="#br0" timeOffset="94215.27">2179 4818 0,'-20'0'47,"0"0"-32,0 0 17,0 0-17,0 0 1,0 0 31,0 20 0,20 0-16,0 0-16,0 0 1,0 0 0,20-20 15,0 0-15,0 20 15,20-20-16,-40 20 1,20-20-16,0 0 31,20 0-15,-20 0 31,-20-20 297,0 0-219,0 0-110,0 0 63</inkml:trace>
  <inkml:trace contextRef="#ctx0" brushRef="#br0" timeOffset="97287.86">4538 2819 0,'0'40'94,"0"0"-78,0 0-16,0 40 31,0 0 0,0-60-31,0 0 16,0 20 0,0-20-1,0 0 1,0-1 15,20-19-15,-20 20-1,20-20 1,0 0 0,0 0 15,0-20 16,40-79-32,-40 59 1,0 0-16,0 20 16,19-40-1,-19 60-15,0-60 16,0 60-1</inkml:trace>
  <inkml:trace contextRef="#ctx0" brushRef="#br0" timeOffset="98068.08">4897 2819 0,'0'0'16,"0"60"140,0 0-140,-20 0-16,20-20 15,0 0 1,0 20 0,0-40-1,20-20 1,-20 20 0,20-20-1,0 0 1,0 0-1,0 0 17,0 0-17,20-20 48,-20 20-63,0-40 15,0 0 1,60 0 0,-60 0-1,-20 20 1,0 0 0,0 0 15,0 0-16,-20 0 1,0 0 0,20-20-1,0 20 17</inkml:trace>
  <inkml:trace contextRef="#ctx0" brushRef="#br0" timeOffset="100052.59">5417 3139 0,'0'-20'94,"-20"0"-78,0 0 15,20-100 0,0 100-15,0 0 0,0 0-1,0 0 1,0 0-1,0 0 17,0 40 171,0 0-188,0 0 1,0 40 0,20-20-1,0 20-15,0 0 16,0-20 0,0-20-1,0 0 1,0-20 46,0 0-30</inkml:trace>
  <inkml:trace contextRef="#ctx0" brushRef="#br0" timeOffset="100924.43">5557 2799 0,'20'0'31,"0"20"-15,0-20-1,0 40 17,0-20-17,0 20 1,-20-20-16,0 20 16,0-20-1,0 40-15,20-20 16,-20 0 15,0 0-15,0-20 15,0 0-15,-20-20 30,0 0-30</inkml:trace>
  <inkml:trace contextRef="#ctx0" brushRef="#br0" timeOffset="102171.61">5337 2779 0,'-20'0'31,"0"0"-15,0 0 46,20 20-15,-20 20-31,0-20 0,20 0-1,0 0 1,0 0 31,0 0-16,0 0-15,0 0 15,0 0-16,0 0 17,0 0-17,0 0 1,0 0 46,0 0-46</inkml:trace>
  <inkml:trace contextRef="#ctx0" brushRef="#br0" timeOffset="105259.57">6657 2599 0,'20'60'78,"-20"0"-62,0-40-16,20 20 16,-20 40 15,0-40 0,0-20 0,0 0-15,0-40 187,0-20-140,20 20-48,0 20-15,0-40 16,0 20 0,-1 20-1,1 0 16,0 0-15,0 0 0,0 0 15,0 0-15,20 20 15,-20-20 0,0 20 0,0 0-15,-20 0 0,0 0-1,20 0-15,-20 0 31,0 0-31,0 0 32,0 0-1,-20 0-15,0-20-1,0 20 1,0-20 15,0 0 0,0 0 1,0 0-32,0 0 31,-20 0 0,20 0-15,1 0-1,-1 0 63</inkml:trace>
  <inkml:trace contextRef="#ctx0" brushRef="#br0" timeOffset="106863.56">7316 3258 0,'0'-20'125,"20"-19"-94,0-21 1,-20 40-32,20-80 46,-20 80-30,0 0 0,0 0 15,0 0 0,0 0 16,-20 20 16,0 0-17,20 20 33,-20 40-33,20-40-30,0 0 0,0 0 15,20-20 0,0 0-15,0 0-1,0 0 1,0 0 15,0 0-15</inkml:trace>
  <inkml:trace contextRef="#ctx0" brushRef="#br0" timeOffset="108491.14">7436 2979 0,'0'20'15,"0"0"1,0 0-1,0 0 1,0 0 15,0 0-15,20 0 15,-20 0 0,0 0-15,0 0-16,20-20 31,-20 20-15,20-20 15,0 0 16,-20 20 0</inkml:trace>
  <inkml:trace contextRef="#ctx0" brushRef="#br0" timeOffset="109221.27">7616 2959 0,'40'0'32,"-20"20"-32,-20 0 15,60 40 1,-20 60-1,-20 59 32,-20-139-31,0 20 0,0-40-16,0 20 15,0-20 1,0 0 15,-20-20-15,0 0-1</inkml:trace>
  <inkml:trace contextRef="#ctx0" brushRef="#br0" timeOffset="109838.4">7216 2919 0,'0'20'31,"0"20"-15,0-20-16,0 0 15,-20 20-15,20-20 16,0 0 0,0 0-1,0 0-15,0 60 47,0-41-31,0 1-1,0 0-15</inkml:trace>
  <inkml:trace contextRef="#ctx0" brushRef="#br0" timeOffset="114965.06">2858 4938 0</inkml:trace>
  <inkml:trace contextRef="#ctx0" brushRef="#br0" timeOffset="116355.87">2019 4958 0,'20'0'16,"0"0"15,0 0-31</inkml:trace>
  <inkml:trace contextRef="#ctx0" brushRef="#br0" timeOffset="117722.51">3018 4958 0,'20'0'94,"0"0"-63,0-20-31,120-100 31,-20-60 0,-60 120-15,-20 20 0,-20 20-1,20 0-15,80-80 31,-100 80-15,60-20 0,-20-20-1,120-100 1,-100 100 0,40-20-1,-20 20 1,-20 0-1,-60 40 1,40 0 0,-20 0-1,20 0 17,-40 0-32,20 20 15,0-40 16,0 40-15,-20-20 0,0 0-1</inkml:trace>
  <inkml:trace contextRef="#ctx0" brushRef="#br0" timeOffset="129545.43">8955 4418 0,'0'0'0,"-20"0"16,0 0-1,0 0 17,0 0 30,0 0-46,0 0 15,1 0-15,-1 0 30,20 40 64,0-20-95,0 0-15,-20 20 16,20-20 0,0 0-1,20-20 1,0 0 15,19 20-15,1 0 15,-20 0-31,-20 0 31,40-20-15,-20 0 0,0 20-1,0-20 1,0 0-1,0 0 1,0 0 0,0 0-1,0 0 17,-20-20 46,0-20-63,0 20 1,0 0 0,0 0-1,0 0 1,0 0-1,0 0 1,0 0 47,-20 20-48,20-20 1,-20 20-1,0 0 17,20-20-17,-20 20 17,0 0 30,20-20-31,20 40 172,0-20-171,0 0 30,0 20-31,0 0 1,0 0-17,-20 40 1,0-40 0,20 20-1,0-20 1,-20 0-1,0 0-15,20-20 16,-20 20 0,20 0-1,-20 0 1,40-20 0,-20 20-1,-20 0 1,20-20 15,0 40-15,20-40-1,-40 20 1,20-20 0,0 0-1,0 0 16,0 0-15,0 0 0,0 0 15</inkml:trace>
  <inkml:trace contextRef="#ctx0" brushRef="#br0" timeOffset="132025.51">9335 4238 0,'0'0'0,"20"0"94,0-40-78,60-100 15,0-20 0,-60 120-15,40-20 15,-60 20-31,0 20 16,0 0 15,0 0-15,0 0 15,0 0-15,-20 20 46,0 0-31,0 0 1,20 20-17,-20 60 1,20-60-1,0 20 1,-20 40-16,20 20 31,0-40-15,0-20 0,0-20-1,20-20 1,20 0-1,0 0 1,0 0 0,-20 20-1,0-20 1,0 0 0,-20 20-1,0 0 1</inkml:trace>
  <inkml:trace contextRef="#ctx0" brushRef="#br0" timeOffset="132659.47">9835 3418 0,'20'20'31,"20"0"-15,-20 40-16,0 0 16,0-20-16,0 0 15,-20 0-15,20 120 32,0 100-1,-20-180-16,0-40 17,0-20-17,0 20 1,-40-20 0,20-20-1,0 0 1,0 0-1,-20 0-15</inkml:trace>
  <inkml:trace contextRef="#ctx0" brushRef="#br0" timeOffset="133257.97">9195 3498 0,'0'60'15,"0"0"1,0 0-16,-20 0 16,20-40-1,0 40-15,0 0 16,0-20-16,0 80 31,20-40 0,0-20-15,40 20 0,-40 40-1</inkml:trace>
  <inkml:trace contextRef="#ctx0" brushRef="#br0" timeOffset="134742.15">10835 3059 0,'19'0'93,"1"0"-77,0 0 0,60 0-1,-40 0 16,0 0 1,-20 0-32,40 0 15,-40 0 1,0 0-16,80 0 31,-80 0-31,60 20 31,-60-20-15,20 0 0,0 0-1,-40 20 1,20-20 0,0 0-1,0 0 1</inkml:trace>
  <inkml:trace contextRef="#ctx0" brushRef="#br0" timeOffset="135992.09">11414 2739 0,'20'0'109,"0"0"-93,60 40 0,-80-20-16,40 0 15,-20 0 16,20-20-15,-40 20 0,40-20-1,-20 20 1,0-20 15,-20 20-15,20 0-1,-20 0 1,20-20 0,20 40-1,-40-20 1,0 20 0,20-20-1,-20 20 16,20-20-31,-20 20 16,0 0 15,0-20-15,0-1 15,-20 1-15,0 0 15,0-20-15,0 20-16,0-20 31,0 0-31,0 20 31,-20-20-15,20 20-16,-20-20 15,20 20 17,0-20-17,0 0-15,0 20 16,0-20 0,0 0-1,0 0 1</inkml:trace>
  <inkml:trace contextRef="#ctx0" brushRef="#br0" timeOffset="142737.1">12594 2579 0,'0'40'156,"0"-20"-156,0 0 16,0 20-16,0-20 15,0 100 1,-20-20 15,20-80-15,0 0 15,20-20 0,-20 20-15,20-20-16,20 20 31,-20-20-15,0 0 15,0 0 0,0 0-15,0-20 0,-20-20-1,20 20-15,0-20 31,-20 0-15,0 20 0,20 0-1,-20 0 1,0 40 234,20-20-234,0 20-16,-20 0 15,20 0-15,-20 0 16,0 0-16,0 0 15,19 0 1,1-20 0,-20 20-16,20-20 31,0 0-15,0 0-1,0 0 63,0-20 32,0-20-110,0 0 15,-20-20 1,20 0 0,-20 20-1,0 20 1,0-20-1,0 0 17,0 20-17,0-20 1,-40 0 0,40 20 15</inkml:trace>
  <inkml:trace contextRef="#ctx0" brushRef="#br0" timeOffset="143866.5">13253 3019 0,'0'-40'141,"0"0"-141,0 20 16,0-20-16,0-20 31,20 20 0,-20 20 16,0 0-16,-20 20 32,20 40 77,20 20-140,20 40 16,-40-60 0,20 0-16,20 40 31,-20-60-16,0-20 1,-20 20 0,20-20-1</inkml:trace>
  <inkml:trace contextRef="#ctx0" brushRef="#br0" timeOffset="144486.01">13433 2939 0,'20'0'32,"0"0"-32,0 0 31,0 0-16,20 0 1,40 0 15,-40 0-15,-20 20-16,40-20 16,0 0-1,-40 0 1,20 0-1,-20 0 1</inkml:trace>
  <inkml:trace contextRef="#ctx0" brushRef="#br0" timeOffset="145043.44">13693 2679 0,'0'40'47,"0"20"-47,0 40 16,0-40-16,0 80 31,0-100-31,0 40 31</inkml:trace>
  <inkml:trace contextRef="#ctx0" brushRef="#br0" timeOffset="145667.22">13973 2699 0,'40'20'32,"-40"0"-32,20 0 15,-20 20-15,20 20 16,-20 0-16,20-20 15,0 60 17,0 99-1,-20-159-15</inkml:trace>
  <inkml:trace contextRef="#ctx0" brushRef="#br0" timeOffset="147904.79">9675 4618 0,'20'0'47,"0"0"15,0 0 1,0 0-47,0 0 30,0 0-14,0 0 15,0 0-16,0 0-31,20 0 15,20-20 1,0 0 0,20-40-1,0 40 1,-20-40 0,0 20-1,60-40 1,-80 40-16,20 0 15,200-80 1,-161 60 0,-19 20-1,-40 40 1,0-40 0,0 20 15,40-40-31,0 20 15,60-20 17,60 0-17,-120 20 1,20-20 0,-40 40-1,-20 0 1,0 0-1,20 0 1,100-40 0,-20 0-1,-20 20 1,-20 0 0,-80 40 15,0-20-16,0 20 1</inkml:trace>
  <inkml:trace contextRef="#ctx0" brushRef="#br0" timeOffset="150288.03">6637 6137 0,'-60'0'157,"40"100"-142,20-40-15,-20 0 16,20 0-16,-20 0 15,20 0-15,0 0 16,0 60 15,0-80 1,0-20-17,20-20 1,0 0-1,0 20 1,0-20 0,0 0-1,0 0 1,40-80 0,0-40-1,39-20 1,-39 40-1,-40 20 1,0 40 0,20 0-1,-40-20 1,20 140 156,-20-60-157,0 40-15,0 0 16,20 20 0,20 20-1,-40-40 1,20-60-16,0 0 31,0 0-15,0 0 46,0 0-46,20-60-16,-20 40 16,60-80-1,-20 0 1,-60 80-16,20-60 15,-20 60 1,0-20-16,0 20 16,0-20-1,0 20 1,0 0 0,0 0-1,-20 20 16</inkml:trace>
  <inkml:trace contextRef="#ctx0" brushRef="#br0" timeOffset="151471.37">7516 6977 0,'0'-40'47,"20"0"-32,-20 0 1,20-20 0,-20-60 15,0 60-16,0-20 17,0 20-17,0 20 1,0 20 0,0 0-1,0 0 1,0 0-1,0 0 17,-20 20 30,0 0-62,20 60 47,0 0-47,0-40 16,0 40-1,0 20 1,20-40-16,-20 0 16,0 20-1,40 0 1,0-60-1,-20 20 1,0-20 15,0 0-15</inkml:trace>
  <inkml:trace contextRef="#ctx0" brushRef="#br0" timeOffset="152088.12">7896 6557 0,'20'0'47,"0"0"-32,0 0-15,0 0 32,0 0-1,140 0 0,-80 0-15,0 0 15,-60 0-15,0-20-1</inkml:trace>
  <inkml:trace contextRef="#ctx0" brushRef="#br0" timeOffset="152648.9">8196 6177 0,'0'20'16,"0"0"-16,0 60 15,0 140 17,0 40 30,0-180-31,0-60-15,0 0 0</inkml:trace>
  <inkml:trace contextRef="#ctx0" brushRef="#br0" timeOffset="153404.44">8496 6377 0,'0'20'31,"20"0"-15,-20 20-16,20 40 15,-20 0-15,0 100 47,0-120-47,20 20 31,-20-60-15</inkml:trace>
  <inkml:trace contextRef="#ctx0" brushRef="#br0" timeOffset="153971.78">8816 6317 0,'39'0'31,"-19"20"-31,20 100 16,-40-80 0,0 20-16,0 20 15,0 60 17,0-60-1,0-60-16,0 20 1,-20 0 0,-20 20-16,1-60 15,-1 20-15</inkml:trace>
  <inkml:trace contextRef="#ctx0" brushRef="#br0" timeOffset="154721.29">7436 6497 0,'0'40'0,"0"-80"0,-40 120 16,40-60-16,-20 0 15,0 0-15,20 0 16,0 0 0,-20 40 15,20 40 0,0-20-15,0 0-1,0-40 1,0-20 0,0 20-1,0-20 1</inkml:trace>
  <inkml:trace contextRef="#ctx0" brushRef="#br0" timeOffset="156146.37">9355 6517 0,'20'0'140,"20"0"-140,-20 0 16,40 20-1,-60-40 79,-20 20-94,0 0 16,0 0 15,0 0-31,-20 0 16,60 0 62,-40 0 62,0 0-140,40 0 63,0 0-47,20 0-1,-20 0 16</inkml:trace>
  <inkml:trace contextRef="#ctx0" brushRef="#br0" timeOffset="159063.84">9475 6557 0,'20'0'110,"0"0"-79,-40 0 78,0 0-77,0 0-1,0-20-15,0 20 15,0-20-16,0 20 17,0 0-17,0 0 1,0 0 0,0 0-1,0 0 1,40 0 31,0 0-47,0 0 15,0 0-15,0 0 32,0 0-32,0 0 15,-40 0 141,0 0-124,0 0 61,0 0-77,20-20 15,-20 0 32,0 20-63,40 0 109,0 0-93,0 0-1,20 0 17,-40-40 77,20 0-109,0 40 31,-20-20-15,0 0 0,-20 20 30,0 0-30,0 0 15,0 0-15,0 0 0,0 0-1,0 0 1,40 0 124,0 0-140,0 0 32,0 0-32</inkml:trace>
  <inkml:trace contextRef="#ctx0" brushRef="#br0" timeOffset="160802.91">9395 6397 0,'-20'0'78,"0"0"-63,0 0 17,0 0-17,20 20 63,20 20-78,0-40 16</inkml:trace>
  <inkml:trace contextRef="#ctx0" brushRef="#br0" timeOffset="162189.94">10015 6397 0,'-20'0'63,"0"0"-47,0 0-1,0 0 1,0 0 15,-20 0-15,20 20-1,0 0 1,20 20 0,0 0-1,0 0 1,0 0-1,20-40 17,0 0-17,0 0 1,0 0 0,0 20-1,0-20-15,0 0 31,0 0 16,-20-20-15,0 0-17,20 0-15,-20 0 16,20-80-16,-20 40 31,0 40 16,0 80 109,0 0-140,0-20-16,0 60 15,0-40 17,0-20-17,20 20 1,0-40 0,0 0-1,0-20 1,-20 20-1,20-20 1</inkml:trace>
  <inkml:trace contextRef="#ctx0" brushRef="#br0" timeOffset="163560.01">10615 7057 0,'20'0'0,"-20"-20"125,-20 20-94,20-40-15,0-80 15,0 100-15,0 0-16,0 0 31,0 0-15,0-20 15,-20-20-15,0 0-1,0 60 32,20 20 125,20-20-156,0 20-1,0 60 1,0-20 0,-20-40-16,0 20 15,20-20 1,0 20 15,0-40-15,-20 20-1,60 0 1,-60 0-16,40 20 31,-20-40-31</inkml:trace>
  <inkml:trace contextRef="#ctx0" brushRef="#br0" timeOffset="164423.49">10954 6477 0,'40'40'31,"0"0"-15,-20 0 0,-20-20-16,20 20 15,-20-20-15,0 60 31,20 20 1,-20-80-17,0 40 17,0-20-32,0 0 15,0-20 16,0 0-31,0 0 16,0 0 31,-20-20-31,0 0-1,0 0 16,-20 0-15</inkml:trace>
  <inkml:trace contextRef="#ctx0" brushRef="#br0" timeOffset="165237.23">10375 6517 0,'-20'60'16,"20"-40"-16,0 20 16,0 0-1,0 0-15,0-20 16,0 0-16,0 0 16,0 0-16,0 0 15,0 60 16,0 0-15,0-40 15,0 0-15,0-20 0,0 40-1,-20-20 1,20-20-16,-20 0 15,20 0 1,0 0 0,0 0-1,20 0 17</inkml:trace>
  <inkml:trace contextRef="#ctx0" brushRef="#br0" timeOffset="166073.16">11414 6477 0,'20'0'31,"0"0"0,0 0-15,0 0-16,0 0 16,20 0-1,20 0 16,-20 0 1,0-20-32</inkml:trace>
  <inkml:trace contextRef="#ctx0" brushRef="#br0" timeOffset="166697.23">11594 6277 0,'0'60'15,"0"-20"-15,0 20 16,0-40-16,0 60 16,0-20-16,0-40 15,0 120 17,0-100-1,0-20-16,0 0 1</inkml:trace>
  <inkml:trace contextRef="#ctx0" brushRef="#br0" timeOffset="167924.51">15012 2299 0,'0'20'0,"0"40"16,0 0-16,0 40 16,20-40-16,-20 20 15,0 40 1,0-20-16,20-20 0,-20 80 47,0-41-16,0-99-15,-20-20 15</inkml:trace>
  <inkml:trace contextRef="#ctx0" brushRef="#br0" timeOffset="168436.99">15412 3099 0,'0'20'16,"20"0"-1,-20 0 1,0 0-16,0 0 0,0 0 16,0-1 15,-20-19 31,0 0-30</inkml:trace>
  <inkml:trace contextRef="#ctx0" brushRef="#br0" timeOffset="169781.27">15132 2959 0,'20'0'78,"0"0"-62,0 0 0,0 0 15,20 0 0,0 0-15,-20 0-1,20 0 1,60 40 0,-80-40-1,0 20 1,20 0 0,-40 0 30,0 0-14,0 0-17,0 0 1,0 20 0,0-20 15,-20-20 0,0 0-31,20 20 16,-20-20-16,0 0 15,-20 0 1,20 0 15,0 0-15,-20 0-1,20 0 17,0 0-17,-20 0 1,20 0 0,0 20-16,-20-20 15,-20 0 1,40 0 15</inkml:trace>
  <inkml:trace contextRef="#ctx0" brushRef="#br0" timeOffset="172171.48">15972 3378 0,'20'0'47,"0"0"31,-20-40-78,0-20 16,20-19-16,0-81 31,-20 60 0,0 80 1,0 0-17,-40 20 16,40-20-31,-20 20 79,40 40-1,-20 0-63,0-20 1,0 40-16,20 0 16,0 0-1,20 19 1,-20-39-1,0-20 17,0-20-32,20 20 15,-20 20 1,20-40 0,-20 20-1,0 0 1,20 0-1</inkml:trace>
  <inkml:trace contextRef="#ctx0" brushRef="#br0" timeOffset="172838.84">16352 3219 0,'20'0'63,"20"0"-32,-20 0-16,20 0 1,0 0-16,20 0 16,0 0-1,-20 0 1,-20-20 0,0 20-1,-40-40 79</inkml:trace>
  <inkml:trace contextRef="#ctx0" brushRef="#br0" timeOffset="173393.05">16652 3039 0,'0'80'62,"0"-40"-46,0 119 0,0-39-1,0-60 1,0-40-1,0 20 1</inkml:trace>
  <inkml:trace contextRef="#ctx0" brushRef="#br0" timeOffset="174704.65">16852 2699 0,'20'0'0,"0"0"15,0 40 1,0 0-16,-20 20 15,19 0 1,-19 0-16,60 180 31,-20-21 1,-40-99-17,0-100 1,0 0-1,-20-40 79,0 20-78,20-40-16,0 0 15,20-20 1,0-20-16,40-20 16,-20 61-1,-20-1 1,0 40 0,0 0 30,0 0-30,0 0 0,-20 20-1,40 0 1,-20 0 0,0 19-1,0 21 1,0-20-1,-20-20 1,0 0 0,20 20-1,-20-20-15,0 20 16,-20-20 0,0 20 15,0-20-16,-20 0 1,20-20 15,0 0-15,0 0 0</inkml:trace>
  <inkml:trace contextRef="#ctx0" brushRef="#br0" timeOffset="176737.81">17071 2939 0,'20'20'62,"0"40"-46,20 40-16,-20-20 0,20 139 31,-40-119 1,0-80-17,0-40 204,-60-80-203,-20-40-16,60 41 15,20 39 16,-20-40 32,-40 0-32,40 40-15,1 40-1,19 0 1,19 20 47,1 0-48,0 40 1,40 40-1,-40-40-15,-20 20 32,0 20-17,40 20 1,0-1 0,0 21-1,0-60 1,-40-20-1</inkml:trace>
  <inkml:trace contextRef="#ctx0" brushRef="#br0" timeOffset="178939.17">12174 5657 0,'0'20'32,"40"-20"-32,-40 60 15,20 0-15,-20 40 16,0-40-16,0 40 15,0 40-15,0-40 16,0 40 15,0-120 1,0-120 77,20 40-109,0 20 16,-20 20-1,80-40 1,-20-20-1,20 0 1,-40 60 0,0 20-1,-20 0 17,20 20-17,-20 20 1,40 20-1,-40-40 1,-20 0 0,0 0 31,-20 0-16,0 0-16,20 0-15,-40-20 16,20 20 0,-20-20-1,-20 20 1,40-20 0,0 0-1,0 0 1,0 0 15,0 0-31</inkml:trace>
  <inkml:trace contextRef="#ctx0" brushRef="#br0" timeOffset="179988.17">13133 6577 0,'0'-40'94,"0"0"-78,0-60-1,0 80 1,0-80 15,0 80-15,0-20 0,0 20 15,-20 20-16,0 0 1,40 20 156,0 0-141,0 0-15,-20 0-1,20 0 1,40 40 0,0 20-1,-40-60 1,0-20-16</inkml:trace>
  <inkml:trace contextRef="#ctx0" brushRef="#br0" timeOffset="180824.51">13453 6477 0,'20'0'94,"0"0"-63,0 0-16,20 0 1,0 0 15</inkml:trace>
  <inkml:trace contextRef="#ctx0" brushRef="#br0" timeOffset="181635.93">13553 6277 0,'20'0'46,"-20"80"1,0-60-31,0 60 0,0-20 15,0-40-16,0 0 32</inkml:trace>
  <inkml:trace contextRef="#ctx0" brushRef="#br0" timeOffset="182293.64">13813 6257 0,'0'60'47,"0"0"-31,0 40 15,0-80 0,20-20 1,-20 20 15,0 0-16</inkml:trace>
  <inkml:trace contextRef="#ctx0" brushRef="#br0" timeOffset="-195339.59">8995 11894 0,'40'20'79,"-20"0"-64,0 0-15,20 0 16,20 40-1,100 60 32,-120-80-47,20 20 16,0 0 0,20 40-1,-40-60 1,0 20-1,20 0 1,20 40 0,0-40-1,-60-40 1,0 0 15,-20 0-15,20 0-1,0-20 17,-20 20-17</inkml:trace>
  <inkml:trace contextRef="#ctx0" brushRef="#br0" timeOffset="-193941.45">9455 12934 0,'20'0'16,"20"20"0,-20-20-1,20 20-15,0 40 16,-20-60-1,40 40 17,-20 0-1,20-20-15,-40 0-1,20 0-15,-20 0 16,20-20-1,-20 20 1,0 0 0,0-20-1,0 0 17,0 0-1,0 0-16,0 0 1,0 0 0,0 0-1,0 0 1,0 0 0,0 0-1,-20-20 32,20 20-47,-20-20 16,20-40-1,-20 20 1,0 20-16,0-140 31,0 80-15,0 20-1,0 20 1,0 20 0,0 0-1,0-20 1,0 0 0,0 0-1,0 20 16</inkml:trace>
  <inkml:trace contextRef="#ctx0" brushRef="#br0" timeOffset="-166424.49">15552 8536 0,'20'0'219,"0"-20"-203,20 20-16,-20 0 15,0 0-15,40-20 16,-40 20-1,0 0-15,0 0 16,0 0 0,-20 20 93,0 0-93,0 20-16,0-20 15,0 0-15,-20 20 32,-20 0-32,20 0 15,0 0 16,-20 20-15,20-40 0,0 20-1,-20 0 1,0-20 0,40 20-1,-20-20 1,20 0 46,20-20-30,0 20-17,0 0-15,0-20 16,20 0-1,-20 0 1,0 0 0,20 0 15,-20 0-15,20 0-1,0 0 1,-20-20-1,0 20 1,0 0 0,0-20-1,0 20 1,0 0 0,0 0-1,0-20 1,0 20 15,-20-20-15,0-20-16</inkml:trace>
  <inkml:trace contextRef="#ctx0" brushRef="#br0" timeOffset="-165402.05">15512 8896 0,'20'0'93,"0"0"-61,0 0-32,-20 20 15,20-20 16,0 0-15,0 0 0,0 0-1,0 0 1,0 0 0,0 0-1,20 0 1,-20 0-1,0 0 1,0 0 0,20 0-1,-20 0 1,0 0 15,0 0-31,0 0 31,0-20 1</inkml:trace>
  <inkml:trace contextRef="#ctx0" brushRef="#br0" timeOffset="-115137.2">8915 15993 0,'0'20'407,"20"-20"-282,-20 20-110,20-20 17,-20 20-1,0 0-16,20-20 1,0 0 0,0 20-1,0 0 1,0-20 0,-20 20-1,20 0 16,0 0-15,0-1 15,-20 1-15,20 0 15,0 0-31,-20 0 16,0 0-1,20 0 17,0 0-17,-20 0 1,0 0-16,40 0 31,-20 0-15,-20 0-1,0 0 1,20 0 0,0-20-1,0 40 1,-20-20 0,20 0-1,0 0 1,-20 0 15,20 0-15,20 20-1,0 40 1,0-60 0,-40 0-1,40 0 1,-20-20-1,0 20 17,0-20-17,-20 20 1,20-20 0,0 0-1,0 20 1,0 0-1,20 0 17,-40 0-17,20 0 1,0 0-16,0-20 31,20 40-15,-20-40-1,0 20 1,20 0 0,-40 0-1,40-20 1,-20 20-16,0 0 31,0-20-31,0 0 31,0 20-15,0 0 0,20-20-1,0 40 1,0-20 0,40 0-1,-40 0 1,0 0-16,-20 0 15,20 0 1,0 0 0,0 0-1,0-20 1,20 20 0,-40 0 15,20-20-16,0 20 1,20 0 0,0 0-1,-40 0 1,39-20 0,-19 20-1,-20-20 1,40 20-1,-20 0 1,40 0 0,-20 0-1,20-20 1,0 20 15,0 0-15,0 20-16,20-40 31,-40 0-15,0 20-1,-20-20 1,0 0 0,100 20-1,-20-20 1,-20 0-1,-40 0 1,-20 0 0,20 0-1,20 20 17,-60-20-32,60 0 31,-60 0-16,0 20 1,20-20 0,-20 0-1,0 0 1,0 20 0,0-20-1,20 0 16,-20 0-15,0 0 0,0 0-1,0 0 1,0 0 15,0 0-31,0 0 16,0 0 15,0 0-31,-1 0 31,1 0-15,0 0 78</inkml:trace>
  <inkml:trace contextRef="#ctx0" brushRef="#br0" timeOffset="-113468.33">10954 19371 0,'20'20'31,"20"-20"-15,-20 0 0,0 0-16,0 20 15,0 0-15,0-20 16,60 0 0,60 0 15,-80 0-16,20 20 17,0-20-17,-40 0 1,0 0 0,0 0-1,20 0 1,0 0-1,-20 0 1,20 0 0,140 0-1,-80 0 1,-40 0 0,0 0-16,40 0 15,0 0 16,-80 0-15,0 0 0,-20 0-1,0 0 17,0 0-17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9T05:49:03.06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29745 7337 0,'0'80'141,"0"20"-141,20-21 15,-20-19-15,0 20 16,0 0-16,0 0 16,0-40-16,0 20 15,0 0 1,0-40 15,0 0 0,0 0-15,0 0 0,0 20-1</inkml:trace>
  <inkml:trace contextRef="#ctx0" brushRef="#br0" timeOffset="2912">29385 7377 0,'20'0'187,"0"0"-124,40 0-47,-60-20-16,40 0 15,-20 0-15,40 0 31,0 0 1,-40 0 15,40 0-47,0 0 15,120 0 1,-100 0-1,-40 20-15,40 0 16,-60 0 0,20 0-1,-20 0 32,20 0-31,0 0-1,120 0 1,-80 20-16,60 0 16,-40-20-1,-80 20 79,-20 40-78,40-40-1,0 20-15,-20 0 16,0 20 0,20 0-1,-20-21 16,0 41-15,0-20 0,-20-40-16,0 0 15,20 20-15,-20-20 16,0 20 0,0 0-1,0-20 1,0 20-1,0-20 1,0 0 0,0 0-1,-40-20 17,20 40-17,0-20 1,-20 20-1,20 0 1,0 0 0,-20-40 15,20 20-31,0-20 16,0 20-1,-20 0 1,0 0-1,-20 0 1,-20 20 0,40-20-1,-20-20 1,40 20 15,-20-20-15,0 0-1,20 0 1,-20 0 0,0 0-1,20 0 1,0 0 0,0 0 15,0 0-16,0 0 1,-20 0 0,-40 0-1,-20 0 1,60 0 0,-40 0-1,40 0 16,0 0-31,0 0 16,0 0 0,20 0-1,0 0 1,-20 0 15,20 0 16,0 0-31,0 0-1,0 0 1,0 0 0,0 0-16,-20 0 31,0 0-16,0 0 1,20 0-16,-20 0 16,20 0 31</inkml:trace>
  <inkml:trace contextRef="#ctx0" brushRef="#br0" timeOffset="4518.99">30165 8436 0,'0'20'62,"-40"0"-31,20 20-15,-20-20 15,-20 20-15,20 20 0,20-20-1,-20 0 16,0 0-15,0 0 0,20-20-1,-40 40 1,20-40-16,-20 40 16,-20 0-1,40-20 1,-20 20-1,-20 40 1,-20-20 0,20 0-1,20 0 1,-19 0 15,-1 0-15,20-40-1,-20 39 1,20-39 0,-40 20-1,100-40 1,-20 0 0,0-20-1,20 20 1,0 0-1</inkml:trace>
  <inkml:trace contextRef="#ctx0" brushRef="#br0" timeOffset="6454.99">30205 8416 0,'20'20'94,"0"0"-79,0 0-15,100 140 32,20-20-1,-80-80-16,-20 0 1,20 0-16,-40-40 16,40 20-1,80 140 1,-60-60 0,80 20 15,-41 0-16,-39-60 1,0 19 0,-60-99-1,0 20 1,0 0 0,40 40-1,0-40 1,-60 0-1,0 0 1,20-20 62,0 20 0,0-20-46,0 20-17,0 0-15</inkml:trace>
  <inkml:trace contextRef="#ctx0" brushRef="#br0" timeOffset="7864.99">26927 9076 0,'20'0'31,"0"0"-15,0 0-16,0 0 16,0 0 15,0 0-31,0 0 16,19 0 15,21 0 0,-60 20 32,0 0-17,0 0-30,0 60-16,0 40 16,0 0-1,0-40 1,-20 0 0,0-40-1,-19-60 141</inkml:trace>
  <inkml:trace contextRef="#ctx0" brushRef="#br0" timeOffset="8791.99">26947 9316 0,'20'0'78,"0"0"-46,0 0-32,0 0 46,0 0-30,20 0 0,79-20-1,-59 20 1,-40-20 0,0 20-16,0 0 109</inkml:trace>
  <inkml:trace contextRef="#ctx0" brushRef="#br0" timeOffset="10090.99">27466 9116 0,'-20'0'32,"0"0"-32,0 0 15,0 60-15,0-20 16,20-20-16,-20 20 15,20-20-15,-20 20 32,20 40-1,0-40-15,20-20-1,0 40 1,0-40-1,0 20 1,20-20 0,-40 0-1,20-20 1,-20 20 0,20-20 15,0 0-16,0 0 1,0 0 0,0-20-1,0 0 1,20 0 0,-20-20-1,0 40-15,-20-40 16,20 20-1,0-40 1,0 40 0,-20-60-1,0 40 1,0 20 15,0 0-15,-20 0 31,0 0-32,0 20 1,0-20 0,0 20 15,0 0-16,0 0 1,-20 0 0,20 0 15,0 0-31,0 0 31,0 0-15</inkml:trace>
  <inkml:trace contextRef="#ctx0" brushRef="#br0" timeOffset="10933.99">28406 9076 0,'-20'0'94,"-20"20"-63,20 40-15,-20 40 0,20-40-1,-20-20 1,40 0 0,-20-20-1,0 0 16,20 0-15,0 0 0,0 0-1,-20-20 1,0 20 31,0-20-32,0 0 48</inkml:trace>
  <inkml:trace contextRef="#ctx0" brushRef="#br0" timeOffset="11657">27986 9116 0,'20'0'31,"0"0"16,0 0-31,0 0-1,0 0 17</inkml:trace>
  <inkml:trace contextRef="#ctx0" brushRef="#br0" timeOffset="12396.99">28446 9496 0,'20'0'141</inkml:trace>
  <inkml:trace contextRef="#ctx0" brushRef="#br0" timeOffset="14592.99">31804 9176 0,'0'-20'172,"20"20"-141,20 0-31,-20 0 16,0 0-1,0 0 95,-20 20-95,20 0 1,0 0 0,-20 0-1,0 0 1,0 0-16,0 20 16,-40 20-1,20-40 16,0-20-15,40 0 125,20 20-110,80-20-31,-60 20 16,0 0-16,0 0 15,-60 0 1,20 0-1,-20 0 1,0 20 0,0-20 15,0 0 0,0 0-15,-20-20-1,0 20 1,0-20-16,-20 20 31,0 0-15,0-20 0,-20 0-1,20 20 1,20-20-1,0 0 1,0 0-16,0 0 31,0 0-15,0 0 0,0 0 15,0 0-16,-20 0 17,20 0-17</inkml:trace>
  <inkml:trace contextRef="#ctx0" brushRef="#br0" timeOffset="16072.99">32484 9356 0,'-20'0'125,"20"40"-110,0-20-15,0 80 32,0-20-1,20-60-16,-20 0-15,20 0 16,0-20 15,-20 20-31,20 20 32,0-40-32,0 0 31,-20 19-16,20-19 1,0-19 78,0-1-79,0 0-15,0-20 16,0 0 0,0 20 15,-20 0-31,0-20 31,0 0-15,0-40-1,0 20 1,-20-20 0,0 60-1,0 20 17,0 0-1,0 0-16,0 0 1,0 0-16,0 0 16,0 0-1,0 0 17,0 0-17,0 0 1,0 0 31</inkml:trace>
  <inkml:trace contextRef="#ctx0" brushRef="#br0" timeOffset="16789">33443 9116 0,'-20'60'31,"-20"0"-31,-40 80 32,20 20-1,40-120-16,0 20 1,1-20 0,19-20 15</inkml:trace>
  <inkml:trace contextRef="#ctx0" brushRef="#br0" timeOffset="17253.99">32904 9176 0,'40'0'109,"-20"20"-109,0 0 16,60 20-16</inkml:trace>
  <inkml:trace contextRef="#ctx0" brushRef="#br0" timeOffset="17648">33603 9676 0,'-20'0'94,"0"0"-94</inkml:trace>
  <inkml:trace contextRef="#ctx0" brushRef="#br0" timeOffset="18599.99">27266 10575 0,'0'20'47,"0"20"-32,0 0-15,0 0 16,0 120 15,0 20 0,0-140-15</inkml:trace>
  <inkml:trace contextRef="#ctx0" brushRef="#br0" timeOffset="19181.99">26687 10455 0,'0'0'0,"20"0"15,0 0 16,0 0-15,80 0 15,339-120 1,-199 80-17,180 0 1,-360 40-1,-40 0 1</inkml:trace>
  <inkml:trace contextRef="#ctx0" brushRef="#br0" timeOffset="20299.99">27586 10735 0,'20'0'63,"20"0"-16,0 40-47,0-20 31,20 40 0,-40 0-15,20 20-1,-40-60 1,20 40 0,-20-40-1,0 0 1,0 0 15,-20-20-15,0 0-1,0-20 79,0 0-63,0 20-15,20-40-16,20 0 16,0 20-1,-20 0 1,20 0-16,0 20 16,0-40 93,20-20-109</inkml:trace>
  <inkml:trace contextRef="#ctx0" brushRef="#br0" timeOffset="21068">28266 10755 0,'0'0'0,"-20"60"15,20-40 1,-20 20-16,0 20 31,20-40 0,0 0-31,0 0 16,0 0 0,40 0 15,-40 0-16,20-20 1,0 0 0,0 0-1,-20 20 17,20-20-1,0-60-16,40-80 1,-60 120 0,0-40-1,0 40-15,0 0 16</inkml:trace>
  <inkml:trace contextRef="#ctx0" brushRef="#br0" timeOffset="21498.04">28406 10735 0,'-20'0'0,"20"-20"63,20 80 31,0-20-79,0 20-15,0-20 16,0 20 0,-20-20-16,20 0 15,0-20 1,20 0-1,-20 0 1,60 0 15,-60 0-31,40 0 16,-40 0 0,0-20 30,-20-20-30</inkml:trace>
  <inkml:trace contextRef="#ctx0" brushRef="#br0" timeOffset="22043.99">28806 10695 0,'20'40'47,"0"-20"-47,0 40 15,0 40 17,20 20-17,-20-120 16,-20 20-15,20-20 0</inkml:trace>
  <inkml:trace contextRef="#ctx0" brushRef="#br0" timeOffset="22889.99">28706 10315 0,'40'20'31,"-40"0"-15,80 20 15,-80-60 32,0 0-48,0 0 1,0 0-16,-20 20 62,0 0-30,0 0-17,0 0 48,0 20-48,20 0 1,0 0 0</inkml:trace>
  <inkml:trace contextRef="#ctx0" brushRef="#br0" timeOffset="23975.99">29145 10755 0,'0'20'15,"0"60"1,20-80 0,-20 60-16,20-20 15,-20 20 1,0-40 31,0-60 78,20-20-110,0 40-15,20-20 16,0 0 0,20-20 15,-40 60-31,0 0 16,0 0 15,0 0 47,20 60-62,-20-40-1,-20 20-15,20 0 16,-20 0-1,20 40 1,-20-40 0,20-20-1,-20 0-15</inkml:trace>
  <inkml:trace contextRef="#ctx0" brushRef="#br0" timeOffset="24865">32504 10415 0,'0'40'78,"0"20"-78,0-20 16,0 20-16,0 120 31,0-80 1,0-80-17</inkml:trace>
  <inkml:trace contextRef="#ctx0" brushRef="#br0" timeOffset="25549.99">32124 10435 0,'0'0'0,"40"-40"16,0 40-1,-20-20-15,-20 0 16,40 0 47,60-40-48,60 0-15,120-40 31,-100 80-31,-40-40 16</inkml:trace>
  <inkml:trace contextRef="#ctx0" brushRef="#br0" timeOffset="27682.99">32684 10795 0,'20'0'47,"0"0"-16,20 0 16,20-100-15,-60 40-17,0 40 1,-20 20 62,0 0-62,0 0-16,-20 0 15,20 0 48,20 40-48,0-20-15,0 0 16,0 0 0,0 20-1,40-20-15,-20 0 16,0 0-1,0-20 1,0 0 47,0 0-48,0 0 1,0 0-1,0 0 1,20-20 0,-20 0-1,20-20 1,-40 0 0,20 0-1,-20 20 16,0 0 1,-20 20-32,40 20 156,20 20-140,-20 0-16,40 0 15,39 100 1,-39-40-1,-20-40 1,-40-40 0,0 0-1,-20-20 32,0 0 16,20-60-32,0 0-15,0 20-1,0-40-15,20-40 16,20 40-1,-40 20 1,0 20 0,0 20-1,0 0 1,0-20 15,0 20-15,0-20-1,0 20 1,0 0 0,0 0-1,40 100 126,-20-60-141,-20 40 16,20 20-16,20 0 15,-20 20 1,20 0-1,-20-80 1,-20 0 0,0 0-1,20-20 1,0 20 0,0 0-1,20 0 16,-20-20-31,-20 20 16,0-40 31,20-20-31</inkml:trace>
  <inkml:trace contextRef="#ctx0" brushRef="#br0" timeOffset="28454.99">33443 10655 0,'60'-40'94,"-20"20"-63,-40 0 0,60 20 1,-40-20 46,20 20-78,-20 0 15,0-20-15,0 20 16</inkml:trace>
  <inkml:trace contextRef="#ctx0" brushRef="#br0" timeOffset="30998">26727 9016 0,'20'0'94,"20"20"-79,0 0 1,-20-20-1,20 40 1,-20-40 0,0 0 46,0 0-62,0 0 16,0 20-1,0-20 17</inkml:trace>
  <inkml:trace contextRef="#ctx0" brushRef="#br0" timeOffset="35056.01">27966 10595 0,'0'20'156,"0"60"-140,0-40-16,0 0 15,0 0-15,0 0 16,-20 0 0,0 0-16,0-20 15,20 0 1,0 0-1,0 0 17,-20-20 124</inkml:trace>
  <inkml:trace contextRef="#ctx0" brushRef="#br0" timeOffset="39137.04">32524 10915 0,'-20'0'234</inkml:trace>
  <inkml:trace contextRef="#ctx0" brushRef="#br0" timeOffset="41399.99">32504 11375 0,'0'20'47,"20"-20"-32,0 20 1,-20 0-16,20 20 16,-20 140-1,0 199 17,0-239-17,0-60 16,0-40-15,0-20 0,0 0-1</inkml:trace>
  <inkml:trace contextRef="#ctx0" brushRef="#br0" timeOffset="42053.99">32164 12354 0,'0'20'31,"20"0"-15,0-20-16,0 20 15,0 0-15,0 0 16,0 0-16,0-20 16,20 40-1,80 100 32,-100-120-31,0 0-1</inkml:trace>
  <inkml:trace contextRef="#ctx0" brushRef="#br0" timeOffset="42795">32884 12174 0,'0'40'16,"-20"40"0,-40 0-16,60-40 15,-40-20-15,0 80 32,0-20-1,20-60-16</inkml:trace>
  <inkml:trace contextRef="#ctx0" brushRef="#br0" timeOffset="44221.99">29665 13234 0,'-20'20'93,"0"20"-77,20 20 0,0-20-1,-20 80 16,20-80-15,0-20 0</inkml:trace>
  <inkml:trace contextRef="#ctx0" brushRef="#br0" timeOffset="45820.99">29965 13294 0,'-40'20'140,"40"0"-124,0 0-16,0 0 16,0 0-1,0 0 16,0 0 1,40 20-17,-20 0 1,20-20 0,-20-20-1,0 20 16,20 0-15,-20 0 0,0-20-1,0 0 1,0 0 0,0 0 30,20 0-14,-20-20-17,20-20-15,-20 0 16,-20 0 0,0 20 62,0 0-63,-20 20 1,0 0-16,20-20 16,-40 0-1,20 20 1,0-20-1,0 0 1,0 20 31,0 0-16,0 0 16,0 0-47,0 0 47</inkml:trace>
  <inkml:trace contextRef="#ctx0" brushRef="#br0" timeOffset="47176.99">30765 13254 0,'-20'0'47,"0"0"-16,-20 0-15,20 0-16,-20 80 31,20-20 0,20-40-15,0 20-1,0 0 17,0-20-32,0 0 15,0 40 1,40-20 0,-20-40-1,0 20 1,0 0-1,0-20 1,40 40 15,-40-20-31,0-20 32,0 0-1,0-40 31,0 20-46,-20 0-16,0 0 16,20-20-1,-20-20 1,0 20-1,0-20 1,0 40 62,0 0-62,-20 20-1,20-20-15,-20 20 32,0 0 30,0 0-46,0 0-1,20-20 17,-20 20-17,20-20-15,-20 20 16</inkml:trace>
  <inkml:trace contextRef="#ctx0" brushRef="#br0" timeOffset="48516">29645 14073 0,'20'0'63,"0"0"-63,20 20 15,20-20-15,60 0 32,-60 0-1,-40 0-16,0 0 1,40 0 0,0 0-1,140-20 17,-120 0-32,100 20 15,-80 0 16,0 0-15,-80 0 0,0 0 62,0 0-63,0 0 17,0 0-17,0 0 1</inkml:trace>
  <inkml:trace contextRef="#ctx0" brushRef="#br0" timeOffset="49886.99">29625 12474 0,'0'40'62,"-20"40"-62,-20-20 16,0 0-16,20-20 16,-60 160 15,40-60 0,20-120-15,20 0-1,0 0 1,-20 40 0,20-40-1,0 60 1,-20-20-1,0-20 1,0 0 0,20-20-1,0 20 1,-20-20 0,-20 40-1,40-20 1,0 0-1,0 0 1,0 0 0,-20 20 15,20-40-15,0 0 15,-20-20-31,20 20 15,0 0 17,0 0 30</inkml:trace>
  <inkml:trace contextRef="#ctx0" brushRef="#br0" timeOffset="52662">28586 12414 0,'-20'0'125,"0"0"-78,0 40-31,0-20 0,20 0-16,-40 0 15,40 20 16,-20 0-15,0-20 0,20 20-1,-20-20 1,20 20 0,-20 0-1,20-20 16,0 0-15,0 0 15,0 0-15,0 0-16,0 0 31,0 0-15,20-20 15,-20 20-15,20-20-1,0 0 32,-20 20-47,20-20 16,0 20-1,0-20 1,0 0 31,0 0-31,-20 20 15,20-20 47,-20-20 78,0 0-140,0 0-16,0 0 15,-20 0 79,0 20-78,0 0 46,0-20-30,0 20-32,0 0 46,0 0 1</inkml:trace>
  <inkml:trace contextRef="#ctx0" brushRef="#br0" timeOffset="54617.99">28786 12754 0,'-20'0'47,"0"0"-16,20 20 79,0 0-95,0 0 1,0 0 0,0 0-1,0 0 1,0 0-1,40 20 1,-40-20 0,40-20-1,-40 20 1,20 0 0,0 0-1,0-20-15,0 0 63,0 0-32,-20 20 0,20-60 63,0 20-94,20 0 16,40-40-1,-1 20 1,-39 20-1,-20 20 1,-20-20 31,-40 0-31,40 0-16,-20 20 46,0 0-30,20-20 31,-19 20-47,-1-20 16,0 20-1,0 0 1,0 0-1,20-20 1,-20 20 0,0 0 15,0 0 0,0 0 16,0 0-31,0 0-1,0 0 17,0 0-1,0 0 0,0 0-15,0 0-16,0 0 47,0 0-16</inkml:trace>
  <inkml:trace contextRef="#ctx0" brushRef="#br0" timeOffset="55807">31184 13514 0,'20'0'16,"0"0"15,20 0-31,40 0 31,-40 0-15,-20 0 31,20 0-16,-20 0-16,0 0 1</inkml:trace>
  <inkml:trace contextRef="#ctx0" brushRef="#br0" timeOffset="56382.99">31244 13734 0,'20'0'79,"20"0"-64,0 0 16,-20 0-31,20 0 32,-20 0-1,0 0 0,0 0-31</inkml:trace>
  <inkml:trace contextRef="#ctx0" brushRef="#br0" timeOffset="57296">28226 13354 0,'0'0'0,"20"0"62,0 0-62,0 0 16,0 0 0,0 0 15,140 0 0,-40 0-15,-60 0-1,-40 0-15</inkml:trace>
  <inkml:trace contextRef="#ctx0" brushRef="#br0" timeOffset="57846">28346 13654 0,'20'0'31,"20"0"-16,-20 0-15,0 0 16,0 0-16,0 0 47,40 0-31,0 0-1,100-40 1</inkml:trace>
  <inkml:trace contextRef="#ctx0" brushRef="#br0" timeOffset="59212.99">26607 12814 0,'-20'0'94,"0"0"-63,0 0 0,0 0-15,0 0-16,-60 80 16,60-60-1,-20 20 1,40-20 15,-20 0 0,20 0-15,-20-20 0,20 40-1,0-20 1,0 0 0,0 20-1,20-40 1,-20 20-1,20-20 1,0 20 0,20 0-1,-20 0-15,0 0 16,20-20 15,-20 0 0,20 0-15,-20 20 0,0-20-1,0 0 79,0 0-94,0 0 31</inkml:trace>
  <inkml:trace contextRef="#ctx0" brushRef="#br0" timeOffset="60622.99">26807 13054 0,'-40'40'94,"40"-20"-94,0 20 16,0 20-1,0-40 17,0-40 93,-20 20-125,0-20 15,20-40 1,60-80-1,20 0 1,-60 60 0,0-20-1,0 80 1,0 20 187,20 0-187,-20 20-16,0-20 15,-20 20-15,40 0 16,-20 20 0,-1-20-1,1 0 16,0 60-15,0-20 0,0-20-1,0 0 1,20 0 0,-40-20-1,0 0 48,0 0-32,0 0-31,0 0 31,0 0-15,0 0 15,0 0-15</inkml:trace>
  <inkml:trace contextRef="#ctx0" brushRef="#br0" timeOffset="61734.99">26807 13014 0,'40'0'31,"-20"0"-15,0 0-16,0 0 15,0 0 1,0 0-16,0 0 16,0 0-1,0 0 1,0 0 0,0-20-1,0 20 16,19 0 32,-19 0-63,0 0 16,0 0-1</inkml:trace>
  <inkml:trace contextRef="#ctx0" brushRef="#br0" timeOffset="65077.99">32464 13294 0,'-20'0'47,"0"0"15,0 20-46,-20 60 31,20-40-32,20-20-15,-20 20 16,20 0 0,-20 0-1,20 20 1,0-20 0,0-20-1,0 0 1,0 0-1,20 20 17,0-20-1,20-20-15,-40 20-1,20-20 1,0 0-1,0 20 1,0-20 0,0 0-1,0 20 1,0 0 15,0-20-15,-40 0 109,20-20-125,-20 20 15,0 0 17,0 0-1,0-20 0,0 0-15,0 20-1,20-20 1,-20 20 0,20-20-1,-20 20 1,20-20 46,-20 20 48,0-20-63,40 20 171,0 20-186,-20 0-32,20-20 15,-20 20 1,20-20 0,20 20 30,-40 0-30,20-20 0,0 0-1,0 0 1,-20 20 0,20-20 280,20-20-296,0-20 16,-40 20 187,-20 20-203,20-20 16,-20 20 15,0-20-15,20-20-1,-20 20-15,0 0 16,0 0 0,0 0 46,0 20-62,20-20 16,-20 20 77,0 0-77,0 0 15,0 0 16,0 0-31,-20 0-1</inkml:trace>
  <inkml:trace contextRef="#ctx0" brushRef="#br0" timeOffset="66700.98">32724 13534 0,'0'40'141,"0"-20"-126,0 20 1,0 0 0,0-20-16,0 0 15,0 0 1,20-20-16,0 0 16,0 20 15,0-20 47,0 20-78,0 0 47,0-20-32,0 0 1,-20 20 0,20-20 31,0-20-16,-20-20-31,20 20 15,-20-20 1,0 20 0,0 0 15,0 0-15,0 0-1,-20 20-15,0 0 16,20-20-1,0 0 17,-20 20-32,0 0 15,20-20 1,-20 20 62,0 0-47,0 0-15,0 0 93,0 0-77</inkml:trace>
  <inkml:trace contextRef="#ctx0" brushRef="#br0" timeOffset="67891.98">33303 13254 0,'0'20'47,"-20"40"-32,-40 100 17,40-140-32,20 20 15,-39 100 17,19-80-32,0-20 31,0 0-16,20-20 1,0 40 0,-20-40-1,20 0 1</inkml:trace>
  <inkml:trace contextRef="#ctx0" brushRef="#br0" timeOffset="69105.98">33084 13434 0,'20'0'125,"20"0"-110,-20 0 1,-40 0 78,20-20-94,-20 0 15,0 0 1,0 20 0,20-20-1,-20 0 1,0 20 15,0 0-15,0 0 31,0 0-32,0 0 16,0 0-15,20 20 47,20-20-32,0 0 0,20 20-15,-20-20-16,-20 20 15,20-20 63</inkml:trace>
  <inkml:trace contextRef="#ctx0" brushRef="#br0" timeOffset="70524.98">33323 13694 0,'0'20'125,"0"0"-110,20 20 1,0-20 0,20 60 15,-20-80-16,0 0 48,-20-20 109,-20 0-157,20 0-15,0 0 16,-20 20 0,20-20-16,-20 20 15,0 0 32,0-20-16,20 0-15</inkml:trace>
  <inkml:trace contextRef="#ctx0" brushRef="#br0" timeOffset="80518">30905 5258 0,'-20'0'94,"0"0"-94,0 20 15,-80 40 17,-180 239-1,200-219-16,40-60-15,-80 80 16,0 20 0,20 0-1,-60 0 1,-20 60 15,-80 20-15,140-120-1,-20 40 1,-99 80 0,-21 0-1,80-60 1,60-60 0,0-20-1,-60 79 1,20 21-1,20-60 1,0 0 0,40-40-1,0 40 1,-80 60 15,1 60-15,-41 0-1,80-100 1,80-60 0,0-20-1,40-20 1,-80 160 0,0-40-1,20 0 1,-40 40-1,60-80 1,20-21 0,-20 41-1,0 80 1,-40 120 15,60-160-15,0-60-1,40-20 1,-20 0 0,0 0-1,20 40 1,0 20 0,-20-20-1,20 80 1,-20 0-1,20-120 1,0-20 0,20 79-1,20 1 17,-20-20-17,20 0 1,20 40-1,40 100 1,-60-160 0,20 0-1,-40-20 1,0-40 0,0 20-1,0-40 1,20 20-1,-40 20 1,80 40 0,-20-20-1,0-20 17,20 20-17,-20-20 1,20 20-1,-20 0 1,40-40 0,40 80-1,0-61 1,39 41 0,161 80-1,20-40 1,60 20-1,0 0 1,-80-40 0,59 0-1,-79-40 1,100-20 15,-80 20-15,-60-20-1,-20 0 1,-61-20 0,1 20-1,-60 0 1,40 0 0,140 20-1,-80 0 1,-20 20-1,-20-40 1,-160-40 0,-20 0-1,0-20 1,40 0 125,-40 40-141,0-20 15,0 0-15,20-20 16,-20 20-16,20 0 15,0 20 1,-20-40 0,0 0 31,-1 0-16,1 0-16,0 0 17,0 20-17,0 0 17,0 0-17,0-20 1,0 0-1,-20 20 1,20-20 0,0 19-1,0-19 17,0 20-32,-20 0 31,20-20-16,0 0 1,0 20 0,0 0-1,0 0 1,0-20 0,0 20-1,20 20 1,-20-40-1,0 0 48,0 0-16,-20 20-16</inkml:trace>
  <inkml:trace contextRef="#ctx0" brushRef="#br0" timeOffset="82828">30925 5178 0,'40'0'157,"160"-20"-157,99-60 15,41 0-15,160-60 16,240-60 0,39-20 15,-739 220-31,-20 0 15,-20-20 64,0 0-79,-20 20 312,0 0-296,-20 0 46</inkml:trace>
  <inkml:trace contextRef="#ctx0" brushRef="#br0" timeOffset="84933.01">30985 5118 0,'-20'0'47,"0"0"-16,0 0-31,0 0 32,-20 0-1,0 0-15,20 0-1,0 0 1,0 20-1,20 0 1,-20 20 0,0 0-1,-20 0 1,20 0 0,0-40-1,20 60 1,-40-41-1,40 1 1,0 0 0,-20 0-1,0 0 1,20 0 0,0 0 15</inkml:trace>
  <inkml:trace contextRef="#ctx0" brushRef="#br0" timeOffset="96572.01">21089 2439 0,'0'20'109,"0"40"-93,-20 0-16,20 0 15,0 180 17,0-20-1,0-180-15,0 20-16,0-1 15,0 1 1,0 60 15,0-100-31,0 0 16,0 0-1,0 0 17,0 0-17,0 0 1,0 0-1</inkml:trace>
  <inkml:trace contextRef="#ctx0" brushRef="#br0" timeOffset="98644.01">20450 3338 0,'20'0'31,"0"0"-15,0 20 0,0-20-1,20 20-15,-40 0 16,100 60 0,-20-20 30,-60-40-30,0 0 0,0 0-1,0-20 1,0 20 0,-20 0-1,20-20 1,0 0-1,0 40 17,0-40-17,0 20 1,0 0-16,0-20 16,-20 20 30,20-20-30,-1 20 15,1-20-31,0 20 32,0-20-17,0 20 1,0-20 46,0 0 1,-20 20-16,20-20-32,0 0 17,0 0-1,-20-20 328,20 20-343,20-20-1,20-60-15,0 0 16,-20 40-16,-40 20 16,40-20 202,-40 20-202,20 20-16,-20-20 16,0 0-16,20 20 31</inkml:trace>
  <inkml:trace contextRef="#ctx0" brushRef="#br0" timeOffset="129373.01">8216 11275 0,'20'0'94,"0"0"-78,0 0-1,80 0 1,40 0 0,0-20-16,499 0 31,161 20 0,-560 0-15,-160 0-16,20 0 15,-60 0 17,40 0-17,40 0 1,-21 0-1,-59 0 1,0 0 0,0 0-16,-20 0 15,40 0 1,0 0 0,20 0-1,0 0 1,-20 0-1,0 0 1,-40 0 0,20 0-1,-20 0 1,0 0 31</inkml:trace>
  <inkml:trace contextRef="#ctx0" brushRef="#br0" timeOffset="138848.01">11234 9616 0,'0'20'93,"20"-20"-61,20 60-1,0-40 0,-20-20-15,20-20-1,-20-20 1,60-20 0,60-60-1,-100 80 1,20-20-16,20 0 15,0-40 1,20 20 0,-20 20-1,-20 0 17,20 20-17,-40 20 1</inkml:trace>
  <inkml:trace contextRef="#ctx0" brushRef="#br0" timeOffset="155332.01">15572 9975 0,'20'0'407,"0"0"-392,0 0 1,0 0 78,0 0-79,0 20-15,0 0 63,0-20-16,-20-20 78,0 0-94,0 0-31,0 0 15,0-40 1,0 20 0,0 0-1,0 20 1,0 0 0,0 0 15,0 1-16,20-41 1,-20 20 0,0 20-1,20-20 1,0 40 15,-20-20-15</inkml:trace>
  <inkml:trace contextRef="#ctx0" brushRef="#br0" timeOffset="157080.01">15352 9915 0,'20'0'0,"0"0"16,0 20 0,0-20-1,0 20-15,0-20 16,-20 20 15,40-20 0,-20 20-15,0 0-16,0-20 16,0 20 15,0-20-16,0 20 1,0 0 31</inkml:trace>
  <inkml:trace contextRef="#ctx0" brushRef="#br0" timeOffset="161317.01">17851 9735 0,'20'0'78,"0"20"-47,-20 0-15,20-20-1,60 60 1,-60-40 15,20 20-31,-20-20 31,0-20-15,40-40 172,60-139-157,-60 59-16,-20 40 1,0 20 0,-20 40-1,-20 0 17,20 0-32,0 0 15,-20 0 16,20 0-31,0 0 16,-20 0 15,0 0-15</inkml:trace>
  <inkml:trace contextRef="#ctx0" brushRef="#br0" timeOffset="168604.01">19410 10375 0,'20'0'187,"0"20"-156,0-20-15,0 0 0,0 0-16,0 0 15,0 0-15,0 0 16,20 0-1,-20 0 1,80-60 15,-80 40-15,40-20-16,0 0 16,-20-20-1,20 40 1,-40-40-1,20 60 1,0-60 0,0 20-1,0 20 17,-20 20-1,-20-20-16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9T05:53:34.90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5177 10575 0,'20'0'172,"0"0"-172,0 0 16,40 0-16,0-20 15,20 20-15,-20 0 16,0 0-16,40 0 16,-20 0-16,-20 0 15,0 0-15,0 0 31,100 0 1,-40 0-17,120 0 1,20-20 0,179 20-1,-139 0 1,-160 0-16,60 0 15,-60 0 1,-60 0 0,-40 0-1,20-20 1,0 0 15,0 0-15,0 20-1,80 0 1,260 0 0,99 0-1,-59 0 1,20 0 0,-160 0-1,-40 0 1,-200 0-1,-21 0 1,181-20 0,80 20 15,-40 0-31,20 0 31,80 0-15,60 0-1,-360 0 1,79 0 0,41-40-1,40 20 1,-20 0 0,100 0-1,40 20 1,100 0 15,-300 0-31,119 0 16,81-20-1,-100 20 17,-180-20-17,20-20 1,20 20-1,0 0 1,-40-20 0,160 0-1,300-20 1,-101-20 0,-239 40-1,-60 20 1,-60 20-1,-20 0 17,-20 0-32,60-20 15,40-20 1,220 40 15,-220 0-15,260 0-1,-200 0 1,20 0 0,-141 0-1,81 0 1,40 0 0,260 0-1,-280 0 1,80 0-16,200 0 15,339 0 1,-19 0 15,-520 0-31,100 0 32,-21 0-17,201 0 1,-400 0-1,60 0 1,-100 0 0,-60 0-1,0 0 17,180 0-17,380 0 16,-380 0-31,99 0 16,-99 0 0,-140 0-16,60 0 31,-80-20-31,100 0 31,20 0-15,160 20-1,-300 0 1,20 0 0,20 0-1,20 0 1,140 0 0,20 0-1,-1 0 1,-119 0-1,-100 0 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9T05:59:38.19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25068 15433 0,'0'20'313,"0"20"-313,0 20 15,-20-20-15,20-20 16,-20 20-16,20-20 15,0 0 1,0 0-16,0 0 16,0 0 77,0 20 595,0 60-688,0-60 16,0 0-16,0-20 15,0 0-15,0 0 16</inkml:trace>
  <inkml:trace contextRef="#ctx0" brushRef="#br0" timeOffset="1046.99">24208 15353 0,'20'0'46,"0"0"-30,0 0 0,0 0-1,20 0 1,80-20 15,40 0-15,-100 20-1,20-20 1,0 20 15,-20-20-31,-20 20 32,-20 0-32,20 0 15,-20-20 1,59 0-1,-39 20 1,0 0 0,20 0-1,0-20 1,-20 20 0,0 0-1,0 0 1,-20 0-1,0 0 1</inkml:trace>
  <inkml:trace contextRef="#ctx0" brushRef="#br0" timeOffset="2334">25427 15553 0,'40'0'94,"20"0"-78,20 20-1,240 120 17,-260-80-17,-60-40 1,20 0-1,-20 0 1,0 20 0,0 0-1,0 0 17,0 0-32,0-20 15,-20 0 1,0-20-1,0 20 1,0-20 15,0 20-15,0-20 0,0 0-1,-20 0 1,20-20-1,0 20 17,20-20-17,-20 0 1,0 0 0,20-60-1,0 40 1,40-40-1,-20 40-15,20-20 16,-20 0 0,0 40-1,0 0 1,-20 0 0,20 0-1,0 0 1,0 20 31,-20-20-16,0 0-15</inkml:trace>
  <inkml:trace contextRef="#ctx0" brushRef="#br0" timeOffset="4316.99">26567 15593 0,'-20'0'0,"20"20"15,-20 0-15,0 0 16,0-20-16,20 20 15,-20-20-15,0 20 16,0 0 0,0 20-1,0 0 1,-20 20 31,20-40-47,20 40 31,0-20-15,0-20 15,0 20-15,0-20-1,60 0 16,-60 0-31,40-20 16,-20 0 47,0 0-48,-20-20 1,40 0-1,-20-20 1,0 20 0,-20 0-16,20-20 15,0-40 1,-20 20 0,0 0-1,0 40 1,0 0 15,0 0 0,0 0-15,0 40 171,20 40-171,-20-20-16,0-20 16,0 20-16,0-20 15,20 20 1,0 20 15,0-40-15,0 0-1,0-20 1,0 20 31,0-20-31,20 20-1,-20-20 1,60 0-1,-20 0 1,20-20 15,-60-20-15,-20 20-16</inkml:trace>
  <inkml:trace contextRef="#ctx0" brushRef="#br0" timeOffset="4968.03">27246 15593 0,'-20'20'47,"-20"20"-47,20 0 0,20-20 31,0 0-15,0 140 15,0-100-16,40 20 1,-40-60 0,20-20-1,0 0 1,0 20 15,20-20-31,-20 20 16</inkml:trace>
  <inkml:trace contextRef="#ctx0" brushRef="#br0" timeOffset="5966.99">27126 15293 0,'20'0'62,"0"0"-62,0 0 16,20 0-16,0 0 16,0-40 15,0-20 0,-40 20-15,20-20-1,-20 40 1,0-20 0,0 20-1,-20 20 1,0 0 0,0 0-1,-20 0 16,20 0-15,0 0-16,-20 0 16,-79 80-1,19-20 17,100-40-17,0 0 1,-20 20-1,20 20 1,0-40 0,20 0-16,-20 0 15,20-20 1,0 20 15,20 0-31</inkml:trace>
  <inkml:trace contextRef="#ctx0" brushRef="#br0" timeOffset="7319.99">27726 15473 0,'20'0'47,"-20"60"-31,20 0-16,-20 0 15,0 20 1,0-60 31,-20-40 78,20-20-125,0 20 15,0 0 1,0 0-16,0-20 16,20 0-1,-20 20 17,40-40-17,-20 40 1,0-60-1,20 60 1,-40 0 0,20 20 46,0 0-31,0 0-15,0 20 15,0 0-31,-20 0 16,20 20 0,40 20-1,-60-20 1,0 20-1,0-40 1,20 60 0,0-60-1,-20 0 1,0 20 0,20-20 15,-20 0 0</inkml:trace>
  <inkml:trace contextRef="#ctx0" brushRef="#br0" timeOffset="7850.99">28946 15653 0,'20'0'62,"0"0"-46,0 0-16,80-40 16,59-20 31,-79 60-32,-60 0 1,20 0-16</inkml:trace>
  <inkml:trace contextRef="#ctx0" brushRef="#br0" timeOffset="8966">28906 15993 0,'20'0'140,"0"0"-77,0 0-63,20 0 15,20-20-15,-20-20 16,179 0 15,-119 40 0,-80 0 48,0 0-64,0 0 1</inkml:trace>
  <inkml:trace contextRef="#ctx0" brushRef="#br0" timeOffset="9599.99">30565 15033 0,'0'20'47,"0"20"-47,0 180 31,0-100-16,0-80-15,0 60 16,0-80 0,0 20 15</inkml:trace>
  <inkml:trace contextRef="#ctx0" brushRef="#br0" timeOffset="10849.99">30785 14933 0,'0'80'94,"-40"120"-79,0 40 17,20-100-17,20-80 1,20-40-1,0 0 1,0 0 0,20 20-1,-20-40 1,0 0 15,0 20-15,0 0-1,0-20 32,0-20-31,20-40-16,-20 60 16,60-120-1,-20 60 1,-60 40-16,40-60 15,-40 60 1,0-60 0,0 20 15,-20-40-15,0-20-1,0 60 1,20 40-1,0-20 1,-20 40 15,-20-20-15,40 0 15,-20 20-31,0-20 16,0 20 15,0 0 0,0 0-31,0 0 16,0 0 15,0 0-15</inkml:trace>
  <inkml:trace contextRef="#ctx0" brushRef="#br0" timeOffset="12136.99">31564 15033 0,'-40'0'78,"0"20"-62,0 40-16,20-20 15,0 20 1,0 20 15,20-40-15,0 40 15,0-60-31,20 40 31,0 0-15,0-40-1,0 0 1,-20 0-16,40 20 31,-20-40-15,0 0 0,0 0-1,0 0 16,0 0-15,20 0-16,0-60 16,0 20-1,40-60 17,-80 80-17,0-20 1,20 0-1,-20-20 1,0 20 0,0 20-1,-20-20 1,-20-40 15,20 80-31,0-20 16,20 0-1,-20 20 1,0 0 0,0 0 15,0 0-15,0 0-1,0 0 1,0 0-1</inkml:trace>
  <inkml:trace contextRef="#ctx0" brushRef="#br0" timeOffset="13282.99">32984 14773 0,'-20'60'15,"0"20"1,-20-40-16,40 0 16,-20 0-16,0 0 15,20 0-15,-20 40 16,0 60 15,-40 60 0,20-140-15,40-40 0,0 0-1,0 0 1,-20-20-1,0 0 32</inkml:trace>
  <inkml:trace contextRef="#ctx0" brushRef="#br0" timeOffset="13782.99">32504 15093 0,'0'-20'78</inkml:trace>
  <inkml:trace contextRef="#ctx0" brushRef="#br0" timeOffset="14216.99">33044 15513 0,'0'-40'125</inkml:trace>
  <inkml:trace contextRef="#ctx0" brushRef="#br0" timeOffset="17222.99">25107 15413 0,'0'40'78,"0"-20"-78,0 0 16,0 0-16,0 20 16,0 80-1,0 100 16,0-160-31,0-20 16,0 0 0,0-20-1,0 0 95,-20 20-95,20-20-15,-19-20 32</inkml:trace>
  <inkml:trace contextRef="#ctx0" brushRef="#br0" timeOffset="20595.99">2699 15393 0,'-20'20'94,"0"20"-94,20 40 16,0-60-16,0 40 15,0 0 1,0 0 15</inkml:trace>
  <inkml:trace contextRef="#ctx0" brushRef="#br0" timeOffset="21470">1879 15253 0,'20'0'47,"0"0"16,40 0-63,0-20 15,80-40 1,0 20 0,-40 0-1,-60 20-15,-20 0 16,20 0-1,-20 20 1,40-20 0,40-20-1,-61 40 17,21 0-17,-60-20 1,60 20-1,-20-20 1,0 20 0,-20 0-1,-20-20 1,20 20 0</inkml:trace>
  <inkml:trace contextRef="#ctx0" brushRef="#br0" timeOffset="22871.99">3298 15353 0,'40'20'109,"-20"20"-93,0 0-16,-20 40 31,20-40 0,-20-20-15,-20-20 31,0 0-47,0 0 31,0 0-15,0 0-1,-20 0 48,20-20-63,20 0 16,-20 20-1,0-20 1,20 0-16,0 0 31,0-40-15,40 0-1,-20 40 1,0 0 0,0 0-1,0 20 1,0-20-1,20 20 1,-20-20 0,0 20-1,0 0 1,-20-20 15,20 20-15,0-20-1</inkml:trace>
  <inkml:trace contextRef="#ctx0" brushRef="#br0" timeOffset="23587.08">3158 15153 0,'40'0'16,"-20"20"15,20 20 1,-20-40-17,0 20 1,0 0-1,0-20 17,0 20-32,0 20 15,0-20 1,0 20 15</inkml:trace>
  <inkml:trace contextRef="#ctx0" brushRef="#br0" timeOffset="24988.99">3778 15293 0,'-20'0'32,"-20"0"-1,20 20-31,0-20 15,20 20 1,0 0 0,0 20 15,0-20-15,0 0-1,0 20-15,0-20 16,0 20-1,20-20 17,0 0-17,0-20 1,0 20 15,-20-40 79,0-20-110,0 0 15,0 0 16,0 20-15,-20 0 31,0 0-31,20 0-1,20 40 95,-20 0-95,20-20 1,40 60 15,-40-60-31,0 20 16,-20 0-1,20-20 17,0 20-32,20 20 31,-20-40-16,20 20 1,-20 0 0,-20 0-1,20-20 1,-20-40 46,40 20-46</inkml:trace>
  <inkml:trace contextRef="#ctx0" brushRef="#br0" timeOffset="25695.99">4098 15373 0,'40'80'125,"-40"-60"-110,40 20-15,-20-20 31,20 60 1,20-60-17,-60 0 1</inkml:trace>
  <inkml:trace contextRef="#ctx0" brushRef="#br0" timeOffset="26806.99">4158 15073 0,'0'0'0,"20"20"15,0-20-15,-20 20 16,20-20 0,-20-40 62,-20 40-63,20-20 1,0 0 0,0 0-1,0 0-15,0 0 16,0 0-1,0 0 1,-20 20 0,20-20 15,-20 20-31,20-20 31,-20 20-15,0 0-1,0 0 48,0 0-47,-20 20-16,20-20 15,20 20 1,0 0 15,0 0-15,0 0 15,0 0-31</inkml:trace>
  <inkml:trace contextRef="#ctx0" brushRef="#br0" timeOffset="28238.99">4438 15193 0,'20'0'63,"-20"20"-48,0 20 1,0 80 0,0 20 15,0-160 156,-20 0-187,20 0 16,0 0 0,0-20-16,0 0 15,0-20 1,0 20-16,20 0 31,-20 0-31,20 40 16,0 0 31,0 0-32,0 0 1,0 0-1,0 0 1,0 0 15,0 0-15,0 0 15,0 0 0,-20 20 1,20-20-32,-20 20 0,40 0 31,-40 0-15,0 60-1,0-40 1,0-20-1,0 20 1,0-20 0,0 0-1</inkml:trace>
  <inkml:trace contextRef="#ctx0" brushRef="#br0" timeOffset="29096.99">5917 14913 0,'0'80'79,"0"-20"-64,0 0-15,0 60 31,0 140 1,0-200-17,0 0 1,0-40 15</inkml:trace>
  <inkml:trace contextRef="#ctx0" brushRef="#br0" timeOffset="29899.99">5537 15513 0,'20'0'47,"-20"20"-47,20 0 15,0-20-15,40 40 31,-20-20 1,-40 20-17,20-40 1,0 0 15,-20 20-15,20-20 15,-20 20 63,20-20-63</inkml:trace>
  <inkml:trace contextRef="#ctx0" brushRef="#br0" timeOffset="30978.99">6257 15553 0,'-40'40'109,"20"-20"-93,0 0-16,-40 20 31,20 0 1,20-40-17,20 20 1,0 0-16,-20-20 47,0 0-16,20 20-15,-20 0-1,0-20 1,0 20-1</inkml:trace>
  <inkml:trace contextRef="#ctx0" brushRef="#br0" timeOffset="40446.99">3358 4798 0,'20'0'47,"0"20"-32,0 0-15,20 0 16,0 20-16,0-40 16,60 80-1,200 120 32,-280-240 16,80-80-48,-40-20 1,100-60-16,0 60 16,239-260-1,-239 260 1,140-100-1,-240 160 1,20 20 15,60-60-31,40-20 16,-100 60 15,100-19-15,-160 99-1</inkml:trace>
  <inkml:trace contextRef="#ctx0" brushRef="#br0" timeOffset="45235.99">15992 14713 0,'0'60'109,"0"-40"-93,-20 20-16,20 60 31,0 20 0,0-80-15,0-20 62,0 0-62,0 0-1,0 0 1,0 0-16,0 0 31,0 0 32,0 0-1,0 0 1,0 0-17,0 0 1</inkml:trace>
  <inkml:trace contextRef="#ctx0" brushRef="#br0" timeOffset="47708.99">15672 15153 0,'0'20'125,"20"-20"-125,0 20 16,0 0 15,0 0-15,0-20-1,-20 20 1,20 20 15,0-20-15,-20 0-1,20-20-15,0 40 16,0 0 15,0-20-15,-20 0 0,20 0 15,0 0 16,0 0-16,0-20 531,40-40-483,-60 20-64,20 0-15,0 0 16,0 0-1,-20 0 17,20 20-17,0-20 48,0 0-16,-20 0-32,20 20 1,-20-20-16,20 0 16,-20 0 77,0 0-46,20 20-31,-20-20-1,20 20 17,-20-20-32,0 0 15,0 0 1,20 20 0,0 0-1,-20-20 16,20 0-31</inkml:trace>
  <inkml:trace contextRef="#ctx0" brushRef="#br0" timeOffset="55852.06">6637 11615 0,'-20'0'94,"-20"0"-79,20 0 1,-40 0-1,-60 0 17,60 0-17,-40-20 17,-40-20-17,-200-40 1,-240-20-1,41-20 1,99 80 0,300 40-16,80-20 15,40 20 48,0 0-48,0 0 1,-40 20-16,-40-20 16,-80 40-1,100-20 1,-180 20 0,60 0-1,180-20 1,20 0 62,-20-20-78,0 20 16,0 20-16,-20-20 15,40 0 1,-20 40-1,-20-40 1,40 60 0,-40 0-1,40-60 1,-20 40 15,20-1-15,-20 1-1,0 0 1,20 20 0,0-20-1,0 0 1,0-20 0,0 0-1,20-40 1,-20 20-16,20 0 15,20 0 1,-40 0 15,60 20-15,-40 20 0,20-20-1,-40-20 1,20 0-1,0 0 1,0 0 0,80 0-1,0 20 1,40 20 0,120 20-1,-80-40 1,0 20-1,-20-60 1,40 40 0,-20 0-1,40-40 17,-21 20-17,-19 0 1,-80-20-1,-20 0 1,0 0 0,0 0-1,-20 0-15,120 0 16,-20 0 0,80 40-1,40-40 1,0 0-1,59 20 1,-139-20 0,-20 0 15,-40 0-15,-80 0-1,-40 0 1,0 0-1,20 0 1,160-60 0,-20 40-1,-20 0 1,-20 0 0,-100 20-1,-20-60 48,0 20-63,0 0 15,0 20 1,-20-20 15,0 20-15,-60-60-1,0 20 1,-20-60 0,20 20-1,20 40 1,0 20-16,20 40 16,0-60-1,-20 20 1,-20-20-1,40 0 1,0 60 0,0 0 15,0 0-15,0 0 30,0 0-30,0-20 0,-20 0-1,0 0 1,0 0 0,-40-20-1,40 20 1,-20 0-1,0-19 1,-60-1 0,0 0-1,60 20 1,0 0 15,40 20-15,0 0 46,0 0 32,0 0-63,0 0-15,-40-20 31,40 20-47,-20-20 15,0 20 1,-239 0 0,59 0-16,40 0 15,0-20 1,120 0 0</inkml:trace>
  <inkml:trace contextRef="#ctx0" brushRef="#br0" timeOffset="67295.98">6397 14133 0,'20'0'109,"0"0"-93,0 0-16,140 0 31,179 0 0,-159-20-15,-140 20 0,0 0-1,80 0 1,-80 0 0,0 0-1,60 20 1,-60-20-1,0 0 1</inkml:trace>
  <inkml:trace contextRef="#ctx0" brushRef="#br0" timeOffset="69904.98">7336 13614 0,'0'20'141,"20"-20"-126,0 20-15,0 0 16,20 0-1,20 20 17,-40-20-1,20 20-31,0-20 31,-20 0-15,20 0-1,-40 0-15,60 20 16,-40-40 0,60 60-1,-60-40 1,0-20 15,0 0 0,-20 20-15,-20-20 375,0 0-391,-20 39 15,20-39-15,20 20 16,-20 20-16,0-40 16,0 20-1,0 20 1,0-40-1,-20 20 17,20 0-17,0-20 1,-20 20 15,20-20-15,20 20-1,-20-20 1,0 0 47,0 0-17,0 0-30,20 20-16,-20-20 31,0 0-15,0 20 46,0-20-46,-20 60 15,20-60-31,0 20 16,0 0 140,0-20-125,20 20 16</inkml:trace>
  <inkml:trace contextRef="#ctx0" brushRef="#br0" timeOffset="75836.98">3758 14433 0,'20'0'141,"20"20"-126,-20 0-15,0-20 16,0 0 0,-20 20-16,20-20 15,0 0-15,0 0 31,20 0 1,-20 0-1,20 0-31,-20 0 16,20 0-1,20 0 1,40 0-1,-40 0 1,40 0 0,0 0-1,40 0 1,39 0 0,101 0-1,-160 0 1,-40 0-1,-60 0 1,0 0 0,20 0 31,-20 0-32,60-20-15,60 20 16,-60 0-1,-20 0 1,0 0 0,40 0-1,-40 0 1,0 0 0,-20 0-1,-20 0 48,0 0-63,60 0 15,0 0 1,-20 0 15,-40-40-15,0 40-1,-20-20 64,20 20-64,-20-40 1,0 20-1,0 0 1,20-20 0,-20 0-1,20 0 1,-20 0 0,20 0-1,20-40 1,-40 41-1,60-21 1,-20 0 0,-40-40-1,20 100 1,-20-20 46,0 0-46,-20-40 0,0 60-16,0-40 15,20 20 17,-20 0-17,-20 0 1,40 0-1,-20 0 1,0 0 0,-20 0-1,40-20 1,-20 20 0,20 0 30,-20 20-30,0 0 31,20-20-16,-20 20-15,0 0 15,20-20 0,-20 0-15,0 20 15,0 0-15,0-20 31,0 20-32,20-20 1,-20 0 0,0 20-1,0 0 1,0-40-1,0 40 1,-40-40 0,40 20-1,-20 0 1,0 0 0,-20-20-1,-20 20 1,-60-20-1,40 0 1,60 20 0,-60 0-1,40 0 1,20 20 0,20 0 15,0-20-16,-20 20 1,0-20 0,-20 20-16,-20-20 15,20 0 1,-40 20 0,60 0-1,20 0 1,-40 0-1,-79 0 1,-1 0 0,60 0 15,40 0-15,20 0 30,-20 0-30,-160 20 0,80-20-1,40 0 1,40 0-16,0 20 94,20 0-79,20 0 1,-20-20-16,0 0 31,20 20-15,-20 0-1,-40 20 1,20 0 0,-20 0-1,40 0 1,0-40 15,0 0 0,0 80-15,-20-60 0,40 20-1,-20-40 1,0 60 15,0-60-15,20 20-16,-20 0 15,0 0 1,20 20 0,0-20 15,0 0-15,0 0-1,0 60 1,-20-40-16,20-20 15,0 20 1,0-20 15,0 20-31,0-20 32,0 20-17,0 20 1,0-20-1,0-20 1,0 20 0,0-20-1,0-1 1,0 21 0,20 0-1,0 0 1,20 0-1,-20 40 1,0-80 0,0 40 15,0-40-15,0 0-1,-20 20 1,20-20-1,20 40 1,-20-40 0,20 20-1,0 0 1,-20 20 15,0-20-15,20-20-1,-20 20 1,0 0 15,0-20-15,0 0 0,-20 20 15,20-20-16,0 0 1,0 20 15,-20 0 1,20-20-17,0 0 16</inkml:trace>
  <inkml:trace contextRef="#ctx0" brushRef="#br0" timeOffset="89757.02">2319 13814 0,'20'0'63,"0"0"-1,40 0-30,0-20-17,60 20 1,0 0-1,-41 0 1,-19 0 0,-40 0-1,0 0 1,0 0 31,0 0-16,0 0-15</inkml:trace>
  <inkml:trace contextRef="#ctx0" brushRef="#br0" timeOffset="91269.99">2738 13294 0,'40'0'109,"0"20"-109,0 0 16,-20 20-16,40-20 31,40 60 0,-80-60-15,0 0-16,0-20 16,20 20-1,-20 20 1,0-40-1,20 40 1,0 0 0,20 0 15,-40 0 0,-60-40 157,40 20-188,-20-20 15,0 20 1,0 0 0,0-20-1,-20 20 1,20 0-1,0-20-15,-20 20 16,20 0 0,-20 0-1,0 0 1,20 20 0,0-40 15,0 0-16,0 0 17,0 0-17,20 20 1,-20 0 0,-60 19-1,60-19 1,-20 20-1,1-40 1,39 20 0</inkml:trace>
  <inkml:trace contextRef="#ctx0" brushRef="#br0" timeOffset="94790.85">1479 11894 0,'40'20'140,"20"20"-140,-20 0 16,0-20-16,100 40 31,80-20 0,-140-40-31,20 20 16,40-20 0,-20 0 15,-100 0-15,0 0-1,20 0 16,0 0-15,40 0 0,-40 0-1</inkml:trace>
  <inkml:trace contextRef="#ctx0" brushRef="#br0" timeOffset="96680.85">2359 11335 0,'20'40'125,"0"20"-110,20-20 1,20 40 31,0-20-47,-20 40 31,20-20-15,-40-20-16,0-21 15,0 1 1,-20-20 0,0 0 202,39 60-202,-19-80 0,-20 40-16,0-20 15,0 0 17,0 0 14,0 0 79,0 0-109,0 0 0,-20-20-1,20 20-15,-20 0 16,-19 0 0,-1 20-1,20-40 1,-20 40-1,20-20 17,0-20-17,0 20-15,0 0 32,-60 20-17,40 0 1,-20 0-1,0 20 1,40-60 0,-40 40-1,60-20 1,-20-20 0,0 0-1,0 20 16,0-20 1,0 0-17,0 0 32,0 0-47,-60 0 16,60 0-1,0 0 1</inkml:trace>
  <inkml:trace contextRef="#ctx0" brushRef="#br0" timeOffset="112516.86">12274 7357 0,'40'20'63,"-20"-20"-63,0 20 15,-20 0-15,60 20 31,-20-20 1,0 0-17,-20 0 1,0 0 31,0-20-47,-20 19 15,20 1 1,0-20 0,0 0-1,-20 20 17,20 0-17,0-20 1,0 0-1,0 20 1,0-20 0,-20 20 15,0 0 16,20-20-16</inkml:trace>
  <inkml:trace contextRef="#ctx0" brushRef="#br0" timeOffset="113951.85">12494 7696 0,'20'20'62,"0"-20"-30,0 20-32,20 20 31,20 20 0,-40-60-15,20 20-1,-20 0 1,0-20 15,0 20-15,-20 0-16,20-20 31,0 0-15,-20 20-1,20-20 1,-20-40 187,0-20-203,0 20 16,0-40-1,20-99 17,-20 119 15,0 40-1,0 0-14,0-20-17,0-20-15,0 20 32,0 20-32,0 0 31</inkml:trace>
  <inkml:trace contextRef="#ctx0" brushRef="#br0" timeOffset="134486.91">27946 13214 0,'0'0'0,"-20"0"16,20-20-16,-20 20 15,0 0 1,0 0 15,0 0-31,0 0 16,0 0 0,-60 0 15,60 0-16,-20 0-15,0 0 16,0 0 0,-40 0-1,-40 0 17,40 0-17,-20 0 1,0 0-1,21 0 1,-1 0 0,-40 20-1,60 0 1,0 0 0,0 20-1,0-20 1,20-20-1,-20 40 1,20-20 0,0 0 15,40 0 0,-20 0-15,0-20-1,0 40 1,-20-40 0,40 20-16,-20 20 15,-20-20 1,-120 100 0,80-40-1,-60-20 1,100-20-1,0 0 1,20-40 0,0 20 15,20 0 31,-20 0-46,20 0 0,-20 0-1,20 0 1,0 19 0,40 41-1,-20-80-15,0 20 16,20 0-1,-20 0 1,20 0 15,-20 0 1,20 0-17,-20 0-15,0-20 16,120 80-1,-20-20 1,-20-40 0,-40 20-1,-40-40 1,0 0 0,-20 20-1,20-20 16,0 0-15,20 0 0,40 0-1,40 20 1,-20 0 15,-20-20-15,0 0-1,20 0 1,-61 20-16,101 0 16,-40 20-1,60-20 1,-20 0 0,-40 0-1,0-20 1,20 0-1,20 0 1,140 0 0,-140 0 15,-40 0-15,-20 0-1,-40 0 1,0 0-1,-20 0 1,20 0 0,-20 0-1,20 0 1,0-20-16,0 0 16,0 0-1,0 0 1,0 20-1,-21 0 1,1 0 0,0-40 15,20 20 0,-40 0-31,20 0 16,0 20-1,0-40 1,0 40 0,0-20-1,-20 0 1,60-20 0,-20-60-1,-40 60 1,20 0-1,0 0 1,0 20 0,-20-20 15,0 0-15,0 20-1,20-19 1,0-41-1,-20 40 1,0 20 0,0-20-1,0 0 1,0-20 0,0 40-1,-20-40 1,0 60 15,0 0-31,20-20 16,-20 0 15,0 20-15,0 0-1,0 0 16,-40-20-15,40 0-16,-20 0 16,0 20-1,20 0 63,0 0-78,0 0 32,0 0-17,-19-20 1,-1-20 0,20 20-1,-40-20 1,-20-40-1,0 60 1,20-20 0,20 20-16,20 20 15,0 0 1,20-20 0,-20 20 15,0-20 16,0 20-32,0-20-15,-20 20 32,20 0-17,0 0 1,0-20-1,0 20 1,-20-20 0,0 20-1,0 0 1,0 0 0,0 0-1,20 0 48,0 0-48,0 0 17,0 0 30,0 0-62,0 0 47,0 0-31,0 0-1,0 0 16,-60 0 1,60 0-32,0 0 15,-20 0 17,20 0-17,0 0 16</inkml:trace>
  <inkml:trace contextRef="#ctx0" brushRef="#br0" timeOffset="138304.91">29325 12854 0,'20'0'141,"0"0"-126,0 0 1,0 0-1,20 0 17,20 0-17,0 0 1,0 0 0,40-40-1,-80 40 1,20 0-16,-20 0 15,0 0 1,0 0 62,0 0-31,0 0-16,0 0-15,0 0 0,0 0-16,0 0 15,20 0 1,40 0-1,-40-20-15,20 20 32,-20 0-32,0 0 31,-20 0-15,0 0 234,20 0-204,-20 0-46,0 0 16,0 0 0</inkml:trace>
  <inkml:trace contextRef="#ctx0" brushRef="#br0" timeOffset="145813.91">27226 10995 0,'-20'0'32,"0"0"-17,0 0 16,0 0-15,0 0 31,0 0-31,1 0 15,-1 0 16,0 0-32,0 0 17,0 40-1,20-20-31,-20-20 31,20 20-31,0 0 16,-20-20-1,20 20 17,0 0-17,0 0 1,0 0-1,0 0 1,0 0 15,0 20-15,20-20 15,0 0-15,0 0 15,0 20-15,0-20 15,-20 0-15,20-20-1,-1 0-15,-19 20 47,20-20-47,0 20 16,0-20 31,0 0-16,0 0 63,0 0-16,0 0-63,-20-20 1,0 0 0,20-20-16,0 40 15,0-60 16,-20 20 219,0 20-234,0 0 0,0 0-16,0 0 31,0 0-15,0 0 15,0 0 16,0 0-32,0 0 48,-20 20 46,0 0-78,0-20 48,0 20-33</inkml:trace>
  <inkml:trace contextRef="#ctx0" brushRef="#br0" timeOffset="192582.91">24588 13954 0,'40'0'79,"-20"0"-64,0 20-15,0-20 16,60 0-1,80 20 32,-120-20-47,-20 0 32,0 0-17,20 20 1,-20-20-1,19 0 1,21 0 0,-20 0-1,-20 0-15,0 0 32,0 0-1,-20 19 0,20-19-15</inkml:trace>
  <inkml:trace contextRef="#ctx0" brushRef="#br0" timeOffset="194165.91">24888 13514 0,'20'0'79,"0"20"-64,20 0-15,-40 0 16,40 0-1,-20-20 1,119 100 15,-59-40-15,-20-20 0,0-20-1,-60 0 16,20 0 16,0-20-47,0 20 16,0 0 0,20 0-1,-100 20 126,40-40-126,-20 60 1,20-60-16,0 19 16,0 1-1,0-20 17,-20 40-17,20-20-15,0 20 16,-20-20-1,-79 100 1,99-80 0,-40 0-1,20 20 1,20-40 0,0 0-1,0-20 16,0 0 1,0 0 124</inkml:trace>
  <inkml:trace contextRef="#ctx0" brushRef="#br0" timeOffset="196394.91">23648 13794 0,'20'0'79,"0"0"-48,0 0-16,0 0 17,0 0-17,0 0 17,60 0-17,-20 0 1,-20 0-1,0 0-15,-20 0 16,40 0 0,-40 0-1,0 0 1,0 0 15,0 0-15,0 0-1,0 0 1,20 0 0,0 0-1,0 0 17,0 0-17,0 0 1,-20 0-1,40 0 1,-20 0 0,0 0-1,0 0 1,0 0 0,-20 20-1,20-20 1,0 20 31,-20-20-47,0 0 31,0 0-15,0 0-1,0 0 1,0 0-1,0 0 1,60 20 0,-20-20-1,0 20 1,-41-20-16,1 0 31,0 0 0,0 0 48,0 0-48,0 20 0,0-20-31,0 0 16,0 0 77,0 0-77,20 0 31,0 20-31,-20-20-16,0 0 15,0 0 1,0 0-1,-60 0 251,0-40-250,20 20-16</inkml:trace>
  <inkml:trace contextRef="#ctx0" brushRef="#br0" timeOffset="197795.91">23808 13934 0,'20'0'125,"0"0"-110,0 0 17,0 0-1,0 0-16,20 0 1,100 0 0,-60 0-1,-40-20-15,20 20 16,-40 0 0,0 0-1,0-20 1,20 0-1,-20 0 1,0 20 15,0 0 1,0 0-1,0 0-16,-20 20 1,60 0 0,-40-20-1,0 0 1,-40 0 93</inkml:trace>
  <inkml:trace contextRef="#ctx0" brushRef="#br0" timeOffset="203048.91">28706 6177 0,'0'20'156,"0"20"-140,0-20-16,0 20 15,0-20-15,0 0 16,0 20-16,0-20 16,0 20-1,0-20 1,0 20 15,0 0-15,0 20-1,0 0 1,0 20 0,0-60-1,0 20 1,0 0 0,0-20-1,0 20 1,0-20-1,0 0 17,0 20-17,0-20 1,0 20 0,0 0-1,0 20 1,0-20-1,0-20 1,0 0 0,0 0-1,0 0 1,0 0 15,0 0-31,0 0 16,0 20-1,0 0 1,0-20 0,-20 20-1,20 0 17,0-20-17,0 0-15,0-1 16,0 1-1,0 0 64,20-20-64,0 0-15,0 0 31,0 20-15,0-20 0,0 0-1,0 20 1,0-20 0,0 20-1,0-20 16,0 0-15,0 0 15,40 0-31,-40 0 32,0 0-17,0 0 1,0 0-1,0 0 1,0 0 31,0 0 62,-1-20-93,1 20 0,0-20-1,0 20 1,0-20-1,-20 0 48,20 20-47,-20-20 46,20 1-46,-20-21 15,20 20-15,-20 0-16,0 0 15,20-20 1,-20 0-1,20 20 1,0-20 0,-20 20-1,0-20 1,0 20 0,20-20-1,-20 0 16,0 20-31,0 0 32,0 0-17,0-20 17,0 0-17,0 20 1,0 0-1,0-20 1,0 20 0,0 0-1,0 0 1,0-20 0,0 20-1,0 0 1,0 0-16,0 0 31,0 0-31,0-20 16,-20 20 15,0-20 0,20-20-15,0 40-1,0 0 1,0 0 0,0 0 15,-20 0-15,20 0 15,0 0-16,-20 0 17,0 20-17,20-20 1,-20 0 0,0 20-1,0-20 1,-20 0-1,20 20 1,20-20 0,-19 20 15,-1-20-15,0 0-1,0 20 1,0 0-1,0-20 1,0 20 0,0-20-1,0 0 17,-20 20-17,20-20 1,0 0-1,0 20 1,0 0 31,0 0 15,0 0-46,0 0 31,0 0-31,0 0 15,0 0-31,0 0 15</inkml:trace>
  <inkml:trace contextRef="#ctx0" brushRef="#br0" timeOffset="-147645.72">21229 1799 0,'0'0'0,"0"20"109,0 0-93,0 0-1,0 60 17,0-60-32,40 20 15,-20-20 1,20 40-1,-20-60 1,20 40 0,20-20-1,-20 0 1,0 0 0,-20-20-1,0 0 1,60-40-1,-60 0 1,0 0 15,0 0-15,0 0 0,20 0-1,-40 0 1,0 20-1,0 0-15,0-20 16,0 0 0,0 0-1,0 20 1,0-20 0,0 20-1,-20 0 1,0 0-1,-20 0 1,0 20 15,20-40-15,0 40 0,0 0-1,0 0 1,0 0 15,0 0 0,0 0 16,0 0-16,0 0 110,0 40-125,0-20-16,20 0 31,0 0-15,-20 0-1,20 0 1,0 0 15</inkml:trace>
  <inkml:trace contextRef="#ctx0" brushRef="#br0" timeOffset="-145943.72">21829 1759 0,'0'0'16,"0"60"-16,0-40 0,0 20 15,0 20-15,0 0 16,0 0-16,0 40 15,-20-20-15,0 20 16,-120 220 0,0 60 31,100-240-32,0-41 1,0 1-1,20-40-15,0-20 16,-60 20 0,20 0-1,20-40 1,20-20 31,-20-20-16,20 0-15,0 0-16,0 0 15,20 0 1</inkml:trace>
  <inkml:trace contextRef="#ctx0" brushRef="#br0" timeOffset="-143576.65">22489 1819 0,'20'0'32,"-40"-40"46,20 20-63,0-20-15,0 20 16,0-40 0,0 20-1,0-40 17,-20 60-17,0 20 1,-20-40 15,20 40-15,0 0-1,0-20 1,0 20 46,0 0-62,-40 40 16,40-40 0,0 40-16,0-20 15,0 40 17,20-40-32,-40 40 15,20 40 1,20-40-1,0 40 1,0-20 0,40-40-1,-20-20 1,20 0 0,20 20-1,-40-40 1,20 20-1,0 0 1,-40 0 15,40-20-15,-20 0 0,80 0-1,-60 0 16,-20-20-15,0 0 0,0 0-1,0 0-15</inkml:trace>
  <inkml:trace contextRef="#ctx0" brushRef="#br0" timeOffset="-141962.72">22749 1359 0,'0'40'62,"20"-40"-46,0 80-1,20 80 17,-40-60-17,20-20 1,-20 60 0,0-100-1,0 40 1,0-40-1,0 0 17,0-20-32,-20-20 62,-20-40-62,0 0 16,20 0-1,0 40-15,0-60 16,20-20 0,0 20-1,20-60 1,0 20 0,20 0 15,0 80-31,20-80 15,-20 60 1,-40 20 15,40-20-15,-40 20 0,20 0-1,0 0 1,0 20-1,0 0 1,-1 0 15,1 0-15,0 0-16,0 20 31,20 20 0,0-20-31,20 80 16,-60-60 0,20 20-1,-20 40 1,0-60 0,0 20-1,0-20 1,0 60-1,0-60 1,0-20 0,0 0-1,20-20 17,-20 20-32,20-20 15,0 20 1,0 0 15,-20 0-15</inkml:trace>
  <inkml:trace contextRef="#ctx0" brushRef="#br0" timeOffset="-140517.72">21429 1619 0,'-20'0'32,"-20"0"-1,20 0-15,0 0 15,-20 20-16,0 20 1,20-20 0,-60 20-1,80-20 17,0 0 61,0 0-61,0 0-17,0 0 16,0 0-31,0 0 32,0 0 15,0 0-32,0 0 1,0 0-1,0 0 1,20-20 0,0 0-1</inkml:trace>
  <inkml:trace contextRef="#ctx0" brushRef="#br0" timeOffset="-75288.71">10435 18292 0,'0'20'47,"0"0"-47,0 19 15,0 41-15,0-20 16,0 40-16,20-40 16,0 100-1,-20-60 32,0-60-31,0-20-1,0 0 17,0 20-17,0-20 17,0 0 14,0-40 111,0 0-110,20 0-16,-20 0-16,0 0 1,0 0-16,0-20 16,0 0-1,0 0 1,20-60 0,0 60-1,-20 0 1,20 0-1,-20 20 17,0 0-17,0 0 1,0-40 15,0 20-15,0 20-16,0 0 15,0-40 17,0 41-32,0-1 47,0 0-32,0 0 1,0-60-1,-20 40 1,0 20 0,0-20-1,20 20 17,-20 20-1,0 0 0,40 0 110,60 0-126,-40 0-15,20 0 16,20 0 0,-20-40-1,159-20 16,-159 40-31,180-40 16,-160 40 0,-40 20 15,-20 0 0,0 0 16,-20 20 109,0 0-140,40 80 15,-40-20-31,40 0 16,-20 80-1,20-21 1,-20-39 0,0-100-1,-20 40-15,20-20 16,-20 40 15,0-40-31,0 40 16,0 0-1,0-20 17,0 0-32,0-20 31,0 0-15,0 0-1,-20-20 32,-20 0-31,0 0-16,0 0 15,20 0 1,-20 0 0,20 0-16,-40 0 31,40 0-16,-20 0 1,0 0 0,0 0-1,0 0 17,20 0-17,-40 0 1,40 0-1,-20 0 1,0 0 0,0 0-1,20 0 1,-40 0 0,40 0-1,-59 0 1,39 0 15,0 0-31,0 0 16,-100 0 15,120 0-15,0 0-1</inkml:trace>
  <inkml:trace contextRef="#ctx0" brushRef="#br0" timeOffset="-74422.71">11994 18491 0,'40'-20'94,"120"-40"-94,300 20 31,239 21 0,-679 19-15,0 0 0,0 0 156</inkml:trace>
  <inkml:trace contextRef="#ctx0" brushRef="#br0" timeOffset="-73210.71">14473 17592 0,'0'20'47,"0"60"-47,0 0 16,0 120-1,0 60 32,0-200-31,0-40-1,0-40 110,0 0-109,-40 0-16,40-220 31,0 140-15,0-140 0,80-40-1,-20 120 1,-40 120-16,-20 0 15,20 20 1,0 20 109,0 0-109,-20 20-1,60 20 1,0 0 0,0 80-1,20 40 1,-1 20-1,21 20 1,-60-120-16,0-40 16,20 40-1,-60-60 1</inkml:trace>
  <inkml:trace contextRef="#ctx0" brushRef="#br0" timeOffset="-72366.71">15192 17052 0,'0'20'47,"-20"40"-16,0-20-31,20 160 31,0 80 0,0-160-15,0-100 15,0 0-31,0 0 47</inkml:trace>
  <inkml:trace contextRef="#ctx0" brushRef="#br0" timeOffset="-70854.71">15612 17092 0,'0'60'31,"0"60"-31,0 0 16,0-20-16,0-40 15,0 40-15,0 40 16,0 0-16,0 140 31,20-21 1,-20-239-17,0-40 79,0 0-78,0-20-1,0-39 1,0-121-1,0-20 1,20 120-16,-20 20 16,0 40-1,0 20 17,0 0-17,0 0 1,0-60-1,0-60 1,0 100 0,0 20-1,0 0 17,0 0-17,0-20 1,0 20-1,0 0 17,20 80 108,40 20-124,-40 0-16,0-20 16,20 60-1,20 0 1,-40-20-1,0-80 1,-20 0 0,20-20 62,0 20-63,0-20 17,0 0 77</inkml:trace>
  <inkml:trace contextRef="#ctx0" brushRef="#br0" timeOffset="-69831.69">16152 17132 0,'0'20'62,"0"160"-62,0-80 16,0-20-16,0 0 15,0 20-15,0 60 32,0-120-1,0-20 0,0 0 0,0 0-31,0 40 16,0-40 15,0 120-31,0-60 32,0-20-17,0-40 1</inkml:trace>
  <inkml:trace contextRef="#ctx0" brushRef="#br0" timeOffset="-68845.71">16552 17972 0,'20'0'188,"20"0"-188,20 0 31,-40-20-15,0 20-16,120-20 15,59 20-15,41 0 16,-20 0-16,60 0 16,-80 20-16,-60-20 15,-40 0 1,-80 0-16</inkml:trace>
  <inkml:trace contextRef="#ctx0" brushRef="#br0" timeOffset="-65800.71">19490 16612 0,'0'20'203,"-20"20"-188,0 0-15,0 40 16,-20 60 0,20-60 15,20-60-16</inkml:trace>
  <inkml:trace contextRef="#ctx0" brushRef="#br0" timeOffset="-64360.67">19810 16552 0,'0'40'94,"-20"20"-94,-20 0 31,20-40-15,20 20 0,20-20 77,0 0-93,20 0 32,-20-20-32,20 40 31,-20-40-15,20 0-1,-40 20 1,20-20-1,0 20 1,0-20 0,0 0-1,0 0 1,0-20 15,0 20-31,0 0 31,-20-20-15,20 20 0,-20-20 15,-20 20 78,0 0-77,20 60-32,-20 0 15,0 20 1,20-40-16,-20-20 15,20 40 17,0-20-17,0-20 1</inkml:trace>
  <inkml:trace contextRef="#ctx0" brushRef="#br0" timeOffset="-63005.71">19490 17972 0,'-20'0'15,"0"0"1,-40-40 0,60 20-16,-20 20 15,20-20 16,0 0-15,20-60 0,120 20 31,-120 40-32,0 20 1,0 0-1,0 0 1,-20 20 0,20 0-1,-20 20 1,0 120 0,-40-40-1,-20 20 1,-20 0-1,20-61 17,40-59-32,0 0 15,0-20 17,40 0 108,0 0-124,0 0-16,0 0 15,20 0-15,40 0 16,20-20 15,-80 20-31,20-20 16,0 20 0,0-20-1,-20 20 16,0 0-15</inkml:trace>
  <inkml:trace contextRef="#ctx0" brushRef="#br0" timeOffset="-62186.71">20050 17692 0,'0'40'47,"20"0"-47,0 20 16,-20-20-16,20 20 15,40 120 17,-20 20-1,-40-160-16,20-1 1,-20-19 0</inkml:trace>
  <inkml:trace contextRef="#ctx0" brushRef="#br0" timeOffset="-56596.71">20810 18471 0,'80'0'109,"20"0"-109,-61 0 16,21 0-1,-20 40 16,-20-40 110,0-80-125,60-19-16,20-21 15,-20 20 1,100-60 0,-140 140-16,80-80 15,-80 80 16</inkml:trace>
  <inkml:trace contextRef="#ctx0" brushRef="#br0" timeOffset="-54745.71">19850 16033 0,'0'40'109,"0"0"-93,0 0-16,0 19 15,0 21 1,0 20 15,0-60-15,0-20 15,0 0-31,0 0 31,0 0-31,0 0 32,0 0-17,0 0 1,0 0 15,0 0-15,0 0-1,0 20 1,0-20 0,0 0-1,0 20 1,-20-20-1</inkml:trace>
  <inkml:trace contextRef="#ctx0" brushRef="#br0" timeOffset="-53246.71">19450 16232 0,'20'40'125,"0"40"-110,-20-60-15,0 40 16,0 80 0,0-60 31,0-40-32,0-20 1,0 0-1,0 0 17,0 0-17,0 0 17,0 0 108,0 0-124,-20-20-1,20 20 1,-20 0 15,20 0-15</inkml:trace>
  <inkml:trace contextRef="#ctx0" brushRef="#br0" timeOffset="15038.54">6936 14673 0,'20'20'31,"0"60"-31,20 40 16,-20-60-16,0 20 15,0-40-15,0 20 16,0-60-16,-20 40 15,40 20-15,80 100 32,-40-80-1,-40-80-15,-20 0-1,0 0 1,0 0-1,0 0 1,0 0-16,0 0 16,80-60 15,60-100-15,80 0-1,40-100 1,80 40-1,-101 100 1,-99 40 0,-140 40-1</inkml:trace>
  <inkml:trace contextRef="#ctx0" brushRef="#br0" timeOffset="16874.54">23708 14633 0,'-20'0'109,"20"40"-93,40 40-16,20 20 16,20-20-16,-60 20 15,0-60 32,0-40 141,-20-20-173,20-80-15,40-20 32,20-80-17,60-120 1,-20 140-1,0 1 1,-80 99 0,0 20-1,-20 40 1,-20-20 0,20 20-1,0 0 1</inkml:trace>
  <inkml:trace contextRef="#ctx0" brushRef="#br0" timeOffset="24157.54">7676 12454 0,'0'-40'203,"0"20"-187,0-20-1,20 40 1,-20-20 0,0 0 15,0 0 0,0 0 0,0 0 32,-20 20-47,0 0-1,0 0 16,20-20-31,-20 20 16,0-40 0,0 20 15,-20 20-15,40-20-1,-20 0 1,0 20-1,0-20 1,0 0 0,-20 0-1,20 20 1,0-20 0,20 0-1,-40 20 1,40-20 15,-20 20-15,0-20-16,0 20 31,0 0-15,0 0-1,0 0 1,0 0-1,0-40 1,-20 20 0,20 20-1,-20-20-15,20 0 16,0 20 0,0 0-1,-20 0 16,40-20-15,-80 20 0,60-19 15,0 19-15,0 0-16,20-20 15,-40 20 1,1 0 15,19-20-15,-40-20-1,40 40 1,-40 0 0,0-20-16,40 20 15,-40-20 1,40 20 15,-20 0-15,40-20 15,-100 20-15,40-40-1,-40 40 1,0-20-1,80 20-15,-60 0 16,0-20 0,20 0-1,0 0 1,40 20 0,-20-20-1,-20 20 1,20 0 15,-20-20-15,20 20-1,0 0 1,-40-20 0,20 20-1,-160-40 1,160 40-1,0-20 1,-100-20 0,-179 0-1,239 20 1,20 20 0,0 0-1,20 0 16,40 0-15,0 0 15,0 0-15,0 0 15,0 0 0,0 0 48,0 0-64,0 20 1,-20 0 15,20 0-31,-80 40 16,-20 0 15,-100 100-15,200-140-1,-60 0 1,60 20-16,-40-20 15,60 0 220,0 0-220,0-1 1,-20 1 0,20 0-16,-20 20 31,20 20-15,0 0 15,0-40-31,0 20 15,0-20 1,0 20 15,0 20-31,40 20 32,0 40-17,0-80 1,-20 20-1,0-40 1,0 0 0,60 40 15,-20-20-31,0-40 0,-40 40 16,40-20-1,20 40 16,-40-40-31,80 60 16,-20 0 15,20-20-15,-100-40 0,40 0-1,20 60 1,0-40-1,-60-40 1,20 40 0,-20-40-1,60 40 1,-40-40 0,40 60-1,39-40 1,1 0-1,-100 0 17,0-20-17,40 0 1,60 40 0,-60-40-1,0 20 1,40-20-1,-20 20 1,20 0 0,20-20-1,-20 20 1,-20-20 0,40 0-1,40 0 1,240-60-1,-160 20 1,19 0 15,-159 20-15,-20 0 0,-60 20-1,0-20 16,0 0-15,0 0-16,40-20 16,20-20-1,-60 40 1,20-20 0,0 0 15,0 20-31,-20 20 15,40-60 1,-60 40 15,40 0-15,-20 0 0,-20-20-1,0 0 1,0 20-1,0 0 1,0 0 0,0 0-1,0-20 1,0 0 0,-20-80-1,20 100 1,0 0 31,0 0 0,0 0-16,0 0 0,0 0-15,0 0 46,0 0-46,0 0 31,0 0-16,0 0-15,0 0-1,0 0 1,0 0 15,-20 0-15</inkml:trace>
  <inkml:trace contextRef="#ctx0" brushRef="#br0" timeOffset="33392.54">23848 12394 0,'20'0'63,"20"0"-48,60 20 17,60-20-1,-80 0-16,100 0 1,-140 0 0,0 0-16,20 0 15,20 0 1,0 0 0,-40 0-1,-20 0 32,0 0-16,-20-20 79,0-20-110</inkml:trace>
  <inkml:trace contextRef="#ctx0" brushRef="#br0" timeOffset="34629.54">24628 11755 0,'20'40'125,"20"-20"-125,-20 20 16,40 19-16,80 121 31,0-20 0,-41-40 1,-79-80-32,0 0 15,20-40 1,-80 0 156,20 0-172,-20 0 15,-39 0-15,-41 20 16,60-20 0,-20 20 15,80 0-15,-40 0-1,-20 0 1,20 0-1,0 0 1,20-20 0,0 0-1,20 20 1,-20-20 0,20 20-1</inkml:trace>
  <inkml:trace contextRef="#ctx0" brushRef="#br0" timeOffset="81532.53">15412 13134 0,'20'0'109,"60"0"-109,40 40 16,260 0-1,540 40 17,-321-40-1,-59 0-15,-300-40-1,-60 0 1,-80 20-1,-20-20 1,40 0 0,79-40-1,-19 20 1,40-20 0,-60 0-1,-120 40-15,80-20 16,-80 0-1,-20 0 1,40 0 15,80-80-15,-40 40 0,0 20-1,-60 0 1,0 20-1,0-20 1,-20 20 0,0-20-1,0 20 1,0-20 0,0 20-1,0-40 1,20-80-1,-20 40 1,-20 40 15,0 0-15,0 40 0,0-60-1,0-40 1,0 0-1,0-19 1,0 39 0,-20 100-1,20-40 1,-20 20 0,0 20-1,20-20 1,-20 20-1,0 0 1,0-20 47,0 20-48,0 0 1,-20-20-1,20 20 1,-20-20 0,0 0-1,20 20 1,-100-40 0,-380-40-1,-199 0 1,179 0-1,-20-20 1,300 80 0,180 20 15,40 0-31,0 0 62,0 0-62,-20 0 16,-380 20 0,81 0-1,-21-20 1,80 20 0,120-20 15,140 0-31,-20 0 15,-80 20 1,-40 20 15,120-40-15,-20 20 0,40 0-1,-40 0 1,-20 0-1,40 0-15,-60 0 16,-40 40 0,1-40-1,99-20 1,0 40 0,-20 0-1,-200 80 16,220-100-31,-160 60 32,120-60-17,0 0 1,80 0 0,-20-1-1,0 1 1,-140 80-1,80-80 1,-20 20 0,80-20-1,-40 0 17,20 20-32,-20 20 15,20-20 1,-40 60 15,80-80-15,0 0-1,0 60 17,20-60-17,20 0 1,20 20-1,0 20 1,-20-20 0,40 20-1,-40-40 1,20 20 0,-40-40-1,20 20 1,-20 20-1,0-40 17,0 0-32,0 20 31,0 0-15,0-20-1,0 20 1,-20 0-1,20-20 1,20 20 0,20 20-1,40 0 1,180 60 0,220 0 15,-221-80-16,-99 0-15,-160-20 16,0 0 156,0 0-141,0 0-15,0 0 15,0 0 0,20 0-31,-20 0 47,0 0-16</inkml:trace>
  <inkml:trace contextRef="#ctx0" brushRef="#br0" timeOffset="89502.54">14753 14213 0,'0'20'141,"0"20"-125,0 40-16,0 60 31,0-80 0,0-40-15,0 0 15,0 0 0,0 0-15,0 0 0,0 20-1,0 0 1,0-20-1,0 0-15,0 20 16,0 0 0,0 20-1,0 0 1,0-20 0,0 0-1,0-20 16,-20-20 173,20-20-189,-40-20 1,40 20-1,0 0-15,0-60 32,0 60-17,0-20 1,20 0 0,0-20-1,0 40 1,-20 0-1,20-20 1,20 0 0,-20 40-1,40-60 1,19 0 0,-59 60-16,20 0 31,-20 0-31,0 0 31,20 0 0,0 0-31,0 0 32,-20 0-32,0 20 31,20 0-16,-20 0 1,0 0 0,-20 0 15,20 0-15,-20 0-16,0 0 31,0 0-16,0 0 17,0 0-17,-20 0 1,0 0 0,-60 40-1,60-60 1,0 0-16,0 0 15,-40 0 17,20 0-17,-20 0 1,20 0 0,20 0-1,1 0 1,-1 0 15,0 0-31,0 0 16,0 0-1,0 0 17,0 0-17,0 0 32,0 0-31</inkml:trace>
  <inkml:trace contextRef="#ctx0" brushRef="#br0" timeOffset="90865.54">17571 14393 0,'20'20'93,"20"80"-77,20 0-16,-20-40 16,0 20-1,0 40 17,-20-200 155,20 20-171,20-80-16,60 20 15,40-60 1,-40 60 0,-80 60-1</inkml:trace>
  <inkml:trace contextRef="#ctx0" brushRef="#br0" timeOffset="92118.54">17411 14113 0,'0'40'94,"40"60"-79,0-40-15,20 20 16,0 80 0,-40-120-1,0-20 1</inkml:trace>
  <inkml:trace contextRef="#ctx0" brushRef="#br0" timeOffset="93165.54">19030 14353 0,'0'80'63,"0"0"-63,0 0 15,-20 80 1,20-60 15,0-80 1,0 20-17,0-20 1,0 0-1,0 0 1,0 0 0,0 0-16,0 20 15,0-20 1,0 20 0,0-20-1,0 0 1,0 0-1,0 0 17,0 0-17,0 0 1,0 40 0,0-20-1,0-20 1,0 0-1</inkml:trace>
  <inkml:trace contextRef="#ctx0" brushRef="#br0" timeOffset="94261.54">18751 15113 0,'40'20'109,"-20"20"-93,0 0-1,20 20 1,0 40 15,-20-80-15,-20 20-1,20-20 1,0 0 0,-20 0 15,19-20-15,-19 20-1,20-20 1,0 20-1,0-20 48,0 0-47,0 0-16,-20 20 15,20-60 95,0 0-110,20 0 15,0-20 1,20 0-1,0 20 1,-60 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9T06:08:30.77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17811 2179 0,'20'0'125,"0"0"-63,0-20-15,0 0-47,20-20 47,-20 20-31,20-20-1,0 0 1,-20 40-1,80-80 1,0-20 0,-40 40-1,-20 40 1,-20 0 15</inkml:trace>
  <inkml:trace contextRef="#ctx0" brushRef="#br0" timeOffset="1710.03">23048 2099 0,'20'0'47,"40"40"-47,-20-20 16,-40 0-1,0 0 16,0 0 16,20-20-31,0 0 15,20-60 94,20-20-109,40-60-16,-40 80 15,-40 0-15,60-40 32,60 20-17,-100 20 1,60 20 0,-40-40-1,80-20 1,-20 20-1,-60 60 1,-40 0 0,0 20-1</inkml:trace>
  <inkml:trace contextRef="#ctx0" brushRef="#br0" timeOffset="27408">10435 7816 0,'20'0'63,"0"20"-48,-20 0 17,20-20-32,120 100 31,-80-40-16,40 20 1,-41-20 0,-39-60-1,-20 20 17,0-40 108,0 0-109,0 0-15,40-80 0,100-160-1,-20 100 1,-60 101 0,-20-1-1,-40 40 1,0 0-1,20 0 17,0 0-32,0 0 15,-20-20 1,20 20 0,-20 0-1</inkml:trace>
  <inkml:trace contextRef="#ctx0" brushRef="#br0" timeOffset="31254">1139 9376 0,'20'0'109,"60"0"-93,60 0-16,20 0 16,0 0-16,180 20 15,-40-20-15,60 20 16,939 80 0,20 0 30,-919-100-46,-180 0 16,-60 0 15,-60 0-15,0 0 0,-60 0-1,140 0-15,219 0 16,241 0-1,-380 0 1,280 0 0,-140 0-1,-101 0 1,-79 0 0,-140 0-1,-60 0 1,80 0 15,20-20-15,120-20-1,0 40 1,140 0 0,-240 0-1,119 0 1,-19-20-1,440 20 1,-580-20 0,40 20-1,-60 0 1,120-20 15,-160 0-31,180 0 16,539 0 15,121 20-15,-560 60-1,379 0 1,-99 20 0,400 19-1,-701-79 1,81-20-1,80 0 1,120 0 0,-240 40-1,59-40 1,41 0 0,20 40-1,40-20 16,-320 0-31,179-20 16,21 0 15,220 0-15,-140 0 0,-120-20-1,59-60 1,-259 80-1,160-20 1,80 20 0,220-20-1,-281 20 1,621-59 0,-340-41-1,439-60 16,-779 140-31,120-60 32,-100 60-17,-160-20 1,-100 40 15,60-20-15,239-20-1,-179 40 1,160 0 0,-40 0-1,-100 0 17</inkml:trace>
  <inkml:trace contextRef="#ctx0" brushRef="#br0" timeOffset="44203">10615 11655 0,'20'0'78,"0"0"-63,80 40 1,-20-40-16,19 0 31,81 0-15,20-20 0,240-20-1,0 20 1,-220-40-1,-60 60 1,-140 0 0</inkml:trace>
  <inkml:trace contextRef="#ctx0" brushRef="#br0" timeOffset="56248.99">12634 7297 0,'0'20'94,"0"0"-63,20-20 0,-20 40 1,20-20-17,-20 20 1,0-20-16,0 20 31,0-20 0,0 0-15,0-1-16,0 1 62,0 0-46,0 0 15,0 0-15,0 0 0,0 0-1,0 0 1,0 0-1,0 20 1</inkml:trace>
  <inkml:trace contextRef="#ctx0" brushRef="#br0" timeOffset="58967.04">12394 7576 0,'60'40'125,"-60"-20"-125,20 0 16,20 0 15,0 20 0,-20-40-15,0 20-1,0-20 1,0 20 0,-20 0-1,20-20 1,0 0 0,0 20 140,0 0-141,0-20 32,-20-20 328,0 0-203,0 0-156,0 0-1,20 20 251,0 0-235,20-20-15,20 0-16,-41 20 16,-19-20-16,40 20 31</inkml:trace>
  <inkml:trace contextRef="#ctx0" brushRef="#br0" timeOffset="74756.98">9895 6857 0,'0'20'32,"-20"40"-1,20 20-31,0-20 15,40 260 1,0 99 31,-20-279-31,0 0-1,0-20 1,0 0-1,20 0 1,-20 20 0,0-40-1,-20-40 1,0-20 0,0-20-16,0 40 15,0 40 1,0-40-1,0-20 1,0 20 15,0 60-15,0 20 0,-40 40-1,20-1 1,0-39-16,0 60 15,0-80 1,20-60 0,0 0-1,0 0 1,-20-40 0,20 20-1,-20 120 16,0 0-15,20-80 0,0-20-1,-20-20 1,20 0 0,0-20-1,0 0 1,-20 20-1,20 0 17,0 0-17,0-20 1,0 60 15,0-60-31,0 20 16,0-20-1,0 0 1,0 0 15,0 0 47,0 0-31,0 0-31,0 0 31,0 0-47,0 40 15,20-40 204,0-20-203,0 20-16,0 0 15,0-20 1,0 20 15,0 0-15,0-20 0,-20 20-1,20-20 1,-20 20-1,20-20 1,0 20 0,20 20-1,0 20 17,-20-40-32,-20 0 15,20-20 110,20 20-94,-20-1-15,0-19 0,0 0-1,0 0 1,0 0-16,0 20 31,0-20-15,0 0-1,0 20-15,20-20 32,-20 0-32,0 0 31,20 0-15,-20 0-1,0 0 1,100 0-1,-80 0 1,39 20 0,-39-20-1,0 0 1,0 20-16,-20-20 16,20 20 15,0-20-16,20 20 1,140 40 15,-120-40-15,100 20 0,20-20-1,-140 0-15,180 20 16,-200-40-1,0 0 1,-20 0 0,0 0 62,20 0-63,0-40 1,0 40-16,120-60 16,-40 40 15,-20-20-15,-40 40-1,-20-40 1,-20 20-1,20-40 1,-1 1 0,-39 39-1,60-100 17,-20 40-32,0 60 15,-40 0 1,20 0 15,0-20-31,0 20 16,0-80-1,20 0 1,40-20 0,-60 60-1,40-120 1,20 40-1,-20 0 1,0-80 0,20-20-1,-60 200-15,20-120 16,-20 40 0,0-20-1,0 21 1,20-81-1,0 60 17,-40 20-17,40-100 1,-40 160 0,20-80-1,-20 80 1,20-180-1,0 40 1,-20 20 0,0 100-1,0-80 1,0 100 0,0-100 15,0 41-31,0 39 15,0 20 17,0-40-17,-20 60 1,20-40 0,-80-140-1,80 160 1,-20 20-1,0-20 1,0 40 0,0 0-1,-40-60 1,20 20 0,0 20-1,40 20 16,-20 20-31,-40-40 32,20 40-17,-20-40 1,40 20 0,-80-20-1,0 0 1,-439-120-1,439 160 1,40 0 0,40 0-1,-20 0 17,20 0-32,0 0 31,-20 0 0,20 0-31,0 0 16,20 20 15,-100-20-15,-120 40-1,-60-40 1,60 0-1,-40 20 1,160 0 0,80-20-1,20 20 1,-20-20-16,0 0 31,20 20-15,-20-20 15,-20 60-15,0-40-1,-40 20 1,80-20-16,-40-20 16,21 20-1,19 0 1,-20-20-1,0 0 1,0 20 0,0 0-1,-100 20 1,-120 100 0,-80 0 15,220-100-31,20-40 15,60 0 32,0 0 63,0 0-79,0 0-15,0 0 30</inkml:trace>
  <inkml:trace contextRef="#ctx0" brushRef="#br0" timeOffset="116516.76">18731 8556 0,'-40'0'219,"40"60"-203,0-20-16,0 0 15,0-20 1,0 0-16,0 0 15,0 0 1,0 0 1031,0 0-1031,0 0-16,0 0 15,0 0 1,0 40-1,0 0 1,0-40-16,0 20 31</inkml:trace>
  <inkml:trace contextRef="#ctx0" brushRef="#br0" timeOffset="117446.53">18691 8376 0,'-20'20'15,"0"-20"1,20 20-16,-60 60 16,40-60-16,-20 20 15,0 20-15,-60 120 32,60-140-1,40-20-16</inkml:trace>
  <inkml:trace contextRef="#ctx0" brushRef="#br0" timeOffset="118100.6">18831 8236 0,'0'0'0,"20"0"15,-20 20 1,20 0-1,40 40 32,-40-60-31,-20 20 0,0 0 15,0 0 0,0 0-15</inkml:trace>
  <inkml:trace contextRef="#ctx0" brushRef="#br0" timeOffset="119093.43">18691 8416 0,'20'20'78,"0"-20"-63,-20 20 1,20 0 15,20 20 1,-20 20-17,0-40 1,-20 0-1,20-20 1,-20 20 0,20 0-1,0 0 1,20 20 0,19 0 15,-59-20-31,0 20 15</inkml:trace>
  <inkml:trace contextRef="#ctx0" brushRef="#br0" timeOffset="120504.43">18451 10335 0,'0'40'93,"0"-20"-93,0 0 16,0 60 0,0-20-1,0 40 16,0-80-31,0 40 16,0 60 0,0 0 15,0-100-15,0 0-1,0 0 1</inkml:trace>
  <inkml:trace contextRef="#ctx0" brushRef="#br0" timeOffset="167516.47">15312 7317 0,'-20'0'109,"0"0"-93,0 0-1,0 0-15,0 0 32,0 0-17,0 0 1,-20 60 0,-40 60-1,40-41 1,0 21-1,20-20 1,20-40 0,-20-20-1,-19 60 1,-1-20 0,20 40-1,0-40 1,0-40-1,-20 100 17,0 20-17,40-100 1,-40 40 0,20-20-16,-40 60 15,0-40 1,20 20-1,-20 0 1,20-40 0,0 40 15,40-60-31,-20 0 16,0 120-1,0-80 1,20-40-1,0 0 17,0 0-17,0-20 1,0 0 0,0 60-1,0 19 1,-20 61-1,20-40 1,0 0 0,0-40-1,60 40 17,-60-80-32,20 20 15,0 0 1,0 20-1,0 0 17,0-20-17,0 20 1,-20 20 0,20-40-1,0 20 1,0 20-1,40-40 1,-20 80 0,0-60-1,-20-40 1,0 20 15,20 40-31,-20-40 16,0 40-1,20-80 17,-40 19-17,20 1 1,0-40 0,-20 20-1,20 0 1,20 0-1,-21-20 1,21 20 0,-20 0-1,0 0 1,0 0-16,140 60 16,-20 0 15,20-40-31,120 60 15,-20-40 17,-100-20-17,-80 0 1,-60-40 15,0 0-31,0 0 63,20 0-48,0 0 1,60 0-16,60 0 16,279 0-1,-99 0 1,-180 0-16,160 0 15,-160 0 17,-120 0-17,-20-20 48,20-20-63,20 0 15,80 0 1,80-80 0,20 0-1,-61 80 1,-39-40 0,-60 40-1,-60-20 1,20 1-1,-20-21 1,0 40 0,0 20-1,0-80 1,40-60 0,20 0-1,40-40 1,-20 0-1,-40 20 1,40-20 0,-80 80-1,-20-60 1,0 80 0,0-80-1,20 80 1,-20-159-1,20 19 17,-20 80-17,0-20 1,0-80 0,0 220-1,0 20 1,0 0-1,0-20 17,0-40-17,-40 40 1,-20-80 0,40 20-1,0 60-15,-60-80 16,-40-80-1,-40-60 17,100 101-17,40 139 1,0-20 0,-20 40 15,20-20-16,0 0-15,-20 0 16,-20-20 0,40 20-1,-20-40 1,0 40 0,-20-40-1,-179-100 16,39 60-15,40 40 0,20 0-1,40 20 1,-20 20 0,40 0-1,60 20 1,0 0-1,0 0 1,0 0 15,0 0-15,-80 0 0,-40 0-1,20 0 1,0 0-1,-40 0 1,-159 40 0,219-40-1,-80 20 1,100-20 0,60 0 15,0 0 16,0 0 15,0 20-46,0-20-1,-20 20-15,-180 20 16,120-40 0,20 0 15,60 0-31,0 0 78,0 0-47,0 0-31,-20 0 32,20 20-17,-80 20 1,40-40-16,-40 20 15,60 20 1,0-40 0,20 0 15,0 0 0,0 0-15,20 20-1,-40-20 1,20 0 0,-20 0-1,20 20 1,0 0 0,0-20-1,-20 0 1</inkml:trace>
  <inkml:trace contextRef="#ctx0" brushRef="#br0" timeOffset="188821.44">23448 13434 0,'20'0'94,"60"40"-94,40 40 15,-80-60-15,220 140 32,-140-100-1,-100-60 47,0 0-47,0 0-15,80-120-16,-20 80 16,100-120-1,0-40 1,100-140-1,-240 280 1,20 0-16,-1-40 16,21-40-1,0 40 1,-40 40 0,-20 20-1,0 40 1</inkml:trace>
  <inkml:trace contextRef="#ctx0" brushRef="#br0" timeOffset="190801.44">23928 14713 0,'0'20'94,"40"80"-94,-20 20 15,-20-60 1,20 40-1,60 40 17,-60-120-17,0 0 1,0-20 62,0 0-62,20 0-16,-20-20 15,160-140 1,0 40 0,-80 60-16,100-80 15,59 0 1,121-80-1,-300 180 1,20-20 0,20-40-1,-20 0 17</inkml:trace>
  <inkml:trace contextRef="#ctx0" brushRef="#br0" timeOffset="200737.44">25487 5857 0,'60'-60'93,"20"-60"-77,0 40-16,220-259 31,160-81 0,-420 340-15,-40 60 0,0 0-1,0 0-15</inkml:trace>
  <inkml:trace contextRef="#ctx0" brushRef="#br0" timeOffset="202037.48">25867 4478 0,'20'0'47,"0"0"-32,20 0 1,140-20-1,80 0 17,-180 20-1,-60 0-31,0 0 78,0 0-15,0 0-48,0 0 1,-20 20-1,20-20-15,0 40 16,0-20 15,0-20-15,0 20 0,-20 0-1,0 80-15,20 20 16,-20-60-1,0-40 1,20-20 0</inkml:trace>
  <inkml:trace contextRef="#ctx0" brushRef="#br0" timeOffset="204770.44">29145 2039 0,'-19'0'15,"-1"0"1,0 0 46,0 0-46,0 0 0,-20 0 15,0 0 0,20 0-15,20 20-1,-40-20 1,-20 100 0,0-60-1,40 20 1,-20 0 0,20-60-16,20 60 15,0-40 1,-20 0-1,20 20 17,0-20-17,0 20 1,20-20 0,20 40-1,0-20 1,-20-20-1,20 20 1,-20-40 0,0 0-1,-20 20 1,20-20 0,0 0 15,0 0-16,0 0 1,0 0 15,0 0 1,0 0-1,0 0-16,0 0 1,-20-20 0,20-20-1,0 40 1,-20-20 0,20 0-1,-1 0 1,1-40-1,-20 40 1,0 0 0,40-40-1,-20 40 1,0-40 0,-20 40-1,0 0 1,0 0 31,0-20-16,0 20-31,0 0 16,-20-20-1,0 20 16,20 0-15,0 0 31,-20 20-31,0-20-1,0 20 1,20-20-1,-19 20 17,-1 0-17,0 0 48,0 0-32</inkml:trace>
  <inkml:trace contextRef="#ctx0" brushRef="#br0" timeOffset="207732.44">28966 3298 0,'-20'0'140,"0"0"-93,0 0-31,0 0 46,0 0-46,0 20 15,20 0-15,-40 0 0,20 40-1,20-40 16,0 0-31,-20-20 16,20 20 0,-20 0-1,20 40 1,-20-40 0,20 0-1,0 0 1,0 0 15,0 0 0,0 0 1,0 0-17,20 0 16,-20 0-15,20-20 0,0 20-1,20 0 1,-20 0 0,20 0-1,-40 0 1,60 0-1,-40 20 1,0-40 0,0 0-1,0 20 17,0-20-17,-20 20 1,20-20-1,20 0 17,-20 0-32,-1 0 31,1 0-15,0 0-1,0 0 1,0 0-1,0 0 1,20 0 0,-20 0-1,20 0 1,-20 0-16,60 0 16,-60 0-1,-20-20 48,0 0-16,0 0-32,0 0-15,0-20 16,40-40-1,20-40 1,-40 80 0,-20 20 62,0 0-63,0-20-15,0 20 0,0-20 16,0 0 0,0 20-1,0 0 1,-20 20 31,0 0-16,0-20-31,0 0 31,0 20-15,0 0 0,20-20-16,-20 20 15,0-20 1,0 20-1,-20 0 1,20 0 0,-20 0 15,20 0-15,0 0-1,0 0 1,-20 0-1,20 0 17,0 0-1,0 0-15,1 0-1,-1 0 1,-20 0-1,0 0 17,20 0-17,0 0 17,0 0 14,0 0-14,0 0 15,0 0-32</inkml:trace>
  <inkml:trace contextRef="#ctx0" brushRef="#br0" timeOffset="-204000.29">27766 1279 0,'0'100'94,"0"60"-78,0 20-16,0-20 15,0 520 1,0 79 15,40-379-15,20 0 15,-60-280-31,20 120 16,0-100-1,0-80 1,-20-20-1,0 0 17,20-20 155,0 20-171,0-20-16,60 20 15,40 20 1,60 0 0,160 20-1,139-20 1,-19 0 0,40 0-1,-120 0 1,-180-40-1,-180 0-15,0 0 32,-20-40 108,40-60-140,-20-20 16,20-20-16,60-280 16,0 140-1,-60 120 1,-20-80-1,0 1 1,-20 79 0,0 60-1,-40-180 1,0-40 0,-20 120-1,20 20 1,0 20-1,0 40 1,0 20 0,20 80-1,-60-140 1,40 100 0,20 0-1,0 20 1,0 0-1,20 20 17,-20 0-17,0 20 1,-60-60 0,40 60-1,20-19 1,-40 19-1,-60 0 1,80 0 0,-60 0-1,-40 0 1,-60 0 15,100 0-31,40 0 16,20 0 15,20 0-15,-20 0 15,20 0-15,-20 0-1,-20 0 1,0 0-1,20 0 1,20 0 0,0 0-1,-40 0 1,20 0 0,-59 0-1,59 0 1,0 0-1,0 0 1,20 0 15,0 0-31,0 0 32,-40 0-17,0 0 1,20 0-1,0 0 1,0 0-16,20 0 16,-60 0 15,40 0-31,0 0 16,20 0-1,-20 0 1,20 0 15,0 0 0,0 0-15,0 0 0,0 0-1,0 0 1,0 0-1,0 0 1,0 0 0,0 0-1,0 0 17,-20 0-17,0 0 1,20 0-1,-40 0 1,40 0 15,0 0-15,0 0 0,0 0 93,0 0-109,0 0 156,0 0-140,0 0-16,0 0 31,0 0-15,0 0 187,20 19-31,0 41-157,0 0-15,0 0 16,-20 0 0,0 60-1,0-40 1,20-40-1,0-20-15,0 0 16</inkml:trace>
  <inkml:trace contextRef="#ctx0" brushRef="#br0" timeOffset="-191098.29">2079 14033 0,'0'140'172,"0"40"-172,0-140 16,0 0-16,0-20 15,0 0 17,0 20 124,0-20-156,0 20 16,0-20-16,-40 20 15,40-20 1,-20 20-1,20 20 1,0 0 15,0 0-15,0 0-16,0-40 31,0 0-15,0 0-1,0 0 64,0 0-79,0 0 15,20 20-15,0-20 16,0 0-1,-20 0 1,0 0 15,20-20 47,40 0 47,-40 0-109,40 0 0,60 40-1,20 0 1,20 0 0,99 40-1,-159-40 1,-40-40-16,-20 20 15</inkml:trace>
  <inkml:trace contextRef="#ctx0" brushRef="#br0" timeOffset="-188930.3">7056 17652 0,'20'0'140,"0"0"-109,20 0-31,0 0 16,-20 0-16,0 0 16,0 0-16,20 0 15,0 0-15,20 0 16,100-60 0,-20 20 15</inkml:trace>
  <inkml:trace contextRef="#ctx0" brushRef="#br0" timeOffset="-141046.29">28686 6417 0,'-20'0'63,"0"0"-48,20 40 1,-80 100-16,-20 60 47,80-140-31,0-20-1,20-20 1,0 0-1,-20-20 1,0 20 15,20 0-15,-40 60 0,0 20-1,-60 20 16</inkml:trace>
  <inkml:trace contextRef="#ctx0" brushRef="#br0" timeOffset="-140032.29">28126 6777 0,'0'20'94,"0"80"-94,0-60 16,0 80-1,0-80-15,0 499 31,-20-279 1,20-160-17,-20-60 1,20-20 0,0 0-1,-20-20 141,60-120-140,20 60-16,-20-20 31,0 20-31</inkml:trace>
  <inkml:trace contextRef="#ctx0" brushRef="#br0" timeOffset="-139673.29">28586 7257 0,'0'0'0,"0"-20"16,20 20-1,-20-20-15,40 0 16,-40 0 0,20 0-1,0-20 1</inkml:trace>
  <inkml:trace contextRef="#ctx0" brushRef="#br0" timeOffset="-138514.29">28686 7117 0,'0'40'203,"-80"80"-187,20 40-16,-20-60 31,80-81 0,-20-19 16,20 20-47,-20 0 16,20 20 0,-40-20-1,-20 60 1,-20 20-1,-40 0 1,20 0 15,80-60-31,-20-40 16,0 40 0,20-40 15</inkml:trace>
  <inkml:trace contextRef="#ctx0" brushRef="#br0" timeOffset="-137303.29">28666 8336 0,'20'0'110,"0"0"-95,80 40 1,239-20 31,-219-20-31</inkml:trace>
  <inkml:trace contextRef="#ctx0" brushRef="#br0" timeOffset="-136089.29">28906 7896 0,'-20'0'31,"0"20"-15,0 20-1,0 0 1,20-20-16,-40 80 31,20-40-31,-20 100 31,0-60-15,0-40 0,-20 40-1,40-60 1,0-40 15,20 20 188,20 0-219,0-20 16,0 20-16,60 20 15,-80-20 1,40-20-1,-40 20 1,20 0 0,0-20 93</inkml:trace>
  <inkml:trace contextRef="#ctx0" brushRef="#br0" timeOffset="-133891.29">28766 10895 0,'20'0'78,"0"0"-46,180 0-1,279 0-16,-179 20 17,240 20-17,-360-40 1,-120 0-16,-20 0 16,-20 0-1</inkml:trace>
  <inkml:trace contextRef="#ctx0" brushRef="#br0" timeOffset="-131722.25">29245 10415 0,'-40'40'157,"0"-20"-157,40 0 15,-39 20-15,19-20 16,0 20-16,-20-20 16,-20 20-16,0-20 15,60 0-15,-20 0 16,0-20-16,0 20 78,0-20-62,0 0-16,0 0 15,0 0 16,0 0 32,0 0-47,0 20-1,0-20 1,0 0-1,0 0 32,0 0 0,0 0-31,20 20 15,0 20 219,20 20-250,20-20 16,-20-40-1,0 20 1,0 0-16,0-20 47,0 20 47,0 0-79,0 0-15,0-20 31,0 20 1,-20 0-17,20-20 1,0 0 0,20 20 15,-20 0-16,0 0 1,80 40 0,-21 20-1,61 20 1,-120-60 0,0-40-1</inkml:trace>
  <inkml:trace contextRef="#ctx0" brushRef="#br1" timeOffset="-104274.29">27386 6577 0,'-20'0'31,"0"0"-15,0 0-1,-40 0 17,40 0-17,0 0 1,0 0 15,-20 40-15,-239 160-1,-41 0 1,40-20 0,160-80-1,100-80 1,20 20 62,-40 20-62,20-20-16,-140 259 15,60-39 1,40-100-1,-80 140 1,80-160 0,-60 100-1,60-60 1,-20-20 0,20 40-1,20-20 1,-20-40-1,40-61 1,-20 81 0,1-20-1,39 0 1,-40 20 0,0 120-1,20 0 1,0 0 15,20-20-15,0-40-1,0-80 1,0-81 0,0 41-1,20-60 1,40 80-1,19 80 1,-19-100 0,20 0-1,0 0 1,40 0 0,-60-40-1,0-40 1,20 60 15,20-20-15,0 0-1,0-20 1,100 60 0,-80-20-1,-40-60-15,180 80 16,60-20-1,-41 0 1,21 0 0,0 0-1,80-20 1,0 20 0,-40-60-1,-61 20 1,-39-40 15,-200 0-15,80-40-1,20-20 1,40-20 0,120-20-1,-80 20 1,-60-20-1,-40 40 1,-40-60 0,0 40-1,-80 60 1,60-40 0,-40 40-1,100-200 1,39-120-1,1 40 17,-60 120-17,0-39 1,-60 79 0,0-40-1,-20-20 1,20-120-1,-20 20 1,-20 0 0,40-20-1,-20 40 1,-20 21 0,0-141-1,-20 60 16,0 120-31,0 80 32,-20-40-17,0 0 1,-20 0 0,40 100-16,-80-180 15,-20-99 1,40 259-1,20-40 1,-39 20 0,-21-20-1,-80-100 1,-120-80 0,240 240-16,20 40 15,-40-60 1,-260-40-1,240 120 17,-20 0-17,-240 20 1,-119 0 0,359 0-1,20 20 1,-100 0-1,140 20 1,40-20 0,0 20-1,-80 40 1,-40 20 0,20-20-1,60 0 1,20-60 15,60 0-15,-20 0 140,-20 0-140,20-20-16,0 0 609,0 20-500,0 0-15,20 0-63,-20 0 16,-20 20-47,20-20 16,20 0-1,-40 20 1,-20 0-16,40-20 16</inkml:trace>
  <inkml:trace contextRef="#ctx0" brushRef="#br1" timeOffset="-99516.29">31604 6837 0,'0'-20'234,"60"-40"-234,-20-20 16,20 20-16,20 0 16,-20 20-16,-20 0 15,0 20-15,-20-20 31,0 20-15,40-80 15,0 20-15,-40 60-16,20-40 16,0 20-1,-40 20 1,20 20-1,20-100 1,60-40 0,100-60-1,-140 120 1,-40 60 0,-60 0 109</inkml:trace>
  <inkml:trace contextRef="#ctx0" brushRef="#br1" timeOffset="-97421.29">31344 6357 0,'20'0'62,"-20"20"1,0 0-1,0 0-46,0 0 15,20 20-31,-20 0 16,0-20-1,0 0 1,0 40-1,0-20 1,0 0 0,0-20-1,0 0 1,0 0 156,0 20-157,40 20 1,-40-20 0,0 0-1,20 0 1,-20-20 0,40 60-1,-20-40 1,0-20-1,0-20 1,-20 20 0,20-20 327,40-40-327,20 0 0,0 0-16,20 0 15,-20 0-15,160 0 16,-120 0 0,40 40-1,-60 0 16,-60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1T08:24:50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14813 1259 0,'20'20'94,"0"0"-78,0 0-16,20 0 31,-21 0-15,21 20 15,-20-20-15,0 0-1,40 20 1,-40-40-1,20 20 1,-40 0 0,20-20-1,0 0 1,0 0 15,-20-40 32,0 20-48,0 0-15</inkml:trace>
  <inkml:trace contextRef="#ctx0" brushRef="#br0" timeOffset="624.6">15232 1279 0,'0'-20'0,"-20"20"109,20 40-46,-20 0-48,20 40-15,0 0 16,20 20-1,-20-60 1,20 40-16,-20-20 31,0 20-15,0-40 0,0 20-1,0-20 1,-20 20-1,0-40 1,0 20 0,-40-20-1,40 0 17,0-20-1,0 0 16,-60-20-32</inkml:trace>
  <inkml:trace contextRef="#ctx0" brushRef="#br0" timeOffset="3236.52">14932 600 0,'0'20'157,"-19"0"-142,19 0-15,0 0 16,-20 0-1,20 0 1,-20-20 218,20 20-202,-20-20-32,20 20 15,-20 0 1,0 0 0,20 0-1,0 0 1,-20 0-16,0 0 15,20 0 17,20-20 155,0 0-140,0 0-16,0 0 1,0 0-17,20-40 1,19-20-1,-39 20 1,0 20 0,0-20-1,-20 20 1,-20 20 140,0-20-140,0 0-1,20 0 32,-20 20-31,0 0 15,20-20-15,-19 20 15,38 0 141,1 0-141,0 20-15,0 0-1,-20 0-15,40 0 16,-20-20 0,-20 20-1,20 0 17,0-20-1,0 20-16,0 20 1,20-20 0,-20 0-1,-20 0-15,20-20 32,-20 20-1,20-20-16,0 20 1,0-20 15,-20 20 16</inkml:trace>
  <inkml:trace contextRef="#ctx0" brushRef="#br0" timeOffset="4176.02">15572 1419 0,'20'0'47,"0"0"-16,0 0-15,0 0 15,0 0-15,0 0-1,0 0 16,0 0 1,0-20-17,0 20 1</inkml:trace>
  <inkml:trace contextRef="#ctx0" brushRef="#br0" timeOffset="4776.17">15672 1619 0,'20'0'110,"0"0"-95,0 0 1,0 0 15,0 0-15,0 0 31,0 0 0</inkml:trace>
  <inkml:trace contextRef="#ctx0" brushRef="#br0" timeOffset="7594.45">16092 880 0,'-20'0'15,"20"40"189,0 0-204,0 0 15,0 0-15,0 19 31,0 1 1,0-40-17,20 0 17,0-20-32,0 20 15,0 20 1,20-40-1,-20 0 1,0 20 0,0 0-1,0-20 1,0 0 15,0 0-15,0 0-1,0 0 1,0 0 15,20-20-15,-40 0 0,60-40-1,-40 20 1,20-20-16,-20 41 15,20-61 1,-40 60 15,0 0 1,-20 20-17,0-20 1,0-20-1,0 20 1,20 0 0,-20 20 15,0 0-15,0 0 15,-20 0-16,20 0 1,-20 0 0,20 0-1,0 0 1,0 0 15,0 0-31,0 0 16,0 0 15,0 0-15,0 0-1,0 0 1,0 0-16</inkml:trace>
  <inkml:trace contextRef="#ctx0" brushRef="#br0" timeOffset="8502.29">16852 1000 0,'-20'0'172</inkml:trace>
  <inkml:trace contextRef="#ctx0" brushRef="#br0" timeOffset="10662.15">17191 560 0,'-40'0'235,"20"20"-220,20 0-15,-40 20 16,20 0-16,0-20 16,20 0-16,0 0 78,20 0-63,0-20 1,0 20-16,0 0 16,0 0 15,0-20-16,0 0 1,0 0-16,0 20 16,20-20-1,-40 20 1,20-20 0,20 20 15,-20 0-16,0-20 17,-20 20-17,0 0 17,0 0-17,0 20 1,0 20-1,-20 59 1,-20-99 0,40 0-1,-20-20 1,0 0-16,0 0 16,0 0-1,0 0 1,0 0-1,0 0 48,20-20-47,-40 0-16</inkml:trace>
  <inkml:trace contextRef="#ctx0" brushRef="#br0" timeOffset="11747.91">17291 480 0,'20'0'31,"0"0"-15,0 20-1,0-20-15,40 0 16,-40 0-16,0 0 16,0 0 15,40 0 0,-40 0 16,0 0-16,0 0-15,0 0-1,0 0 1,0 0 0,0 0-1,0 0 48</inkml:trace>
  <inkml:trace contextRef="#ctx0" brushRef="#br0" timeOffset="12813.18">16792 1000 0,'20'0'63,"0"0"-63,0 0 15,20 0 1,0 40 0,-1-20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9T06:14:41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8396 3998 0,'20'0'78,"-20"20"-63,20 0 1,20 0 0,20 20-1,0 0 17,-40-20-17,0-20 110,40-120-94,40-20-15,-41 80-16,101-100 31,-100 120-15,-40 40-16,-20-20 16,0 0 109,40 0-110,60-40 1,-60 20-16,80-80 15,-60 80 1</inkml:trace>
  <inkml:trace contextRef="#ctx0" brushRef="#br0" timeOffset="23808.39">21129 4378 0,'20'0'63,"20"0"-48,-20 20 1,0-20-16,0 20 31,0 0-31,0 0 0,80 40 32,40 20-1,-80-40-16,0-20 1,40 20 15,-60-20-31,120 60 16,-100-40 0,0-20-1,20 40 1,0-40-1,-60 0 1,20 0 0,0-20-1</inkml:trace>
  <inkml:trace contextRef="#ctx0" brushRef="#br0" timeOffset="25076.38">22289 4418 0,'0'20'141,"0"40"-141,40 40 31,0 0 0,-20-100-15,-20 20 31,20 0-47,40 40 16,20 80-1,-80-100 1,0-20-1,0 0 220,0 0-235,-20 20 15,0 20-15,-100 60 47,20-120 0,0 0-16,40 0-15,20 0 0,-40 0-1,60 0 1,0 0 0,0 0-1,0 0 1</inkml:trace>
  <inkml:trace contextRef="#ctx0" brushRef="#br0" timeOffset="131132.49">20110 5657 0,'0'20'156,"40"0"-156,-40 20 16,40 0-16,0 0 31,-20-20 0,0-20 63,0 0-32,0 0-46,40-40 0,-20 40-1,40-80 1,-20 20 0,-40 60-1,-20-20-15,20 0 16,0 0 15,0 0-15,0 20-1,0-40 1,20 20 15,-40 0-31,20 20 31,0 0 1,0 0 30</inkml:trace>
  <inkml:trace contextRef="#ctx0" brushRef="#br0" timeOffset="138286.5">16712 7377 0,'20'0'125,"40"0"-109,-20 0-1,99 0 1,381 40 15,-280-20-15,-120-20-1,-40 0 1,-60 0 0,0 0 15,20 0-31,60 0 15,100 0 1,100 0 15,-160 0-31,159 0 16,-59 0 0,-60 0-1,-160 0 1,0 0-1,0 0 17,160 0-17,80 0 1,-120 0-16,360 0 16,-61 0-1,-139 0 1,-60 0-1,-200 0 17,-20 0-17,20 0 17,40 0-17,40-20-15,20 20 16,40-20-1,-80 20 1,-60 0 0,-20 0-1,0 0 17,100-20-17,140 0 1,-80 20-16,119 0 31,-59 0-15,-140 0-1,-80 0 1,0 0 15,20-40-15,0 20-1,140-60 1,-120 40 0,-40 20-1,-20 0 32,0 0-31,0-20-16,0-80 15,0 0 1,0 60 0,0 20-1,-20 0 1,-20 0 0,40 20-1,-60-40 1,40 20-1,-40 0 1,20 20 0,0 0-1,40 0 1,-20 0 0,-20 0-1,-20-20 16,40 40-15,-20-20 0,20 0-1,-20 0 1,-40 0 0,20 20-1,20 0 16,20 0-15,0 0 0,0 0-1,0 0 1,0 0 0,0 0 15,0 0-16,0 0-15,0 0 32,0 0-17,0 0 1,1 0 0,-41 0-1,-520-80 1,280 20-1,80 40 1,160 0 0,40 20-1,0 0 17,0 0-1,-20 0-16,-60 0 1,-20 0 0,-300 0-1,161 0 1,159 0 0,60 0-1,20 0 32,0 0-47,-220 0 16,-180 0-1,-60 0 1,160 0 0,1 0-1,139 0 1,140 0-1,20 0 1,0 0 0,-20 0 15,0 0-15,0 0-1,-140 0 1,-20 0-1,-60 20 1,20-20 0,120 0-1,100 0-15,0 0 47,0 0-16,0 0-31,-40 0 16,0 0 15,40 0-15,-20 0-16,0 0 31,20 0 0,-20 0-31,-60 0 16,60 0 0,-79 0-1,79 0 1,0 0 0,20 0-1,0 0 1,0 0-1,-20 0 1,0 0 15,-60 20-15,40-20-16,-60 20 16,40-20-1,-120 20 1,100-20-1,40 0 1,40 20 0,-40-20-1,40 0 17,0 20-17,0 0 1,0-20-1,0 0 1,0 20 15,0 0 1,0 20-17,0 0 1,0-20-1,20 0 1,-20 0-16,0 0 31,20 0-15,-20 20 0,20-20-1,-20 40 16,20-40-15,-20-20 0,20 20-1,0 0 17,0 20-32,-20 0 15,0 40 1,20-60-1,0 20 1,0-20 0,0 0-1,0 20-15,0 20 32,40-40-17,20 20 1,0 0-1,-20-20 1,-20 0 15,0 0-15,0-20 0,0 0-1,20 40 1,-20-20-1,20-20 1,-20 20 0,0 0-1,0-20 1,0 0 0,0 20 15,20 0-16,-20 0 1,0 0 15,40-20-15,-60 20 0,20-20-1,20 0 1,-40 20-16,40-20 15,40 20 1,-60-20 0,20 0 15,-20 0-15,20 0-1,20 0 1,-40 20-1,20-20 1,20 0 0,-40 0-1,0 0 17,20 0-17,-20 0 1,20 0-16,-20 0 15,20 0 1,40 0 0,-1 0-1,-39 0 1,-20 0 0,0 0 62,0 0-16</inkml:trace>
  <inkml:trace contextRef="#ctx0" brushRef="#br0" timeOffset="-208916.1">20530 9576 0,'20'0'47,"-20"40"-16,20 0-31,0-20 16,0 79 15,-20-39 0,20-40-15,-20 0 0,0 0-16,20-20 31,0 0 125,-20 20-156,0 0 47,20-20-47,0-20 281,40-20-281,-60 20 16,60-80-16,-20 61 16,40-61-1,-80 80 16,0 0-31,0 0 16,40-20 15,19-40-15,1 0 0,-20 20-1,-20 40 1,0-20-16,0 20 15,0-20 1,0 0 0,40-20-1,0 0 1,0-20 0,60 20-1,100-80 16,-180 120-15,-20 0 0,0 0-1</inkml:trace>
  <inkml:trace contextRef="#ctx0" brushRef="#br0" timeOffset="-175748.05">20550 10555 0,'-20'0'79,"-20"0"-64,0 0-15,20 0 16,-40 0-1,0 0 32,20 0-31,20 0 0,0 0-1,-20 0 1,-100-40-1,-20 40-15,-160-40 16,-40 0 0,-119 40-1,79-20 1,160 0 0,120 0-1,80 20 1,0 0 15,20 0-15,-40 0 15,20 0-15,-100 0-1,-20 0 1,-40 0-1,140 0-15,-40 0 16,60 0 0,20 0-1,-20 0 1,-20 20 0,-139 0 15,79-20-16,60 0 1,-60 0 0,100 0-1,-40 20 1,-20 20 0,40-20-1,-20 0 1,40-20-1,-20 40 1,-20-20 0,0 20-1,-20 20 1,20-40 0,0 40-1,0-20 16,0 20-15,20 20 0,-60 80-1,20-40 1,60-100 0,20 20-1,0-20 1,20 0-1,0 0 1,0-20 0,20 40-1,0-20-15,0 20 32,-20-20-32,0 0 15,20 0 16,0 0-15,20 0 0,0 20-1,240 0 1,120 0 0,-200-40-16,119 20 15,521-20 1,-420 20-1,-240-20 1,-100 0 0,-60 0-1,20 0 1,259-60 0,81 0-1,-20 40 1,340 20-1,-341-80 17,-99 20-17,-80 20 1,-140 0 0,-40 40-1,0 0 16,-20-20 16,20 0-47,20-20 16,-20-20 0,40-100-1,-40 140 1,-20-20-1,-60-20 17,20 40-17,20 0-15,-60-20 16,20-20 0,0 40-1,20 20 1,-20 0-1,0 0 1,40 0 0,-40-20-1,20 20 1,-20 0 0,20 0 15,0 0-16,20 0 17,-39 0-17,39 0 1,0 0 93</inkml:trace>
  <inkml:trace contextRef="#ctx0" brushRef="#br0" timeOffset="-168478.06">17511 16712 0,'20'0'94,"20"0"-63,440 40 0,559 60 1,-319-40-17,-60-60 1,-41 0-1,-39 0 17,-400 0-17,-80 0 1,-80 0 0,40 0-1,0 0 1,20 0-1,20 0 1,-60 0 0,0 0-1,-20 0 1,20 0 0,-20 0-1</inkml:trace>
  <inkml:trace contextRef="#ctx0" brushRef="#br0" timeOffset="-167171.05">22129 16432 0,'40'40'141,"20"-20"-141,40 60 31,40 0 0,-100-40-15,20-20-1,40 40 17,-80-20-17,0-40 1,0 20 0,0-20-1,0 20 1,20-20-1,-40 20 1,0 40 125,-40-20-126,-60 140 1,-20-60 0,40-40-1,60-20 1,-20-40-1,20-20 48,0 0-47,20 20-1,-20-20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9T06:19:32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15812 11435 0,'-20'0'15,"0"-20"-15,0 0 16,-20-20-16,20 40 0,0-20 16,0 20-16,-40-40 15,60 20-15,-20 20 16,-20-20 0,20 20 15,0 0 0,0 0-15,-20 0-1,20 0 1,0 0 0,0 0-1,0 0 1,-40 0-1,-120 0 1,0 0 0,-59 0-1,-201 0 1,80 0 0,120 20-1,180-20 1,40 0 15,0 0 0,0 0-15,20 20 15,-40-20-31,40 20 31,-60-20-31,-100 40 16,60-20-16,-120 40 16,101-20-1,-101 40 1,180-80 0,40 20 46,0 0-46,-20 80-1,20-80 1,0 40-16,-20-60 16,20 60-1,0-21 1,20 21-1,20 0 1,20-40 0,-20 0-1,-40 0 1,40 0 0,40 20-1,-40 0 1,19 0-1,-19 0 17,0-40-17,0 20 1,20 0 0,40 0 15,320 60-16,80 0 1,220 40 0,-161-100-1,-119-20 1,-300 0 0,-120 0-1,0 0 63,20 0-62,60 0 0,-20 0-16,-40 0 15,80 0 1,-40 0-1,-40 0-15,-20 0 16,0 0 62,60-40-62,0 0-16,-40 20 15,40 0-15,199-80 32,-219 80-17,-40 0 1,-20 0 31,20-100-47,0 80 15,20-40 1,-40 40 0,0 20-1,0 0 1,0 0 0,-20-60-1,-40-79 1,40 79-1,0 40 17,0 40-17,0-20 1,20 0-16,-60 0 16,40 0-1,-20 0 1,0 0-1,1-20 1,-1 40 0,20 0-1,-20 0 1,0-20 0,0 20-1,20 0 1,0 0 31,-20 0-32,20 0 1,0 0 0,-60 0-1,60 0-15,-20 0 16,-60 0-1,80 0 32,0 0-31,0 0 0,0 0-1,0 0 1,0 0 15,0 0-15,-20 0 15,20 0-15,0 0-1,0 0 1,0 0-16,0 0 15,-20 0 17,20 0-17,-20 0 1,20 0 0,0 0-1,0 0 16,-20 0-15,-60 0 0,40 0-1,20 0 1,20 0 0,0 0-1,0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1T08:21:04.0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29006 860 0,'-40'0'62,"20"0"-30,0 20-1,-40 199 0,20-19-15,0-20-1,40-40 1,-20-60-16,20-20 16,0 40-1,0-40 16,0-20-15,20 0 0,0-20-1,20 20 1,-20-40 0,20 60-1,0-60 1,0 20-1,0 20 1,-20-20 0,40 0-1,-21-20 17,-19 0-17,0 0-15,0 0 16,0 0 15,0 0-15,0 0-1,20-40 1,60-60 0,40-60-1,-40 60 1,-40 20-1,-20-20 1,-20 20 0,20 0-1,-20 20 1,-20 0 0,0 40 15,0-40-31,0 20 31,0 0-15,-20 20-1,0-20 1,-20 20 0,20 0-1,-40-19 1,20 19-1,0 0 1,0 0 0,20 20-1,-20-20 1,20 0 0,0 20-1,-20-20 16,0-20-15,20 40 0,-40-20-1,40-20 1,0 40 0,0 0-1,-40 0 1,21 0-1,19 0 1,0 0 0,0 0-1,0 0 17,0 0-32,0 0 31,0 0-16,0 0 48,20 20 62,0 0-94,20-20 0,0 0-15,0 20 15,20 0-15,-40 0-16,20 0 16,20 20-1,-1-40 1,-19 20-1,0 0 17,0 0-17,20 0 17,-40-1-32,20-19 15,0 20 16,20 0-31,-40 0 16,40-20 0,-20 20-1,0 0 1,0 0 0,40 0-1,-60 0 1,20-20-1,20 0 1,-20 20 0,0 0-1,0-20 17,-20 20-17,20-20 1,0 0-1,0 20 17,0-20-1,0 0-15,0 20-1,0-20 16,0 0 1,0 0-17,0 0 17,0 0-1,0 0-16,0 0 95</inkml:trace>
  <inkml:trace contextRef="#ctx0" brushRef="#br0" timeOffset="2121.75">29925 620 0,'0'-20'141,"0"-20"-63,0 20-78,20-40 31,-20 40-31,20-20 16,0 20 0,0 0-1,0 0 1,-20 0 15,40 20 32,-20 20-48,0 0-15,0 20 32,0-40-17,-20 20 1,20-20-1,-20 20-15,0 0 32,0 0-17,0 0-15,0 0 16,0 20 0,-20-20-1,0 20 1,0 20 15,20-40-31,-20 40 31,20-20-15,-20-20 15,20 0 32,20-20 15,0 0-78,20 20 15,-20-20 1,20 0-16,-20 20 16,20-20-1,-20 0 1,20 0 0,20 0-1,20-40 1,-40 40-1,0 0 1,-20 0 31</inkml:trace>
  <inkml:trace contextRef="#ctx0" brushRef="#br0" timeOffset="4352.83">28246 680 0,'0'20'157,"-20"20"-142,0-20-15,0 20 32,-20 0-1,-20-20-16,40 0 1,-60 40 0,40-20-1,-20-20 1,40-20 15,0 0-15,60 0 78,0 0-79,-20 0-15,60 0 16,-20 20-1,0 0 1,-40-20 15,0 0-15,0 0 15,0 0-15,-20 20 46,0 0-46,-20-1 0,0-19-1,0 40-15,0-20 16,-20 20-1,-20 0 1,20 0 0,-20 20-1,40-20 1,-40 0 0,60-20 15,-20-20-31,-20 40 15,20-20 1,-20 0 0,-20 20-1,40-40 1,0 0 0,20 20 15,20-20 78,40 0-93,-20 0-16,0 20 15,40 0 1,-20-20 0,-20 0-16,20 0 15,0 0 1,-40 0 0,0 0-1,0 0 32,0 0-31,0 0 31,0 0-32,20 0 1,-20 0-1,0 0-15,0 0 16,40 0 15,-40 0-31,-20 20 16</inkml:trace>
  <inkml:trace contextRef="#ctx0" brushRef="#br0" timeOffset="12246.09">26467 1279 0,'20'0'62,"20"0"-62,0 0 16,0 0-16,40 0 31,-20 0-31,160 0 31,-140 0-15,-60 0-1,0 0 1,-1 0 15,1 0-15,20 0 0,-20 0 15,0 0-31,-40-20 94</inkml:trace>
  <inkml:trace contextRef="#ctx0" brushRef="#br0" timeOffset="13555.97">26847 800 0,'0'20'78,"0"140"-62,0-21 15,0-99-15,0 0-1,0-20 1,0 20 0,0-20-1,0 0 1,0 0-1,0 0 17,0 20-17,0-20 17,0 0-32,0 0 140,0 0-109,0 0-15,0 0 31,0 0-31,0 0 30,0 0-30,0 0 15,0 0 16,0 0-31,0 0 46</inkml:trace>
  <inkml:trace contextRef="#ctx0" brushRef="#br0" timeOffset="17506.99">27426 1060 0,'-20'39'125,"20"-19"-109,-20 20-1,0 0-15,0 60 32,0-80-32,-20 60 31,40-60-16,0 0 17,0 0 93</inkml:trace>
  <inkml:trace contextRef="#ctx0" brushRef="#br0" timeOffset="18785.18">27166 680 0,'20'20'94,"0"0"-79,0-20-15,40 60 32,-40-60-32,20 80 46,0-40-30,-20 20 0,0 0 15,0-40-15,-20 0-1,0 0 1,20-1-16,-20 1 15,20-20 1,-20 40 0,20-20-1,0 40 17,-20-40-32,20 20 31,-20-20-31,20 20 31,-20-20-15,0 0-1,0 0 1,0 0 0,0 0 46</inkml:trace>
  <inkml:trace contextRef="#ctx0" brushRef="#br0" timeOffset="20315.9">27346 1679 0,'-20'0'125,"0"0"-109,0 0-1,-20 0 1,-20 0 15,40 0-15,0 0 15,40 0 219,0 0-203,0 0-32,0 0 1,80 0 15,-60 0-15,0 0 0,-20 0-16,0 0 31,20 0-31,-20 0 15,0 0 1,0 0 15,0 0 16,0 20-16</inkml:trace>
  <inkml:trace contextRef="#ctx0" brushRef="#br0" timeOffset="35896.68">22929 15333 0,'-20'0'140,"20"20"-46,0 20-78,-20-20-16,20 40 31,0 0 0,0-40-15,0 0-16,0 0 31,0 0-31,0 0 16,0 0 46,0 0-30,20 0-1,-20 0 0,20-20-31,0 0 16,0 0 15,0 0-15,0 20-1,-20 0 1,20-20-1,-1 0 1,1 0 0,0 0 15,0 0 0,0 0-15,0 0 15,0 0-15,0 0 15,0 0-15,20-40-1,0 0-15,0 0 16,-40 20-1,40-20 1,-40 20 0,20 20-1,-20-20 1,0 0 0,0 0-1,0-20 1,-20 0 15,0 40-15,0 0-1,0-20 1,20 0-16,-20 20 16,0 0-1,-20 0 1,20 0 15,-20 0-15,20 0-1,-20 0 1,-20 0 15,41 0-15,-1 0-1,0 0 32,0 0-15,0 0-17,-20 0 48</inkml:trace>
  <inkml:trace contextRef="#ctx0" brushRef="#br0" timeOffset="37794.75">23128 16432 0,'0'0'0,"-20"0"47,0 0-32,0 0 1,0 0-1,1 0 17,19 20-17,-20 40 1,0-20 0,20 20-1,-20-20 1,20-20-1,0 40 1,0-20 0,0 20-1,0-20 1,0 20 0,0-20-1,20-40 1,-20 20-1,20 0 1,0-20 15,-1 20-15,21 0 0,-20 0-1,0-20 16,0 0-15,0 0 0,0 0-1,0 0 1,0 0 0,0 0-1,0-20 1,0 20-16,60-100 15,-40 60 1,20-20 15,-40 40-15,0-20 0,0-20-1,-20 20 1,20 0-1,-20 0 1,0 0 0,0 20-1,-20-20 1,0 0 0,-20 20-1,20-20 1,-20 40 15,20-20-15,-20 20-1,-40 0 1,0 0 0,60 0-1,0 0 1,-20 0-1,0 0 1,-19 0 0,39 0-1,-20 0 1</inkml:trace>
  <inkml:trace contextRef="#ctx0" brushRef="#br0" timeOffset="39670.11">23248 17472 0,'-20'0'16,"0"20"31,20 0 15,0 20-46,0 20 0,0 80 15,0-60-15,0-20-1,0-40 1,40 40-1,-40-40 1,40 0 15,-20 0-15,-20 0 15,20-20-15,0 0-1,-20 20-15,20-20 32,0 0-17,0 0 1,0 0 0,0 0-1,0 0 16,0-20-15,0 0 0,20 0-1,20-60-15,-20 40 16,-40 0 15,0 0-15,20 0-16,-20 0 15,0 0 1,0 20 0,0 0-1,-20 0 17,0 20-17,0-20 1,0 0 15,0 20-31,0-40 16,0 20-1,0 20 1,0-20 0,0 20-1,0-20 1,0 20-1,-20 0 1,0 0 0,20 0-1,-40 0 1,40 0 15,0 0-15,0 0 15,0 0-15,0 0-1,0 0 1</inkml:trace>
  <inkml:trace contextRef="#ctx0" brushRef="#br0" timeOffset="41661.67">25467 14193 0,'0'20'79,"0"60"-79,0-40 15,0 100 16,0 0 1,0-120-32,20 0 15,0 20 1,20 20 15,0-20-15,20 0-1,20 20 1,-20-20 0,-40-40-1,20 20 1,-20 0 0,40-20-1,0 0 1,40-40-1,20-60 1,-80 80 0,0-60-1,20-20 1,-40 40 0,-20 20-1,0-20 16,0 0-15,0 20 0,0 0-1,0 0 1,-60 40 0,40-40-1,0 40 1,-40 0-1,40-20 1,-40 0 0,20 20-1,-20 0 1,40-20 0,-60 20 15,40 0-16,0 0-15,20 0 16,-20 0 0,20 0-1,-20 0 1,20 0 15,0 0-31</inkml:trace>
  <inkml:trace contextRef="#ctx0" brushRef="#br0" timeOffset="43064.73">25947 15493 0,'-20'0'62,"0"0"-46,0 0-16,-60 140 31,80-100-31,-40 120 31,20-140-31,-20 100 31,40-80-31,0 0 32,0-20-17,0 20 1,20 0 0,20 19-1,-20-59 1,20 40-1,0-20 1,-20 0 0,20 0-1,-20 0 1,0-20 0,20 0-1,-20 0 16,0 0-15,40 0 0,-20 0-1,20-40 1,-40-40 0,0 21-1,0 19 1,-20 20-1,0-40 1,20 0 0,-20-40-1,0 20 1,0 20 0,-20 20 15,0 40-16,20-20 1,-20 20 0,0 0-1,0 0 1,-20 0 15,20 0-15,0 0-16,0 0 31,0 0-15,0 0-16,-20 0 31,20 0-31,-20 0 16,20 0-1,-20 0 16</inkml:trace>
  <inkml:trace contextRef="#ctx0" brushRef="#br0" timeOffset="44695.07">26207 17072 0,'0'20'31,"-20"-20"-15,0 0-16,0 20 16,0-20 15,20 60 0,-80 60 0,80-100-31,0 40 16,-20 0 0,20 20-1,0-20 1,0-40 0,0 20-1,0 40 1,40 20 15,0-60-15,-20-20-1,0 0 1,20 20 0,-20-40-1,20 20 1,0-20 15,-20 0-15,20 0-1,0 0 1,-20 0-16,20-40 16,0 0-1,-20 0 16,0-60-15,0 80-16,0-20 16,-20 20-1,0 0 1,0 0 0,0-20-1,-20 0 1,-40-40-1,20 20 1,40 20 0,-20 20-1,0 20 1,0 0 15,0 0-15,-40-40-1,40 20 1,0 20 0,0 0 62,0 0-78,0 0 15,-20 0 1</inkml:trace>
  <inkml:trace contextRef="#ctx0" brushRef="#br0" timeOffset="46284.08">26347 18971 0,'-20'0'47,"0"0"-32,0 0-15,0 0 16,0 0 15,0 0-15,-40 100-1,40-80 17,20 0-32,0 0 15,0 40 1,0-20-1,0 0 1,0-20 0,0 40-1,0 20 1,0-40 0,60 0-1,-60-20 16,60 20-15,-40-20 0,20 0-1,-20-20 1,0 0 0,0 20-1,0-20 1,0 20-1,0-20 32,0 0-31,20 0 15,-20 0-15,-20-20-16,0 0 15,20-20 1,0-20 0,0 0-1,-20 0 1,20 0 0,-20 20-1,0 0 1,0 20-1,0 0-15,0 0 32,0 0-32,0 0 15,0-60 1,-40 20 0,40 0-1,-20 0 1,0 60 15,0 0-15,20-20-1,-40 0 1,20 20 0,0-20-1,0 20 1,0 0 15,0 0-15,0 0 15,0 0-15,0 0 15</inkml:trace>
  <inkml:trace contextRef="#ctx0" brushRef="#br0" timeOffset="48352.78">28966 14453 0,'-20'0'15,"0"0"-15,0 0 16,0 0 0,0 0-1,0 20 48,0 0-48,20 20 1,-20-20-16,-20 40 16,20-20-1,20 20 1,0-20 15,100 0 0,-80-20-31,40 0 16,-20 0 0,-20-20-1,0 0 1,0 0-16,0 20 16,0-20-1,0 0 1,0 0-1,0 0 1,-1 0 0,1 0-1,20 0 1,20-80 0,60-40-1,-100 80 1,-20 20-16,20-60 15,-20 40 17,0 0-17,0-40 1,-20 20 0,0 40-1,20 0-15,0 0 16,-20 0-1,-20 20 1,40-20 0,-60 20-1,40 0 1,-20 0 0,0 0-1,1 0 1,19 0-1,-40 0 1,60 20 15</inkml:trace>
  <inkml:trace contextRef="#ctx0" brushRef="#br0" timeOffset="49801.25">29086 15653 0,'-20'0'0,"0"0"15,-20 0 17,0 0-17,20 0 1,0 0-1,-40 20 17,20 60-17,40-40 1,0 40 0,0-40-1,0 20 1,0-20-1,60 40 17,-60-60-17,40 0 1,0 39 0,0-19-1,0-20 1,-20 0-1,-20 0 17,20-20-32,0 0 15,0 0 17,-1 0-32,21 0 31,0 0-16,20-20 1,160-60 0,-180 61-1,60-21 1,-100 0 0,0-40 15,0 60-16,0-40 1,-20 40 0,0 0-1,20 0-15,-20 20 16,-20-40 0,0 20-1,20-20 1,0 40 15,0-20-15,0 0-1,0 20 1,0-20 0,0 20-1,-20 0 1,-20 0-1,-20 0 1,40 0 0,21 0 15,-1 0-15</inkml:trace>
  <inkml:trace contextRef="#ctx0" brushRef="#br0" timeOffset="51848.68">29345 17352 0,'0'0'0,"-40"0"16,20 0-16,0 0 15,-20 0-15,20 0 16,0 0-16,-20 20 16,1-20-1,-1 0 16,-20 20 1,60 0-17,-40 0 1,40 0-16,-20 20 16,20 0-1,0 40 1,0-20-1,0 20 17,0-40-17,20 20 1,40-20 0,-40-20-1,60 40 1,-41-20-1,41-20 1,-40 20 0,0-20-1,-20-20 17,0 20-1,0-20-16,0 0-15,0 0 16,0 0 0,0 0-1,20-40 17,0-20-17,-20 20-15,20 20 16,0-40-1,0 40 1,-20 0 0,0-40-1,0 0 1,-20 40 0,0 0-1,0 0 1,0 0 15,0 0-15,-40 0-1,20 0 1,0 0 0,0 0-1,20 0 1,-40 20-1,20-20 1,-20 0 0,-20 0-1,40 0 1,0 0 0,0 20 15,0 0-31,0 0 31,0-20-15,0 20-1</inkml:trace>
  <inkml:trace contextRef="#ctx0" brushRef="#br0" timeOffset="53565.94">29465 18731 0,'0'0'0,"-20"0"31,0 0-31,-20 0 15,20 0 1,-20 0 0,20 0-1,-40 40 17,20-20-17,20 0 1,0 20-1,-19 0 1,19-20 0,20 0-1,0 20 1,0-20 0,0 0 15,0 20-31,20 60 15,-1-40 1,1 40 0,20-60-1,20 0 1,-40 0 0,40-20-1,-20 20 1,-20-20 15,0-20-15,0 20-1,20-20 1,-40 20 0,20-20-1,20 0 1,20-20-1,-40 0 1,40-20 0,0 20-1,-60 0 1,60-20 0,-60 20-1,20-20 1,-20-20 15,20 20-15,-20 20-1,0-20 1,20 20 0,0-20-1,0-20 1,-20 20-1,0 0 1,0 20 15,-40 0 1,40-20-32,-40 20 15,20 0 1,20 0-1,-20 20 1,0 0 0,20-20-1,-40 20 1,0-20 0,0 20-1,-20-20 1,20 20-1,0 0 1,0 0 0,0 0 15,20 0-15,0 0-16,0 0 15</inkml:trace>
  <inkml:trace contextRef="#ctx0" brushRef="#br0" timeOffset="55070.64">31284 15393 0,'-20'0'78,"0"20"-62,-20 40-1,-39 60 1,19 40 31,40-160-47,20 20 15,0 0 1,0 0 0,40 20-1,-20-20 1,20 0-16,-1 0 16,21 20-1,-20-20 1,0-20-1,0 0 17,-20 0-17,0 0 17,0 0-1,0-20-16,0 0 1,-20-20 0,20 20-1,-20 0-15,20 0 16,-20-20 0,0 20-1,0 0 1,0 0 31,0 0-47,-20 20 15,20-20 1,-20 0 0,-20 20-1,40-20 1,-40 0-1,20 20 17,0 0-1,0 0 0,0 0-15,0 0-1,0 0 1</inkml:trace>
  <inkml:trace contextRef="#ctx0" brushRef="#br0" timeOffset="56715.21">31424 16632 0,'-20'0'15,"0"0"17,0 0-17,-20 0 1,20 0 0,0 0-16,-20 0 31,0 40 0,1 0-15,39-20-1,-20-20-15,0 60 16,20-20 0,0 0-1,0 0 1,0 20-1,0 0 1,0 0 0,20-40-1,-20 20 1,39-20 0,1 0-1,-20 0 1,20 20 15,0-20-15,0 20-1,0-40 1,-20 20 0,20 0-1,-20-20 1,0 20-1,100 0 1,-40-20 0,20-20-1,20-60 1,-80 40 0,60-60 15,-80 40-16,0 0-15,-20 20 32,0 0-17,0-20 1,-40-20 0,20-20-1,-20 20 1,20 40-1,0 0 1,-20 20 0,20 20-1,-20-20 1,0 0 0,20 20-1,-40 0 1,0 0-1,0 0 17,-20 0-17,20 0 1,40 0 0,-20 0-1,-40 20 1,-40-20-1,80 0-15,21 0 16,-81 20 0</inkml:trace>
  <inkml:trace contextRef="#ctx0" brushRef="#br0" timeOffset="58287.84">31684 17672 0,'-20'0'16,"0"20"-1,20 0 32,-20-20-31,20 20 0,0 20 15,0 0-16,0 20 1,0 0 0,20-40 15,20 20-31,-20 0 16,20 0-1,-20-20 1,0-20-1,0 40 1,40-20 0,-60 0-1,40-20 1,-40 20 0,20-20 15,0 0-31,0 0 31,-20-40 16,0 0-31,0 20-1,0-20-15,0 20 16,0 0-16,0 0 31,0 0-15,0 0-1,0 0 17,-20 0-17,0 0 1,0 20-16,-20-60 31,40 40 0,-20 20 1,0-20-17,0 20 1,0-20-1,0 0 1,0 20 0,0-20-1,0 20 17,0 0-32,-120 0 31</inkml:trace>
  <inkml:trace contextRef="#ctx0" brushRef="#br0" timeOffset="59737.74">32944 15673 0,'-20'0'62,"0"0"-46,0 0-16,0 0 15,0 20 1,-40 40 0,0 60 15,40-20-15,0-60-1,20-20 1,0 0-1,20 20 1,0-20 0,20 40-1,0-41 1,0 21 0,0-20-1,0-20 16,-20 20-31,0-20 32,0 0-17,-20-40 79,0-19-78,0 39-16,20-100 31,0 80-31,-20-20 16,0 20-16,0 0 15,0 20 32,-40 0 16,40 0-63,-20 0 31,0 20 16</inkml:trace>
  <inkml:trace contextRef="#ctx0" brushRef="#br0" timeOffset="61177.27">33044 16452 0,'-20'0'31,"0"0"1,0 0-17,0 20 1,0 0 46,0-20-46,20 20 0,0 0-1,0 0 1,0 0-1,0 0-15,0 0 16,0 0 0,0 0-1,0 20 1,0-20 15,0 20-15,20-40-1,0 20 1,-20 0 0,20-20-1,0 0 1,-20 20 0,20-20 15,0 0-16,-20 20-15,20-20 32,-20-20 93,20 0-125,-20 0 15,20 20-15,-20-40 16,0 20 15,0 0-15,0 0-1,-40-80 1,40 80 0,0 0-1,-20 20 95,0-20-79,0 20-15</inkml:trace>
  <inkml:trace contextRef="#ctx0" brushRef="#br0" timeOffset="62952.15">33663 16013 0,'-20'0'32,"0"0"-32,0 0 31,0 0-15,0 0 15,0 0-31,0 0 31,0 40-15,0-20-1,20 0 1,0 20 0,0-20-1,0 0 1,0 19-1,0 1 17,40-40-32,-20 20 15,20-20 1,-20 20 0,0 0-1,0-20 1,0 0-1,0 0 1,0 0 15,0 0-15,0 0 15,-20-20 63,0 0-78,20-20-16,-20 20 15,0 0 1,0 1-1,0-1-15,0 0 63,-20 0-47,0 20 15,20-20-16,-20 20 1,20-20 15,-20 20 1,0 0-17,0 0 16,0 0-15,0 0 15</inkml:trace>
  <inkml:trace contextRef="#ctx0" brushRef="#br0" timeOffset="72048.06">23328 15493 0,'40'0'94,"-20"0"-94,0 0 31,0 0-31,0 0 47,20-20-47,40-40 15,0 0 1,20-20 0,40-20-1,-20 0 1,0 0 0,-80 100-1,20-80 1,40 40 15,-40-20-31,40-20 31,-20 40-15,0-20 0,-20 20-1,-20 0 1,0 20-1,80-60 1,-100 60 0,20 20-1,-40-20 1,40 0 31,0 0-32,19 0 1,-19 0 0,0 0-1,-20 0 1,0 20 0,0 0 30,0 0 17,0 0-1,0 0 63</inkml:trace>
  <inkml:trace contextRef="#ctx0" brushRef="#br0" timeOffset="75856.66">22309 14253 0,'20'0'141,"0"0"-125,0 0-1,0 0-15,0 0 16,20 0 0,-40-20-16,40 20 15,0 0-15,20 0 16,20 0 15,-60 0 0,0 0-15,-40 0 109,-20 0-109,0 20-1,40 0-15,-40-20 16,0 40-16,0 0 15,0-20 1,20-20 15,-20 40-15,20-40 0,0 0-1,40 0 48,-20 20-48,40 0 1,-20-20-16,-20 20 16,60 0-1,-20 20 1,0-20-1,-20-20-15,0 0 16,20 20 15,0-20-15,40 0 0,-40 0-1,-60 0 95,20 20-95,-20-20-15,-20 20 16,20-20-1,-20 40 1,-40-20 0,40 0-1,-20 20 1,-20-20 0,40-20-1,-40 0 1,60 20-1,0-20 1,-40 0 0,40 0-1,0 0 17</inkml:trace>
  <inkml:trace contextRef="#ctx0" brushRef="#br0" timeOffset="77602.5">26167 13014 0,'-20'20'125,"0"40"-109,20 20 0,-20-40-1,20-20 142,20 0-142,40 20 1,20 20-1,-20-20 1,-40-40 0,20 20-16,-20 0 31,0-20-15,0-20 30,20 0-30,-20 0 0,20-20-16,-40 20 15,20-20 1,0 20 0,-20-20-1,0 20 1,0 0 15,0 0-15,-20 20-16,0-20 15,0 0 1,0 20 0,20 40 93,0 40-93,0 0-1,0-20-15,-20 60 16,20 0-1,0-20 1,0-80-16,0 20 16,0-20-1,0 0 1,0 0 15</inkml:trace>
  <inkml:trace contextRef="#ctx0" brushRef="#br0" timeOffset="78562.36">26187 12554 0,'20'20'16,"-20"0"-1,0 60-15,0 0 16,0-20-16,20 0 15,-20 0 1,0-20 15,0 40 1,0-40-17,0-20 16,0 0-15,0 0 15,0 0-15,0 0 0,-20-20 15</inkml:trace>
  <inkml:trace contextRef="#ctx0" brushRef="#br0" timeOffset="83805.3">23768 14393 0,'-20'0'47,"0"0"-16,0 20 32,20 0-16,0 20-32,0-20-15,0 0 0,0 0 16,0 20 0,0-20-1,20 0 1,0 0-1,0 0 1,0-20 0,0 0-1,0 20 1,0 0 0,0-20-1,20 40 16,-20-40 1,0 0-17,-20-20 79,0 0-78,0 0-16,0-20 15,0-20 1,0 40 0,0 0-1,20 40 220,0 0-220,0-20 1,-20 20-16,20 0 15,0 0 17,0-20-17,-20 20 1,20 0 0,0-20-16,0 0 15,0 20 16,0-20-31,-20 20 16,40-20 0,-40-20 46,0-20-62,40 0 16,0 0-1,-20 0 1,0 20 0,-20 0-1,0 0 1,-20-40 0,20 40-1,-20-20 1,0 20 15,0 0 0,0 20-15,20-20 0,-20 20-1</inkml:trace>
  <inkml:trace contextRef="#ctx0" brushRef="#br0" timeOffset="84562.85">24488 14433 0,'0'20'125,"0"0"-47,0 0-78,0 0 16,20-20 62</inkml:trace>
  <inkml:trace contextRef="#ctx0" brushRef="#br0" timeOffset="85306.19">24668 14353 0,'20'0'31,"-20"20"0,0 0 16,0 0-31,0 20-16,0-20 16,0 0-1,20 20 1,-20-20-1,0 0 17,0 0-17,0 0 17</inkml:trace>
  <inkml:trace contextRef="#ctx0" brushRef="#br0" timeOffset="86512.46">24508 14433 0,'0'40'141,"0"0"-125,0-20-1,0 0-15,0 20 32,0-20-1,0 0 63,0 0-63,0 0-31,20 0 15,-20 0 1,0 0 0</inkml:trace>
  <inkml:trace contextRef="#ctx0" brushRef="#br0" timeOffset="89988.82">23368 15473 0,'0'0'16,"40"0"31,0 0-32,-20 0-15,20 0 31,220 20 1,0 60-17,-200-80-15,20 0 16,-60 0 0,0 0-1,0 0 1,20 20-1,0 20 1,20-40 15,20 20-15,0 20 0,-40-20-1,20 20 1,40-20-1,-20 40 1,20-20 0,-20 0-1,0 0 1,-1 0 0,1 0-1,-40-20 1,20 20-1,-20-40 1,-20 20 15,20 0-15,-20-20 0,20 20-1,-40 0 16,20-20-15,0 0 15,0 19 47,0-19-62,0 0 0,0 0 31,0 0-32,-20 20 1,20-20-16,0 20 15,20-20 1,-20 0 0,20 20-1,-20-20 1,0 0 0,0 0-1,40 0 16,-40 0 32,0 0-32,-100 0 47,20-60-62,0 41-16</inkml:trace>
  <inkml:trace contextRef="#ctx0" brushRef="#br0" timeOffset="92547.33">24108 15913 0,'0'20'109,"20"-20"-93,-20 20 0,40 0 15,-20 0 0,-20 0 0,0 0 1,20 0-17,-20 0 1,0 0-1,0 0 17,20-20-17,-20 20-15,20-20 16,0 0 0,0 20-1,-20 0 1,20-20-1,0-20 64,-20 0-64,0 0 1,20 20-1,-20-20-15,0 0 16,0 0 0,0 0-16,0 0 15,20 20 1,0 20 187,0 0-187,0 0-1,-20 0-15,20-20 47,0 20-47,0 0 16,0-20 15,0 20-31,-20 0 16,20-1-1,0-19 1,0 0 15,-20-59 125,0 19-156,0 0 16,0 20-16,0-20 16,0 20-1,0 0 1,0 0 31,-20 20-32,20-20 1,0 0 0</inkml:trace>
  <inkml:trace contextRef="#ctx0" brushRef="#br0" timeOffset="93441.84">24828 16212 0,'-20'0'32,"0"0"-17,0 0 16,20 20 32,0 0-47,0 0-16,0 0 15,0 0 1,0 0-16,0 0 15,0 0 1</inkml:trace>
  <inkml:trace contextRef="#ctx0" brushRef="#br0" timeOffset="94963.47">25028 16272 0,'-20'0'32,"40"0"202,0 0-187,0 20-16,-20 0-15,0 20 46,-20-40-46,0 40-16,20 0 31,-20-20-15,0 0-1,20 0 1,-20-20 0,40 20 124,0-20-124,0 0 0,0 20-1,0-20 1,-1 0 46,1 0-46,0 0 15,0 0-15,0 0-1,0 0 1,0 0 0,0 0 15,0 0-15</inkml:trace>
  <inkml:trace contextRef="#ctx0" brushRef="#br0" timeOffset="97212.45">23488 15493 0,'20'0'47,"0"0"-47,20 40 15,-20-20-15,20 0 16,20 40 15,60 40 0,-40 20-15,-20 0 0,-40-120-1,0 40-15,40 20 16,-20 20-1,20-41 17,-20 21-17,20-20 1,0 40 0,-20-40-1,-20 20 1,40 0-1,-20-20 1,20 60 0,-20-60-1,40 60 1,20-20 0,-20 0-1,-40-40 1,20 20 15,0-20-31,20 40 31,-21-60-15,21 60 0,-20-60-1,-40 20 1,20-20-1,20 20 1,-20-20 0,0 0-1,20 20 1,0-20 0,-20 0 15,-20 0-16,0-20 17,0 0-17,0 0-15,0 20 16,40 0 15,-20 20-15,0-40-16,0 20 15,-20 0 1,0-20 0,0 0 31,0 0-32,-20 20 1,20-20-1,0 0 1,-20 20 0,-20-20 109,-60-60-110</inkml:trace>
  <inkml:trace contextRef="#ctx0" brushRef="#br0" timeOffset="99027.49">23488 15593 0,'20'0'47,"0"20"-16,0 0-31,0 40 16,40 100 15,140 399 0,-140-399-31,160 280 16,-160-300 0,40 60-1,140 180 1,-140-260 0,180 360-1,-140-241 16,-21-39-15,-59-100 0,0 20-1,40 60 1,-40-80 0,20 40-1,60 40 1,-80-100-1,20 20 1,0-40 0,-20 0-1,20-20 1,-60-40 0,20 20-1,-40 0 16,20-20-15,60 0 0,-40 0-1,0 0 1,0 0 0,0 0-1,-20-20 1,20-20-1,-20-20 1,-20 0 0,0 0-1,0 40 1,0 0 0,0 0-1,-20 0 1,0 0 15,-20 0-15,40 0-1,-20 20 1</inkml:trace>
  <inkml:trace contextRef="#ctx0" brushRef="#br1" timeOffset="105347.38">23648 16652 0,'0'-40'141,"40"-60"-125,-20 20-16,100-140 31,-40 141-31,40-201 31,-80 160 0,20 40-15,0 0 0,-20-20-1,40-20 1,-20 40-1,20-20 1,-20 0 0,-40 60-1,20-40 1,0 20 0,0 20-1,0-20 1,-20 40-1,20-20 1,-40 20 15,40 0-15,-20 0 0,40-20-1,-40 20 1,0 20-1,0 0 1,20 0 15,0-20-15,0 20 0,-20-20-1,19 0-15,-19 20 16,0 0 15,20 0-15,-20-60-1,60 20 1,-60 20 0,0 20 15,-20-20 0,0 0 16</inkml:trace>
  <inkml:trace contextRef="#ctx0" brushRef="#br1" timeOffset="107009.8">23648 16692 0,'20'0'47,"0"0"-32,0 20 1,60-20 0,-20 0-16,220-120 31,-120 60-16,0 0 1,60-20 15,-120 20-15,20 20 0,-60 40-1,-20 0 1,-20-20-1,0 0 1,20 0 0,19 0-1,21-19 1,20 19 0,0 0-1,-20 0 1,-20 0-1,-40 20 17,0 0 30</inkml:trace>
  <inkml:trace contextRef="#ctx0" brushRef="#br1" timeOffset="108313.96">23648 16772 0,'20'0'15,"0"20"1,0-20-16,0 0 16,0 0-16,0 0 15,0 0 1,0 20-16,0-20 0,20 20 31,200 40 0,0 20-15,-160-60-16,180 80 31,0-40-15,-140 0 0,-41-40-1,-59 0 1,0-20-1,40 20 17,-40 0-32,100 0 15,20 20 1,-20 0 0,-80-20-1,0-20 1,-20 0-1,0 20 1,20-20 15,-40 20-15,20-20 0,0 0 15,-20 20-16,20 0 1,0-20 0,-20 20-16</inkml:trace>
  <inkml:trace contextRef="#ctx0" brushRef="#br1" timeOffset="109968.18">23748 16892 0,'20'0'63,"0"20"-47,0 0 15,140 160 0,200 180 0,-120-100-15,-180-220-16,40 60 16,-40-20-1,40 20 1,-80-60-1,0-20 17,40 60-17,59 40 1,41 59 0,-60-39-1,0 20 1,40-20-1,-120-100 1,-20-20 0,20-20-1,0 40 1,20-20 0,-20 0-1,0 0 1,0 20-1,0 0 1,80 60 15,-60-20-15,20-40 0,-40 20-1,40-40 1,-60 0-1,20 0 17,0-20-32,-20 20 15,60 20 1,-40-40 15,0 20-15,0-20-1,-20 20 1</inkml:trace>
  <inkml:trace contextRef="#ctx0" brushRef="#br1" timeOffset="112329.71">24988 13054 0,'0'20'63,"0"0"-63,0 0 15,0 0-15,0 80 32,0-60-17,0 80 17,-20-20-17,20-60 1,0 40-1,0-20 1,20 0 0,-20 0-1,20 0 17,0 0-17,0 0 1,0-20-1,39-21 1,-39 21 0,0-40-1,0 20 1,20 0 0,-20 0-1,20 20 1,20-20-1</inkml:trace>
  <inkml:trace contextRef="#ctx0" brushRef="#br1" timeOffset="113261.92">25427 14033 0,'-20'60'141,"20"-40"-126,0 40 17,0-40-17,-20-20 32,0 0-31,0 0-16,0 0 15,0 0 1,0 0 0,0 0-16,0 0 15,0 0 1,0 0 15,0 0-15,0 0-1,0 0 1,0 0 0,-20 0-1,21 0 1,-1 0-1</inkml:trace>
  <inkml:trace contextRef="#ctx0" brushRef="#br1" timeOffset="115185.72">24728 12694 0,'20'0'63,"-20"20"-48,40 80 1,0 80 15,-20 60 0,0-200-15,-20-20 15,0-40 125,0 0-124,0-20-17,0-40-15,20 40 16,0 20-16,-20 0 16,40-40-1,-40 40 1,20 0-1,-20 0 32,20 20-15,0 0 14,0 0-30,0 0 0,-20 20-16,20-20 15,19 20 1,-39 0 0,40 0-16,-20-20 15,-20 60 16,20-40-15,0 40 0,-20-20-1,0 0 1,0-20 0,-20 20-1,-20-40 1,20 0-1,-20 20 1,1 0 0,-1 0-1,0-20 1,20 0 15,0 0-15,0 0 15,0 0-15,0 0-1</inkml:trace>
  <inkml:trace contextRef="#ctx0" brushRef="#br1" timeOffset="116014.27">25307 13334 0,'20'20'47,"-20"0"-31,20 0-1,-20 0 16,0 20 1,0 20-17,0 20 1,0-20 0,0-40-1,0 0 1,0 0 31</inkml:trace>
  <inkml:trace contextRef="#ctx0" brushRef="#br1" timeOffset="118040.74">25407 15273 0,'20'0'141,"0"0"-141,-20 60 15,0-20-15,0 60 32,60-160 218,-40 40-250,-20 0 0,20 20 31,-20-20-31,20 20 15,0 0 32,0 0-31,0 20 0,0 0 15,0 0-16,0 0 32,-20 0 0,0 0-31,0 0 15,-20-20-31,0 20 16,0-20 15,-20 0-15,20 0 15,0 0 0,0 0 0</inkml:trace>
  <inkml:trace contextRef="#ctx0" brushRef="#br1" timeOffset="118816.61">25427 15113 0,'0'20'110,"20"20"-95,-20 20 1,20-20-16,-20 20 16,20-20 30,0-20-30,0-20-16</inkml:trace>
  <inkml:trace contextRef="#ctx0" brushRef="#br1" timeOffset="120133.12">25887 15453 0,'-20'-20'62,"0"20"-46,0 0 15,0-20 0,0-20 1,20 20-32,20 20 62,0 0-46,0 0-1,0 20 17,0-20-17,-20 20 1,0 0 0,20-20-1,-20 20 16,-20 0-15,20 0 0,0 0-16,-40 0 31,20 20-15,20-20-1,-20-20 1,40 0 78,0 20-79,0-20 1,0 0-1,0 0-15,0 0 16,0 0-16,0 0 16,40-20-1,20-40 17,-80 40-32,60 20 15</inkml:trace>
  <inkml:trace contextRef="#ctx0" brushRef="#br1" timeOffset="121900.87">25827 17012 0,'0'20'250,"-20"0"-219,20 40-31,0 20 16,0-40 0,0 0-16,0-20 15,0 20 17,0-60 139,0 0-155,0 0 0,0 0-1,40-20-15,-40 0 32,20 40-17,0-20-15,0 20 16,0 0-1,0 0 1,0 0 15,-20 20-31,20-20 16,-20 20 0,20-20 15,-20 20-16,-20-20 48,0 0-63,0 40 16,0-40-16,0 40 15,0-20 1,0-20 15,0 0-15,0 0-1</inkml:trace>
  <inkml:trace contextRef="#ctx0" brushRef="#br1" timeOffset="123180.72">26107 17452 0,'-20'0'78,"0"0"-63,-40-40 32,80 40 31,0 20-62,0-20 0,-20 20-16,40 0 15,0 20 1,-20-40-1,-20 20 1,0 0 0,20-20-1,-20 20 32,-20-20-31,-40 20-1,20 0 1,20-20 0,40 0 93,0 0-93,0 0-1,100 0 1,-100 20 0,0-20-16,-20 20 15,20-20 1,0 0-1,0 20 1,-20 20 0,0 20-1,-20-20 1,-40 20 0,40-40-1,-20-20 1,0 0 15,0 0-15,-20 0-1,40 0 1,-20 0 0,20 0-1,0 0 1</inkml:trace>
  <inkml:trace contextRef="#ctx0" brushRef="#br1" timeOffset="124447.9">25847 18491 0,'20'0'31,"0"20"-15,-20 0-16,20-20 16,0 20-16,0 0 15,40 40 16,-40-40 1,0 60-17,-20-60 1,20 40 0,-20-20-1,0-20 1,0 0-1,20-20 64,0 0-64,0 20 16,-20 0 1,20-20-17,-20 20 32,20-20-31</inkml:trace>
  <inkml:trace contextRef="#ctx0" brushRef="#br1" timeOffset="126009.12">25367 18252 0,'20'0'31,"0"20"-31,-20 0 16,0 0 15,0 0-15,0 19-16,0 21 15,0-40 1,0 80 15,-20-140 94,0 40-109,100-60 31,-20 60-47,-20 0 15,-20-20-15,0 20 16,0 0 0,0 0-1,0 0 1,20 20-1,-40 0 1,20-20-16,0 20 16,-20 0 15,0 0 16,0 0-32,-20-20 1,20 20-16,-20 0 16,-40 0-1,40-20 1,-40 20 0,0-20-1,20 20 1,20-20-1</inkml:trace>
  <inkml:trace contextRef="#ctx0" brushRef="#br1" timeOffset="127313.56">25807 18711 0,'0'20'78,"0"0"-62,0 40-16,0-40 15,0 0 1,-20 0 15,20 0-15,0 0-1,0 0 17,0 0-17,0 0-15,20-20 16,20 20 0,0 20-1,20-20 1,-40 0 15,0-20-15,-20-20 46,0 0 1,-20 0-63,0 20 15,0 0 1,20-20 0,0 60 140,0-20-156,0 0 31</inkml:trace>
  <inkml:trace contextRef="#ctx0" brushRef="#br1" timeOffset="132593.7">26367 14693 0,'20'0'15,"0"0"17,40 0-1,-20 20-31,40-20 16,-20 20-16,180 40 31,-140-40-31,119 20 31,-99-20 0,-100-20-15,40 0 0,0 0-1,240 20 1,-140-20-1,60 20 1,-120-20 0,-80 0-1</inkml:trace>
  <inkml:trace contextRef="#ctx0" brushRef="#br1" timeOffset="134017.34">30045 15653 0,'0'0'0,"20"20"0,0 0 15,0-20-15,20 20 16,20 20-16,40 20 16,-40-40-16,-20 20 15,0-20 1,20 20-16,0 0 31,40 0 0,-40 20-15,-40-60 0,40 40-1,-20-20 1,0 0 0,20 0-1,-20 39 16,20-39-15,0 40 0,-40-60-1,20 40 1,-21-40 15,-19 20-15</inkml:trace>
  <inkml:trace contextRef="#ctx0" brushRef="#br1" timeOffset="135360.28">33124 14073 0,'20'0'15,"0"40"1,0-20-16,19 60 16,-39-60-1,20 0-15,-20 0 16,0 20-16,20 0 16,100 120 15,-40-80 0,-60-60-15,0 0-1,0-20 32,-20-20 16,0-20-48,0 20 1</inkml:trace>
  <inkml:trace contextRef="#ctx0" brushRef="#br1" timeOffset="135899.37">33483 14353 0,'0'0'0,"-20"0"31,20 20 63,-20 60-94,20 0 16,0 0-1,0 140-15,0 0 16,0-80 15,0-60-15,0-40-16,0-20 15,0 0 1,0 0 0,0 0 15,-40-20-15,0 0-1,20 0 1,0 0-1,0 0 1,0 0 0,0 0-1,0 0 17,0 0-17,20-20-15</inkml:trace>
  <inkml:trace contextRef="#ctx0" brushRef="#br1" timeOffset="137838.22">33263 13334 0,'0'60'78,"-20"-20"-62,0 20-16,0-20 15,-39 160 1,19-120 31,40-140 156,0 0-187,20 40-1,-20-20-15,20-40 16,0 80-1,-20-20 1,0 0 109,20-20-62,-20 0-48,19 20 1,1 20-1,0-20 1,-20 0 31,20 20 78,0 0-109,0 20-1,0 0 1,0 0-1,20 20 1,-20-40-16,-20 20 16,20 0-16,20 20 15,20-20 17,-60 0-32,20 0 15,-20 0 16,20-20-15,0 20 0,20 0-1,-40 0 17,20-20 30,0 0-46,-20 20-1,20-20 1</inkml:trace>
  <inkml:trace contextRef="#ctx0" brushRef="#br1" timeOffset="143959.28">20410 16372 0,'-20'0'63,"-40"60"-48,40-20-15,-160 160 32,-20 40-1,160-180-16,20-40-15,20 0 32,0 0-17</inkml:trace>
  <inkml:trace contextRef="#ctx0" brushRef="#br1" timeOffset="144983.67">19870 16332 0,'40'20'0,"-20"0"16,20 20-1,-20-20-15,0 0 16,20 0 0,-40 0-1,60 20 16,-20 0 1,20 0-17,-40-20 1,-20 0-16,40 0 16,-40 20-1,20-20 1,20 20-1,40 60 1,80 60 15,-160-140-15,20 0 0</inkml:trace>
  <inkml:trace contextRef="#ctx0" brushRef="#br1" timeOffset="145915.43">20690 15473 0,'0'60'94,"0"0"-78,0-20-16,-20 100 31,20-60 0,0-60-31,0 0 16,0 20 15,20-40-31,20 20 16,-20 0-1,20 20 1,-20-40 15,0 0-31,0 20 16,0 0 0,0-20 15</inkml:trace>
  <inkml:trace contextRef="#ctx0" brushRef="#br1" timeOffset="146777.31">20950 15593 0,'0'-20'16,"0"40"46,0 80-31,0-80-31,0 140 32,0-100-17,20-40 1,0-20-1,0 20 17,19 0-17,-19-20 17,0 0-32,0 0 15,-20-20 95,-20 20-95,0-20 1</inkml:trace>
  <inkml:trace contextRef="#ctx0" brushRef="#br1" timeOffset="148024.26">20850 15413 0,'40'0'31,"-40"20"-16,20-20-15,-20-20 110,0 0-79,0-60 0,0 60-15,-20 20 0,0-20-1,0 20 1,20-20-1,-20 20 1,0-20 0,20 0-1,-20 20 17,0 0-17,0 0 32,20 20 31,0 0-62,20-20-1,0 20 1,-20 0 0,20-20-1,0 20 1,-20 0 0,60 0-1,-60 0 1,40 0-16,-20 0 31,0-20-31,0 0 16</inkml:trace>
  <inkml:trace contextRef="#ctx0" brushRef="#br1" timeOffset="148901.46">21109 15313 0,'20'0'31,"0"0"-15,0 0-1,0 20 1,0 0-1,0-20 1,60 160 15,-60-80-15,40 80 0,-60-80-1,0-60 1,20 60-1,-20-60 17,0 20-32,0-20 15,0 60 1,-20 0 15,0-61-15,20 21-16,-20-20 31,0 20-15,0-40 31</inkml:trace>
  <inkml:trace contextRef="#ctx0" brushRef="#br1" timeOffset="153417.51">8056 16672 0,'-20'0'47,"-20"40"-31,-20 20-16,20 0 15,-20 20-15,-160 180 32,100-120-1,80-100-31,20 0 31</inkml:trace>
  <inkml:trace contextRef="#ctx0" brushRef="#br1" timeOffset="154482.54">7436 16712 0,'0'0'0,"40"20"15,-20 20-15,40-20 16,-60 0-16,20-20 16,0 0-16,-20 40 15,20-40-15,20 20 32,-40 0-32,40 0 31,0 20-16,0 0 1,-20-20 15,20 0-15,0 40 0,-20-60 15,-20 20-16,0 0-15,60 0 16,-40 20 0,0-40-1,-20 20 1,0 0 31,20 0-47,20 20 15,0 60 1,-20-60 0,0-40-1,-20 20 1</inkml:trace>
  <inkml:trace contextRef="#ctx0" brushRef="#br1" timeOffset="155845.23">8376 16133 0,'0'20'78,"20"19"-62,-20 1-1,40 0 1,20 20 15,0-20-15,20 40 0,-80-60-16,60-20 15,-40 20 1,0-20 15</inkml:trace>
  <inkml:trace contextRef="#ctx0" brushRef="#br1" timeOffset="156839.23">8496 15653 0,'40'20'31,"-20"0"-31,20 0 16,0 20-16,-20-40 15,-40 0 64,0-20-64,-20 0 1,20 0-16,0 0 47,0 20-32,0 0 1,0 0 15,0 0-15,0 0-16,0 0 31,40 40 63,0-40-79,0 0 1,-20 20-16</inkml:trace>
  <inkml:trace contextRef="#ctx0" brushRef="#br1" timeOffset="157483.47">9135 15713 0,'20'0'47,"0"0"-32,0 40-15,-20 20 16,0 140 15,0 59 1,0-159-17,0-80 1,-20 80-1,0-60 1,-20 0 0,20 0-1,-20-40 1</inkml:trace>
  <inkml:trace contextRef="#ctx0" brushRef="#br1" timeOffset="158153.46">8036 15533 0,'0'0'15,"0"20"32,0 20-47,0 20 16,0 20 0,0 20-1,-20-80-15,0 100 31,20-80 1,20 0-17,0 0 1,40-40 0,0 60-1,-20-40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1620" y="139953"/>
            <a:ext cx="11668759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3CB6-2DD1-426B-B8DA-52D9E0BCF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16211"/>
            <a:ext cx="9144000" cy="76174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768F5-C3D4-42F2-84AC-1BE71B6FF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2311"/>
            <a:ext cx="9144000" cy="30469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3D656-6AFE-455A-85FF-4D8359BA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7228333"/>
            <a:ext cx="2804160" cy="276999"/>
          </a:xfrm>
        </p:spPr>
        <p:txBody>
          <a:bodyPr/>
          <a:lstStyle/>
          <a:p>
            <a:fld id="{559F607A-F744-426D-834F-F6A104133BFB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A297-5C42-4751-B6EA-3F04995D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280" y="7228333"/>
            <a:ext cx="3901440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89DD0-2A23-47E8-A79B-4D15E378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119" y="6921482"/>
            <a:ext cx="250152" cy="553998"/>
          </a:xfrm>
        </p:spPr>
        <p:txBody>
          <a:bodyPr/>
          <a:lstStyle/>
          <a:p>
            <a:fld id="{46493EA5-809C-460F-A4CD-885E4AF53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01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7755" y="1329309"/>
            <a:ext cx="10016489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5798" y="1419555"/>
            <a:ext cx="11360403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26" Type="http://schemas.openxmlformats.org/officeDocument/2006/relationships/image" Target="../media/image171.png"/><Relationship Id="rId39" Type="http://schemas.openxmlformats.org/officeDocument/2006/relationships/image" Target="../media/image184.png"/><Relationship Id="rId21" Type="http://schemas.openxmlformats.org/officeDocument/2006/relationships/image" Target="../media/image166.png"/><Relationship Id="rId34" Type="http://schemas.openxmlformats.org/officeDocument/2006/relationships/image" Target="../media/image179.png"/><Relationship Id="rId42" Type="http://schemas.openxmlformats.org/officeDocument/2006/relationships/customXml" Target="../ink/ink7.xml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29" Type="http://schemas.openxmlformats.org/officeDocument/2006/relationships/image" Target="../media/image174.png"/><Relationship Id="rId41" Type="http://schemas.openxmlformats.org/officeDocument/2006/relationships/image" Target="../media/image1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24" Type="http://schemas.openxmlformats.org/officeDocument/2006/relationships/image" Target="../media/image169.png"/><Relationship Id="rId32" Type="http://schemas.openxmlformats.org/officeDocument/2006/relationships/image" Target="../media/image177.png"/><Relationship Id="rId37" Type="http://schemas.openxmlformats.org/officeDocument/2006/relationships/image" Target="../media/image182.png"/><Relationship Id="rId40" Type="http://schemas.openxmlformats.org/officeDocument/2006/relationships/image" Target="../media/image185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28" Type="http://schemas.openxmlformats.org/officeDocument/2006/relationships/image" Target="../media/image173.png"/><Relationship Id="rId36" Type="http://schemas.openxmlformats.org/officeDocument/2006/relationships/image" Target="../media/image181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31" Type="http://schemas.openxmlformats.org/officeDocument/2006/relationships/image" Target="../media/image176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Relationship Id="rId30" Type="http://schemas.openxmlformats.org/officeDocument/2006/relationships/image" Target="../media/image175.png"/><Relationship Id="rId35" Type="http://schemas.openxmlformats.org/officeDocument/2006/relationships/image" Target="../media/image180.png"/><Relationship Id="rId43" Type="http://schemas.openxmlformats.org/officeDocument/2006/relationships/image" Target="../media/image188.png"/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5" Type="http://schemas.openxmlformats.org/officeDocument/2006/relationships/image" Target="../media/image170.png"/><Relationship Id="rId33" Type="http://schemas.openxmlformats.org/officeDocument/2006/relationships/image" Target="../media/image178.png"/><Relationship Id="rId38" Type="http://schemas.openxmlformats.org/officeDocument/2006/relationships/image" Target="../media/image1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1.png"/><Relationship Id="rId4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5.png"/><Relationship Id="rId21" Type="http://schemas.openxmlformats.org/officeDocument/2006/relationships/image" Target="../media/image210.png"/><Relationship Id="rId42" Type="http://schemas.openxmlformats.org/officeDocument/2006/relationships/image" Target="../media/image231.png"/><Relationship Id="rId47" Type="http://schemas.openxmlformats.org/officeDocument/2006/relationships/image" Target="../media/image236.png"/><Relationship Id="rId63" Type="http://schemas.openxmlformats.org/officeDocument/2006/relationships/image" Target="../media/image252.png"/><Relationship Id="rId68" Type="http://schemas.openxmlformats.org/officeDocument/2006/relationships/image" Target="../media/image257.png"/><Relationship Id="rId16" Type="http://schemas.openxmlformats.org/officeDocument/2006/relationships/image" Target="../media/image20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34.png"/><Relationship Id="rId53" Type="http://schemas.openxmlformats.org/officeDocument/2006/relationships/image" Target="../media/image242.png"/><Relationship Id="rId58" Type="http://schemas.openxmlformats.org/officeDocument/2006/relationships/image" Target="../media/image247.png"/><Relationship Id="rId66" Type="http://schemas.openxmlformats.org/officeDocument/2006/relationships/image" Target="../media/image255.png"/><Relationship Id="rId74" Type="http://schemas.openxmlformats.org/officeDocument/2006/relationships/image" Target="../media/image261.png"/><Relationship Id="rId79" Type="http://schemas.openxmlformats.org/officeDocument/2006/relationships/customXml" Target="../ink/ink13.xml"/><Relationship Id="rId5" Type="http://schemas.openxmlformats.org/officeDocument/2006/relationships/image" Target="../media/image194.png"/><Relationship Id="rId61" Type="http://schemas.openxmlformats.org/officeDocument/2006/relationships/image" Target="../media/image250.png"/><Relationship Id="rId19" Type="http://schemas.openxmlformats.org/officeDocument/2006/relationships/image" Target="../media/image20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32.png"/><Relationship Id="rId48" Type="http://schemas.openxmlformats.org/officeDocument/2006/relationships/image" Target="../media/image237.png"/><Relationship Id="rId56" Type="http://schemas.openxmlformats.org/officeDocument/2006/relationships/image" Target="../media/image245.png"/><Relationship Id="rId64" Type="http://schemas.openxmlformats.org/officeDocument/2006/relationships/image" Target="../media/image253.png"/><Relationship Id="rId69" Type="http://schemas.openxmlformats.org/officeDocument/2006/relationships/image" Target="../media/image258.png"/><Relationship Id="rId77" Type="http://schemas.openxmlformats.org/officeDocument/2006/relationships/customXml" Target="../ink/ink12.xml"/><Relationship Id="rId8" Type="http://schemas.openxmlformats.org/officeDocument/2006/relationships/image" Target="../media/image197.png"/><Relationship Id="rId51" Type="http://schemas.openxmlformats.org/officeDocument/2006/relationships/image" Target="../media/image240.png"/><Relationship Id="rId72" Type="http://schemas.openxmlformats.org/officeDocument/2006/relationships/image" Target="../media/image260.png"/><Relationship Id="rId80" Type="http://schemas.openxmlformats.org/officeDocument/2006/relationships/image" Target="../media/image264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46" Type="http://schemas.openxmlformats.org/officeDocument/2006/relationships/image" Target="../media/image235.png"/><Relationship Id="rId59" Type="http://schemas.openxmlformats.org/officeDocument/2006/relationships/image" Target="../media/image248.png"/><Relationship Id="rId67" Type="http://schemas.openxmlformats.org/officeDocument/2006/relationships/image" Target="../media/image256.png"/><Relationship Id="rId20" Type="http://schemas.openxmlformats.org/officeDocument/2006/relationships/image" Target="../media/image209.png"/><Relationship Id="rId41" Type="http://schemas.openxmlformats.org/officeDocument/2006/relationships/image" Target="../media/image230.png"/><Relationship Id="rId54" Type="http://schemas.openxmlformats.org/officeDocument/2006/relationships/image" Target="../media/image243.png"/><Relationship Id="rId62" Type="http://schemas.openxmlformats.org/officeDocument/2006/relationships/image" Target="../media/image251.png"/><Relationship Id="rId70" Type="http://schemas.openxmlformats.org/officeDocument/2006/relationships/image" Target="../media/image259.png"/><Relationship Id="rId75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49" Type="http://schemas.openxmlformats.org/officeDocument/2006/relationships/image" Target="../media/image238.png"/><Relationship Id="rId57" Type="http://schemas.openxmlformats.org/officeDocument/2006/relationships/image" Target="../media/image246.png"/><Relationship Id="rId10" Type="http://schemas.openxmlformats.org/officeDocument/2006/relationships/image" Target="../media/image199.png"/><Relationship Id="rId31" Type="http://schemas.openxmlformats.org/officeDocument/2006/relationships/image" Target="../media/image220.png"/><Relationship Id="rId44" Type="http://schemas.openxmlformats.org/officeDocument/2006/relationships/image" Target="../media/image233.png"/><Relationship Id="rId52" Type="http://schemas.openxmlformats.org/officeDocument/2006/relationships/image" Target="../media/image241.png"/><Relationship Id="rId60" Type="http://schemas.openxmlformats.org/officeDocument/2006/relationships/image" Target="../media/image249.png"/><Relationship Id="rId65" Type="http://schemas.openxmlformats.org/officeDocument/2006/relationships/image" Target="../media/image254.png"/><Relationship Id="rId73" Type="http://schemas.openxmlformats.org/officeDocument/2006/relationships/customXml" Target="../ink/ink10.xml"/><Relationship Id="rId78" Type="http://schemas.openxmlformats.org/officeDocument/2006/relationships/image" Target="../media/image263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9" Type="http://schemas.openxmlformats.org/officeDocument/2006/relationships/image" Target="../media/image228.png"/><Relationship Id="rId34" Type="http://schemas.openxmlformats.org/officeDocument/2006/relationships/image" Target="../media/image223.png"/><Relationship Id="rId50" Type="http://schemas.openxmlformats.org/officeDocument/2006/relationships/image" Target="../media/image239.png"/><Relationship Id="rId55" Type="http://schemas.openxmlformats.org/officeDocument/2006/relationships/image" Target="../media/image244.png"/><Relationship Id="rId76" Type="http://schemas.openxmlformats.org/officeDocument/2006/relationships/image" Target="../media/image262.png"/><Relationship Id="rId7" Type="http://schemas.openxmlformats.org/officeDocument/2006/relationships/image" Target="../media/image196.png"/><Relationship Id="rId71" Type="http://schemas.openxmlformats.org/officeDocument/2006/relationships/customXml" Target="../ink/ink9.xml"/><Relationship Id="rId2" Type="http://schemas.openxmlformats.org/officeDocument/2006/relationships/image" Target="../media/image190.png"/><Relationship Id="rId29" Type="http://schemas.openxmlformats.org/officeDocument/2006/relationships/image" Target="../media/image218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png"/><Relationship Id="rId21" Type="http://schemas.openxmlformats.org/officeDocument/2006/relationships/image" Target="../media/image284.png"/><Relationship Id="rId42" Type="http://schemas.openxmlformats.org/officeDocument/2006/relationships/image" Target="../media/image305.png"/><Relationship Id="rId47" Type="http://schemas.openxmlformats.org/officeDocument/2006/relationships/image" Target="../media/image310.png"/><Relationship Id="rId63" Type="http://schemas.openxmlformats.org/officeDocument/2006/relationships/image" Target="../media/image326.png"/><Relationship Id="rId68" Type="http://schemas.openxmlformats.org/officeDocument/2006/relationships/image" Target="../media/image331.png"/><Relationship Id="rId84" Type="http://schemas.openxmlformats.org/officeDocument/2006/relationships/image" Target="../media/image347.png"/><Relationship Id="rId16" Type="http://schemas.openxmlformats.org/officeDocument/2006/relationships/image" Target="../media/image279.png"/><Relationship Id="rId11" Type="http://schemas.openxmlformats.org/officeDocument/2006/relationships/image" Target="../media/image274.png"/><Relationship Id="rId32" Type="http://schemas.openxmlformats.org/officeDocument/2006/relationships/image" Target="../media/image295.png"/><Relationship Id="rId37" Type="http://schemas.openxmlformats.org/officeDocument/2006/relationships/image" Target="../media/image300.png"/><Relationship Id="rId53" Type="http://schemas.openxmlformats.org/officeDocument/2006/relationships/image" Target="../media/image316.png"/><Relationship Id="rId58" Type="http://schemas.openxmlformats.org/officeDocument/2006/relationships/image" Target="../media/image321.png"/><Relationship Id="rId74" Type="http://schemas.openxmlformats.org/officeDocument/2006/relationships/image" Target="../media/image337.png"/><Relationship Id="rId79" Type="http://schemas.openxmlformats.org/officeDocument/2006/relationships/image" Target="../media/image342.png"/><Relationship Id="rId5" Type="http://schemas.openxmlformats.org/officeDocument/2006/relationships/image" Target="../media/image268.png"/><Relationship Id="rId19" Type="http://schemas.openxmlformats.org/officeDocument/2006/relationships/image" Target="../media/image282.png"/><Relationship Id="rId14" Type="http://schemas.openxmlformats.org/officeDocument/2006/relationships/image" Target="../media/image277.png"/><Relationship Id="rId22" Type="http://schemas.openxmlformats.org/officeDocument/2006/relationships/image" Target="../media/image285.png"/><Relationship Id="rId27" Type="http://schemas.openxmlformats.org/officeDocument/2006/relationships/image" Target="../media/image290.png"/><Relationship Id="rId30" Type="http://schemas.openxmlformats.org/officeDocument/2006/relationships/image" Target="../media/image293.png"/><Relationship Id="rId35" Type="http://schemas.openxmlformats.org/officeDocument/2006/relationships/image" Target="../media/image298.png"/><Relationship Id="rId43" Type="http://schemas.openxmlformats.org/officeDocument/2006/relationships/image" Target="../media/image306.png"/><Relationship Id="rId48" Type="http://schemas.openxmlformats.org/officeDocument/2006/relationships/image" Target="../media/image311.png"/><Relationship Id="rId56" Type="http://schemas.openxmlformats.org/officeDocument/2006/relationships/image" Target="../media/image319.png"/><Relationship Id="rId64" Type="http://schemas.openxmlformats.org/officeDocument/2006/relationships/image" Target="../media/image327.png"/><Relationship Id="rId69" Type="http://schemas.openxmlformats.org/officeDocument/2006/relationships/image" Target="../media/image332.png"/><Relationship Id="rId77" Type="http://schemas.openxmlformats.org/officeDocument/2006/relationships/image" Target="../media/image340.png"/><Relationship Id="rId8" Type="http://schemas.openxmlformats.org/officeDocument/2006/relationships/image" Target="../media/image271.png"/><Relationship Id="rId51" Type="http://schemas.openxmlformats.org/officeDocument/2006/relationships/image" Target="../media/image314.png"/><Relationship Id="rId72" Type="http://schemas.openxmlformats.org/officeDocument/2006/relationships/image" Target="../media/image335.png"/><Relationship Id="rId80" Type="http://schemas.openxmlformats.org/officeDocument/2006/relationships/image" Target="../media/image343.png"/><Relationship Id="rId85" Type="http://schemas.openxmlformats.org/officeDocument/2006/relationships/image" Target="../media/image348.png"/><Relationship Id="rId3" Type="http://schemas.openxmlformats.org/officeDocument/2006/relationships/image" Target="../media/image266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5" Type="http://schemas.openxmlformats.org/officeDocument/2006/relationships/image" Target="../media/image288.png"/><Relationship Id="rId33" Type="http://schemas.openxmlformats.org/officeDocument/2006/relationships/image" Target="../media/image296.png"/><Relationship Id="rId38" Type="http://schemas.openxmlformats.org/officeDocument/2006/relationships/image" Target="../media/image301.png"/><Relationship Id="rId46" Type="http://schemas.openxmlformats.org/officeDocument/2006/relationships/image" Target="../media/image309.png"/><Relationship Id="rId59" Type="http://schemas.openxmlformats.org/officeDocument/2006/relationships/image" Target="../media/image322.png"/><Relationship Id="rId67" Type="http://schemas.openxmlformats.org/officeDocument/2006/relationships/image" Target="../media/image330.png"/><Relationship Id="rId20" Type="http://schemas.openxmlformats.org/officeDocument/2006/relationships/image" Target="../media/image283.png"/><Relationship Id="rId41" Type="http://schemas.openxmlformats.org/officeDocument/2006/relationships/image" Target="../media/image304.png"/><Relationship Id="rId54" Type="http://schemas.openxmlformats.org/officeDocument/2006/relationships/image" Target="../media/image317.png"/><Relationship Id="rId62" Type="http://schemas.openxmlformats.org/officeDocument/2006/relationships/image" Target="../media/image325.png"/><Relationship Id="rId70" Type="http://schemas.openxmlformats.org/officeDocument/2006/relationships/image" Target="../media/image333.png"/><Relationship Id="rId75" Type="http://schemas.openxmlformats.org/officeDocument/2006/relationships/image" Target="../media/image338.png"/><Relationship Id="rId83" Type="http://schemas.openxmlformats.org/officeDocument/2006/relationships/image" Target="../media/image3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9.png"/><Relationship Id="rId15" Type="http://schemas.openxmlformats.org/officeDocument/2006/relationships/image" Target="../media/image278.png"/><Relationship Id="rId23" Type="http://schemas.openxmlformats.org/officeDocument/2006/relationships/image" Target="../media/image286.png"/><Relationship Id="rId28" Type="http://schemas.openxmlformats.org/officeDocument/2006/relationships/image" Target="../media/image291.png"/><Relationship Id="rId36" Type="http://schemas.openxmlformats.org/officeDocument/2006/relationships/image" Target="../media/image299.png"/><Relationship Id="rId49" Type="http://schemas.openxmlformats.org/officeDocument/2006/relationships/image" Target="../media/image312.png"/><Relationship Id="rId57" Type="http://schemas.openxmlformats.org/officeDocument/2006/relationships/image" Target="../media/image320.png"/><Relationship Id="rId10" Type="http://schemas.openxmlformats.org/officeDocument/2006/relationships/image" Target="../media/image273.png"/><Relationship Id="rId31" Type="http://schemas.openxmlformats.org/officeDocument/2006/relationships/image" Target="../media/image294.png"/><Relationship Id="rId44" Type="http://schemas.openxmlformats.org/officeDocument/2006/relationships/image" Target="../media/image307.png"/><Relationship Id="rId52" Type="http://schemas.openxmlformats.org/officeDocument/2006/relationships/image" Target="../media/image315.png"/><Relationship Id="rId60" Type="http://schemas.openxmlformats.org/officeDocument/2006/relationships/image" Target="../media/image323.png"/><Relationship Id="rId65" Type="http://schemas.openxmlformats.org/officeDocument/2006/relationships/image" Target="../media/image328.png"/><Relationship Id="rId73" Type="http://schemas.openxmlformats.org/officeDocument/2006/relationships/image" Target="../media/image336.png"/><Relationship Id="rId78" Type="http://schemas.openxmlformats.org/officeDocument/2006/relationships/image" Target="../media/image341.png"/><Relationship Id="rId81" Type="http://schemas.openxmlformats.org/officeDocument/2006/relationships/image" Target="../media/image344.png"/><Relationship Id="rId86" Type="http://schemas.openxmlformats.org/officeDocument/2006/relationships/customXml" Target="../ink/ink14.xml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39" Type="http://schemas.openxmlformats.org/officeDocument/2006/relationships/image" Target="../media/image302.png"/><Relationship Id="rId34" Type="http://schemas.openxmlformats.org/officeDocument/2006/relationships/image" Target="../media/image297.png"/><Relationship Id="rId50" Type="http://schemas.openxmlformats.org/officeDocument/2006/relationships/image" Target="../media/image313.png"/><Relationship Id="rId55" Type="http://schemas.openxmlformats.org/officeDocument/2006/relationships/image" Target="../media/image318.png"/><Relationship Id="rId76" Type="http://schemas.openxmlformats.org/officeDocument/2006/relationships/image" Target="../media/image339.png"/><Relationship Id="rId7" Type="http://schemas.openxmlformats.org/officeDocument/2006/relationships/image" Target="../media/image270.png"/><Relationship Id="rId71" Type="http://schemas.openxmlformats.org/officeDocument/2006/relationships/image" Target="../media/image334.png"/><Relationship Id="rId2" Type="http://schemas.openxmlformats.org/officeDocument/2006/relationships/image" Target="../media/image265.png"/><Relationship Id="rId29" Type="http://schemas.openxmlformats.org/officeDocument/2006/relationships/image" Target="../media/image292.png"/><Relationship Id="rId24" Type="http://schemas.openxmlformats.org/officeDocument/2006/relationships/image" Target="../media/image287.png"/><Relationship Id="rId40" Type="http://schemas.openxmlformats.org/officeDocument/2006/relationships/image" Target="../media/image303.png"/><Relationship Id="rId45" Type="http://schemas.openxmlformats.org/officeDocument/2006/relationships/image" Target="../media/image308.png"/><Relationship Id="rId66" Type="http://schemas.openxmlformats.org/officeDocument/2006/relationships/image" Target="../media/image329.png"/><Relationship Id="rId87" Type="http://schemas.openxmlformats.org/officeDocument/2006/relationships/image" Target="../media/image349.png"/><Relationship Id="rId61" Type="http://schemas.openxmlformats.org/officeDocument/2006/relationships/image" Target="../media/image324.png"/><Relationship Id="rId82" Type="http://schemas.openxmlformats.org/officeDocument/2006/relationships/image" Target="../media/image3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9.png"/><Relationship Id="rId18" Type="http://schemas.openxmlformats.org/officeDocument/2006/relationships/image" Target="../media/image364.png"/><Relationship Id="rId26" Type="http://schemas.openxmlformats.org/officeDocument/2006/relationships/image" Target="../media/image372.png"/><Relationship Id="rId3" Type="http://schemas.openxmlformats.org/officeDocument/2006/relationships/image" Target="../media/image88.png"/><Relationship Id="rId21" Type="http://schemas.openxmlformats.org/officeDocument/2006/relationships/image" Target="../media/image367.png"/><Relationship Id="rId34" Type="http://schemas.openxmlformats.org/officeDocument/2006/relationships/image" Target="../media/image379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17" Type="http://schemas.openxmlformats.org/officeDocument/2006/relationships/image" Target="../media/image363.png"/><Relationship Id="rId25" Type="http://schemas.openxmlformats.org/officeDocument/2006/relationships/image" Target="../media/image371.png"/><Relationship Id="rId33" Type="http://schemas.openxmlformats.org/officeDocument/2006/relationships/customXml" Target="../ink/ink15.xml"/><Relationship Id="rId2" Type="http://schemas.openxmlformats.org/officeDocument/2006/relationships/image" Target="../media/image350.png"/><Relationship Id="rId16" Type="http://schemas.openxmlformats.org/officeDocument/2006/relationships/image" Target="../media/image362.png"/><Relationship Id="rId20" Type="http://schemas.openxmlformats.org/officeDocument/2006/relationships/image" Target="../media/image366.png"/><Relationship Id="rId29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24" Type="http://schemas.openxmlformats.org/officeDocument/2006/relationships/image" Target="../media/image370.png"/><Relationship Id="rId32" Type="http://schemas.openxmlformats.org/officeDocument/2006/relationships/image" Target="../media/image378.png"/><Relationship Id="rId5" Type="http://schemas.openxmlformats.org/officeDocument/2006/relationships/image" Target="../media/image351.png"/><Relationship Id="rId15" Type="http://schemas.openxmlformats.org/officeDocument/2006/relationships/image" Target="../media/image361.png"/><Relationship Id="rId23" Type="http://schemas.openxmlformats.org/officeDocument/2006/relationships/image" Target="../media/image369.png"/><Relationship Id="rId28" Type="http://schemas.openxmlformats.org/officeDocument/2006/relationships/image" Target="../media/image374.png"/><Relationship Id="rId10" Type="http://schemas.openxmlformats.org/officeDocument/2006/relationships/image" Target="../media/image356.png"/><Relationship Id="rId19" Type="http://schemas.openxmlformats.org/officeDocument/2006/relationships/image" Target="../media/image365.png"/><Relationship Id="rId31" Type="http://schemas.openxmlformats.org/officeDocument/2006/relationships/image" Target="../media/image377.png"/><Relationship Id="rId4" Type="http://schemas.openxmlformats.org/officeDocument/2006/relationships/image" Target="../media/image89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Relationship Id="rId22" Type="http://schemas.openxmlformats.org/officeDocument/2006/relationships/image" Target="../media/image368.png"/><Relationship Id="rId27" Type="http://schemas.openxmlformats.org/officeDocument/2006/relationships/image" Target="../media/image373.png"/><Relationship Id="rId30" Type="http://schemas.openxmlformats.org/officeDocument/2006/relationships/image" Target="../media/image376.png"/><Relationship Id="rId8" Type="http://schemas.openxmlformats.org/officeDocument/2006/relationships/image" Target="../media/image3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91.png"/><Relationship Id="rId18" Type="http://schemas.openxmlformats.org/officeDocument/2006/relationships/image" Target="../media/image396.png"/><Relationship Id="rId26" Type="http://schemas.openxmlformats.org/officeDocument/2006/relationships/image" Target="../media/image404.png"/><Relationship Id="rId3" Type="http://schemas.openxmlformats.org/officeDocument/2006/relationships/image" Target="../media/image381.png"/><Relationship Id="rId21" Type="http://schemas.openxmlformats.org/officeDocument/2006/relationships/image" Target="../media/image399.png"/><Relationship Id="rId7" Type="http://schemas.openxmlformats.org/officeDocument/2006/relationships/image" Target="../media/image385.png"/><Relationship Id="rId12" Type="http://schemas.openxmlformats.org/officeDocument/2006/relationships/image" Target="../media/image390.png"/><Relationship Id="rId17" Type="http://schemas.openxmlformats.org/officeDocument/2006/relationships/image" Target="../media/image395.png"/><Relationship Id="rId25" Type="http://schemas.openxmlformats.org/officeDocument/2006/relationships/image" Target="../media/image403.png"/><Relationship Id="rId2" Type="http://schemas.openxmlformats.org/officeDocument/2006/relationships/image" Target="../media/image380.png"/><Relationship Id="rId16" Type="http://schemas.openxmlformats.org/officeDocument/2006/relationships/image" Target="../media/image394.png"/><Relationship Id="rId20" Type="http://schemas.openxmlformats.org/officeDocument/2006/relationships/image" Target="../media/image398.png"/><Relationship Id="rId29" Type="http://schemas.openxmlformats.org/officeDocument/2006/relationships/image" Target="../media/image4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4.png"/><Relationship Id="rId11" Type="http://schemas.openxmlformats.org/officeDocument/2006/relationships/image" Target="../media/image389.png"/><Relationship Id="rId24" Type="http://schemas.openxmlformats.org/officeDocument/2006/relationships/image" Target="../media/image402.png"/><Relationship Id="rId5" Type="http://schemas.openxmlformats.org/officeDocument/2006/relationships/image" Target="../media/image383.png"/><Relationship Id="rId15" Type="http://schemas.openxmlformats.org/officeDocument/2006/relationships/image" Target="../media/image393.png"/><Relationship Id="rId23" Type="http://schemas.openxmlformats.org/officeDocument/2006/relationships/image" Target="../media/image401.png"/><Relationship Id="rId28" Type="http://schemas.openxmlformats.org/officeDocument/2006/relationships/image" Target="../media/image406.png"/><Relationship Id="rId10" Type="http://schemas.openxmlformats.org/officeDocument/2006/relationships/image" Target="../media/image388.png"/><Relationship Id="rId19" Type="http://schemas.openxmlformats.org/officeDocument/2006/relationships/image" Target="../media/image397.png"/><Relationship Id="rId31" Type="http://schemas.openxmlformats.org/officeDocument/2006/relationships/image" Target="../media/image408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Relationship Id="rId22" Type="http://schemas.openxmlformats.org/officeDocument/2006/relationships/image" Target="../media/image400.png"/><Relationship Id="rId27" Type="http://schemas.openxmlformats.org/officeDocument/2006/relationships/image" Target="../media/image405.png"/><Relationship Id="rId30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0.png"/><Relationship Id="rId21" Type="http://schemas.openxmlformats.org/officeDocument/2006/relationships/image" Target="../media/image435.png"/><Relationship Id="rId42" Type="http://schemas.openxmlformats.org/officeDocument/2006/relationships/image" Target="../media/image456.png"/><Relationship Id="rId47" Type="http://schemas.openxmlformats.org/officeDocument/2006/relationships/image" Target="../media/image461.png"/><Relationship Id="rId63" Type="http://schemas.openxmlformats.org/officeDocument/2006/relationships/image" Target="../media/image477.png"/><Relationship Id="rId68" Type="http://schemas.openxmlformats.org/officeDocument/2006/relationships/image" Target="../media/image482.png"/><Relationship Id="rId7" Type="http://schemas.openxmlformats.org/officeDocument/2006/relationships/image" Target="../media/image421.png"/><Relationship Id="rId71" Type="http://schemas.openxmlformats.org/officeDocument/2006/relationships/image" Target="../media/image485.png"/><Relationship Id="rId2" Type="http://schemas.openxmlformats.org/officeDocument/2006/relationships/image" Target="../media/image416.png"/><Relationship Id="rId16" Type="http://schemas.openxmlformats.org/officeDocument/2006/relationships/image" Target="../media/image430.png"/><Relationship Id="rId29" Type="http://schemas.openxmlformats.org/officeDocument/2006/relationships/image" Target="../media/image443.png"/><Relationship Id="rId11" Type="http://schemas.openxmlformats.org/officeDocument/2006/relationships/image" Target="../media/image425.png"/><Relationship Id="rId24" Type="http://schemas.openxmlformats.org/officeDocument/2006/relationships/image" Target="../media/image438.png"/><Relationship Id="rId32" Type="http://schemas.openxmlformats.org/officeDocument/2006/relationships/image" Target="../media/image446.png"/><Relationship Id="rId37" Type="http://schemas.openxmlformats.org/officeDocument/2006/relationships/image" Target="../media/image451.png"/><Relationship Id="rId40" Type="http://schemas.openxmlformats.org/officeDocument/2006/relationships/image" Target="../media/image454.png"/><Relationship Id="rId45" Type="http://schemas.openxmlformats.org/officeDocument/2006/relationships/image" Target="../media/image459.png"/><Relationship Id="rId53" Type="http://schemas.openxmlformats.org/officeDocument/2006/relationships/image" Target="../media/image467.png"/><Relationship Id="rId58" Type="http://schemas.openxmlformats.org/officeDocument/2006/relationships/image" Target="../media/image472.png"/><Relationship Id="rId66" Type="http://schemas.openxmlformats.org/officeDocument/2006/relationships/image" Target="../media/image480.png"/><Relationship Id="rId5" Type="http://schemas.openxmlformats.org/officeDocument/2006/relationships/image" Target="../media/image419.png"/><Relationship Id="rId61" Type="http://schemas.openxmlformats.org/officeDocument/2006/relationships/image" Target="../media/image475.png"/><Relationship Id="rId19" Type="http://schemas.openxmlformats.org/officeDocument/2006/relationships/image" Target="../media/image433.png"/><Relationship Id="rId14" Type="http://schemas.openxmlformats.org/officeDocument/2006/relationships/image" Target="../media/image428.png"/><Relationship Id="rId22" Type="http://schemas.openxmlformats.org/officeDocument/2006/relationships/image" Target="../media/image436.png"/><Relationship Id="rId27" Type="http://schemas.openxmlformats.org/officeDocument/2006/relationships/image" Target="../media/image441.png"/><Relationship Id="rId30" Type="http://schemas.openxmlformats.org/officeDocument/2006/relationships/image" Target="../media/image444.png"/><Relationship Id="rId35" Type="http://schemas.openxmlformats.org/officeDocument/2006/relationships/image" Target="../media/image449.png"/><Relationship Id="rId43" Type="http://schemas.openxmlformats.org/officeDocument/2006/relationships/image" Target="../media/image457.png"/><Relationship Id="rId48" Type="http://schemas.openxmlformats.org/officeDocument/2006/relationships/image" Target="../media/image462.png"/><Relationship Id="rId56" Type="http://schemas.openxmlformats.org/officeDocument/2006/relationships/image" Target="../media/image470.png"/><Relationship Id="rId64" Type="http://schemas.openxmlformats.org/officeDocument/2006/relationships/image" Target="../media/image478.png"/><Relationship Id="rId69" Type="http://schemas.openxmlformats.org/officeDocument/2006/relationships/image" Target="../media/image483.png"/><Relationship Id="rId8" Type="http://schemas.openxmlformats.org/officeDocument/2006/relationships/image" Target="../media/image422.png"/><Relationship Id="rId51" Type="http://schemas.openxmlformats.org/officeDocument/2006/relationships/image" Target="../media/image465.png"/><Relationship Id="rId3" Type="http://schemas.openxmlformats.org/officeDocument/2006/relationships/image" Target="../media/image417.png"/><Relationship Id="rId12" Type="http://schemas.openxmlformats.org/officeDocument/2006/relationships/image" Target="../media/image426.png"/><Relationship Id="rId17" Type="http://schemas.openxmlformats.org/officeDocument/2006/relationships/image" Target="../media/image431.png"/><Relationship Id="rId25" Type="http://schemas.openxmlformats.org/officeDocument/2006/relationships/image" Target="../media/image439.png"/><Relationship Id="rId33" Type="http://schemas.openxmlformats.org/officeDocument/2006/relationships/image" Target="../media/image447.png"/><Relationship Id="rId38" Type="http://schemas.openxmlformats.org/officeDocument/2006/relationships/image" Target="../media/image452.png"/><Relationship Id="rId46" Type="http://schemas.openxmlformats.org/officeDocument/2006/relationships/image" Target="../media/image460.png"/><Relationship Id="rId59" Type="http://schemas.openxmlformats.org/officeDocument/2006/relationships/image" Target="../media/image473.png"/><Relationship Id="rId67" Type="http://schemas.openxmlformats.org/officeDocument/2006/relationships/image" Target="../media/image481.png"/><Relationship Id="rId20" Type="http://schemas.openxmlformats.org/officeDocument/2006/relationships/image" Target="../media/image434.png"/><Relationship Id="rId41" Type="http://schemas.openxmlformats.org/officeDocument/2006/relationships/image" Target="../media/image455.png"/><Relationship Id="rId54" Type="http://schemas.openxmlformats.org/officeDocument/2006/relationships/image" Target="../media/image468.png"/><Relationship Id="rId62" Type="http://schemas.openxmlformats.org/officeDocument/2006/relationships/image" Target="../media/image476.png"/><Relationship Id="rId70" Type="http://schemas.openxmlformats.org/officeDocument/2006/relationships/image" Target="../media/image4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0.png"/><Relationship Id="rId15" Type="http://schemas.openxmlformats.org/officeDocument/2006/relationships/image" Target="../media/image429.png"/><Relationship Id="rId23" Type="http://schemas.openxmlformats.org/officeDocument/2006/relationships/image" Target="../media/image437.png"/><Relationship Id="rId28" Type="http://schemas.openxmlformats.org/officeDocument/2006/relationships/image" Target="../media/image442.png"/><Relationship Id="rId36" Type="http://schemas.openxmlformats.org/officeDocument/2006/relationships/image" Target="../media/image450.png"/><Relationship Id="rId49" Type="http://schemas.openxmlformats.org/officeDocument/2006/relationships/image" Target="../media/image463.png"/><Relationship Id="rId57" Type="http://schemas.openxmlformats.org/officeDocument/2006/relationships/image" Target="../media/image471.png"/><Relationship Id="rId10" Type="http://schemas.openxmlformats.org/officeDocument/2006/relationships/image" Target="../media/image424.png"/><Relationship Id="rId31" Type="http://schemas.openxmlformats.org/officeDocument/2006/relationships/image" Target="../media/image445.png"/><Relationship Id="rId44" Type="http://schemas.openxmlformats.org/officeDocument/2006/relationships/image" Target="../media/image458.png"/><Relationship Id="rId52" Type="http://schemas.openxmlformats.org/officeDocument/2006/relationships/image" Target="../media/image466.png"/><Relationship Id="rId60" Type="http://schemas.openxmlformats.org/officeDocument/2006/relationships/image" Target="../media/image474.png"/><Relationship Id="rId65" Type="http://schemas.openxmlformats.org/officeDocument/2006/relationships/image" Target="../media/image479.png"/><Relationship Id="rId4" Type="http://schemas.openxmlformats.org/officeDocument/2006/relationships/image" Target="../media/image418.png"/><Relationship Id="rId9" Type="http://schemas.openxmlformats.org/officeDocument/2006/relationships/image" Target="../media/image423.png"/><Relationship Id="rId13" Type="http://schemas.openxmlformats.org/officeDocument/2006/relationships/image" Target="../media/image427.png"/><Relationship Id="rId18" Type="http://schemas.openxmlformats.org/officeDocument/2006/relationships/image" Target="../media/image432.png"/><Relationship Id="rId39" Type="http://schemas.openxmlformats.org/officeDocument/2006/relationships/image" Target="../media/image453.png"/><Relationship Id="rId34" Type="http://schemas.openxmlformats.org/officeDocument/2006/relationships/image" Target="../media/image448.png"/><Relationship Id="rId50" Type="http://schemas.openxmlformats.org/officeDocument/2006/relationships/image" Target="../media/image464.png"/><Relationship Id="rId55" Type="http://schemas.openxmlformats.org/officeDocument/2006/relationships/image" Target="../media/image4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7.png"/><Relationship Id="rId18" Type="http://schemas.openxmlformats.org/officeDocument/2006/relationships/image" Target="../media/image502.png"/><Relationship Id="rId26" Type="http://schemas.openxmlformats.org/officeDocument/2006/relationships/image" Target="../media/image510.png"/><Relationship Id="rId3" Type="http://schemas.openxmlformats.org/officeDocument/2006/relationships/image" Target="../media/image487.png"/><Relationship Id="rId21" Type="http://schemas.openxmlformats.org/officeDocument/2006/relationships/image" Target="../media/image505.png"/><Relationship Id="rId7" Type="http://schemas.openxmlformats.org/officeDocument/2006/relationships/image" Target="../media/image491.png"/><Relationship Id="rId12" Type="http://schemas.openxmlformats.org/officeDocument/2006/relationships/image" Target="../media/image496.png"/><Relationship Id="rId17" Type="http://schemas.openxmlformats.org/officeDocument/2006/relationships/image" Target="../media/image501.png"/><Relationship Id="rId25" Type="http://schemas.openxmlformats.org/officeDocument/2006/relationships/image" Target="../media/image509.png"/><Relationship Id="rId2" Type="http://schemas.openxmlformats.org/officeDocument/2006/relationships/image" Target="../media/image486.png"/><Relationship Id="rId16" Type="http://schemas.openxmlformats.org/officeDocument/2006/relationships/image" Target="../media/image500.png"/><Relationship Id="rId20" Type="http://schemas.openxmlformats.org/officeDocument/2006/relationships/image" Target="../media/image5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0.png"/><Relationship Id="rId11" Type="http://schemas.openxmlformats.org/officeDocument/2006/relationships/image" Target="../media/image495.png"/><Relationship Id="rId24" Type="http://schemas.openxmlformats.org/officeDocument/2006/relationships/image" Target="../media/image508.png"/><Relationship Id="rId5" Type="http://schemas.openxmlformats.org/officeDocument/2006/relationships/image" Target="../media/image489.png"/><Relationship Id="rId15" Type="http://schemas.openxmlformats.org/officeDocument/2006/relationships/image" Target="../media/image499.png"/><Relationship Id="rId23" Type="http://schemas.openxmlformats.org/officeDocument/2006/relationships/image" Target="../media/image507.png"/><Relationship Id="rId28" Type="http://schemas.openxmlformats.org/officeDocument/2006/relationships/image" Target="../media/image512.png"/><Relationship Id="rId10" Type="http://schemas.openxmlformats.org/officeDocument/2006/relationships/image" Target="../media/image494.png"/><Relationship Id="rId19" Type="http://schemas.openxmlformats.org/officeDocument/2006/relationships/image" Target="../media/image503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Relationship Id="rId14" Type="http://schemas.openxmlformats.org/officeDocument/2006/relationships/image" Target="../media/image498.png"/><Relationship Id="rId22" Type="http://schemas.openxmlformats.org/officeDocument/2006/relationships/image" Target="../media/image506.png"/><Relationship Id="rId27" Type="http://schemas.openxmlformats.org/officeDocument/2006/relationships/image" Target="../media/image5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4.png"/><Relationship Id="rId18" Type="http://schemas.openxmlformats.org/officeDocument/2006/relationships/image" Target="../media/image529.png"/><Relationship Id="rId26" Type="http://schemas.openxmlformats.org/officeDocument/2006/relationships/image" Target="../media/image537.png"/><Relationship Id="rId39" Type="http://schemas.openxmlformats.org/officeDocument/2006/relationships/image" Target="../media/image550.png"/><Relationship Id="rId21" Type="http://schemas.openxmlformats.org/officeDocument/2006/relationships/image" Target="../media/image532.png"/><Relationship Id="rId34" Type="http://schemas.openxmlformats.org/officeDocument/2006/relationships/image" Target="../media/image545.png"/><Relationship Id="rId42" Type="http://schemas.openxmlformats.org/officeDocument/2006/relationships/image" Target="../media/image553.png"/><Relationship Id="rId47" Type="http://schemas.openxmlformats.org/officeDocument/2006/relationships/image" Target="../media/image558.png"/><Relationship Id="rId7" Type="http://schemas.openxmlformats.org/officeDocument/2006/relationships/image" Target="../media/image518.png"/><Relationship Id="rId2" Type="http://schemas.openxmlformats.org/officeDocument/2006/relationships/image" Target="../media/image513.png"/><Relationship Id="rId16" Type="http://schemas.openxmlformats.org/officeDocument/2006/relationships/image" Target="../media/image527.png"/><Relationship Id="rId29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24" Type="http://schemas.openxmlformats.org/officeDocument/2006/relationships/image" Target="../media/image535.png"/><Relationship Id="rId32" Type="http://schemas.openxmlformats.org/officeDocument/2006/relationships/image" Target="../media/image543.png"/><Relationship Id="rId37" Type="http://schemas.openxmlformats.org/officeDocument/2006/relationships/image" Target="../media/image548.png"/><Relationship Id="rId40" Type="http://schemas.openxmlformats.org/officeDocument/2006/relationships/image" Target="../media/image551.png"/><Relationship Id="rId45" Type="http://schemas.openxmlformats.org/officeDocument/2006/relationships/image" Target="../media/image556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23" Type="http://schemas.openxmlformats.org/officeDocument/2006/relationships/image" Target="../media/image534.png"/><Relationship Id="rId28" Type="http://schemas.openxmlformats.org/officeDocument/2006/relationships/image" Target="../media/image539.png"/><Relationship Id="rId36" Type="http://schemas.openxmlformats.org/officeDocument/2006/relationships/image" Target="../media/image547.png"/><Relationship Id="rId10" Type="http://schemas.openxmlformats.org/officeDocument/2006/relationships/image" Target="../media/image521.png"/><Relationship Id="rId19" Type="http://schemas.openxmlformats.org/officeDocument/2006/relationships/image" Target="../media/image530.png"/><Relationship Id="rId31" Type="http://schemas.openxmlformats.org/officeDocument/2006/relationships/image" Target="../media/image542.png"/><Relationship Id="rId44" Type="http://schemas.openxmlformats.org/officeDocument/2006/relationships/image" Target="../media/image555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Relationship Id="rId22" Type="http://schemas.openxmlformats.org/officeDocument/2006/relationships/image" Target="../media/image533.png"/><Relationship Id="rId27" Type="http://schemas.openxmlformats.org/officeDocument/2006/relationships/image" Target="../media/image538.png"/><Relationship Id="rId30" Type="http://schemas.openxmlformats.org/officeDocument/2006/relationships/image" Target="../media/image541.png"/><Relationship Id="rId35" Type="http://schemas.openxmlformats.org/officeDocument/2006/relationships/image" Target="../media/image546.png"/><Relationship Id="rId43" Type="http://schemas.openxmlformats.org/officeDocument/2006/relationships/image" Target="../media/image554.png"/><Relationship Id="rId8" Type="http://schemas.openxmlformats.org/officeDocument/2006/relationships/image" Target="../media/image519.png"/><Relationship Id="rId3" Type="http://schemas.openxmlformats.org/officeDocument/2006/relationships/image" Target="../media/image514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5" Type="http://schemas.openxmlformats.org/officeDocument/2006/relationships/image" Target="../media/image536.png"/><Relationship Id="rId33" Type="http://schemas.openxmlformats.org/officeDocument/2006/relationships/image" Target="../media/image544.png"/><Relationship Id="rId38" Type="http://schemas.openxmlformats.org/officeDocument/2006/relationships/image" Target="../media/image549.png"/><Relationship Id="rId46" Type="http://schemas.openxmlformats.org/officeDocument/2006/relationships/image" Target="../media/image557.png"/><Relationship Id="rId20" Type="http://schemas.openxmlformats.org/officeDocument/2006/relationships/image" Target="../media/image531.png"/><Relationship Id="rId41" Type="http://schemas.openxmlformats.org/officeDocument/2006/relationships/image" Target="../media/image5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13" Type="http://schemas.openxmlformats.org/officeDocument/2006/relationships/image" Target="../media/image570.jpg"/><Relationship Id="rId3" Type="http://schemas.openxmlformats.org/officeDocument/2006/relationships/image" Target="../media/image560.png"/><Relationship Id="rId7" Type="http://schemas.openxmlformats.org/officeDocument/2006/relationships/image" Target="../media/image564.png"/><Relationship Id="rId12" Type="http://schemas.openxmlformats.org/officeDocument/2006/relationships/image" Target="../media/image569.png"/><Relationship Id="rId2" Type="http://schemas.openxmlformats.org/officeDocument/2006/relationships/image" Target="../media/image55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11" Type="http://schemas.openxmlformats.org/officeDocument/2006/relationships/image" Target="../media/image568.png"/><Relationship Id="rId5" Type="http://schemas.openxmlformats.org/officeDocument/2006/relationships/image" Target="../media/image562.jpg"/><Relationship Id="rId10" Type="http://schemas.openxmlformats.org/officeDocument/2006/relationships/image" Target="../media/image567.png"/><Relationship Id="rId4" Type="http://schemas.openxmlformats.org/officeDocument/2006/relationships/image" Target="../media/image561.jpg"/><Relationship Id="rId9" Type="http://schemas.openxmlformats.org/officeDocument/2006/relationships/image" Target="../media/image566.png"/><Relationship Id="rId14" Type="http://schemas.openxmlformats.org/officeDocument/2006/relationships/image" Target="../media/image5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13" Type="http://schemas.openxmlformats.org/officeDocument/2006/relationships/image" Target="../media/image583.png"/><Relationship Id="rId18" Type="http://schemas.openxmlformats.org/officeDocument/2006/relationships/image" Target="../media/image588.png"/><Relationship Id="rId26" Type="http://schemas.openxmlformats.org/officeDocument/2006/relationships/image" Target="../media/image596.png"/><Relationship Id="rId3" Type="http://schemas.openxmlformats.org/officeDocument/2006/relationships/image" Target="../media/image573.png"/><Relationship Id="rId21" Type="http://schemas.openxmlformats.org/officeDocument/2006/relationships/image" Target="../media/image591.png"/><Relationship Id="rId7" Type="http://schemas.openxmlformats.org/officeDocument/2006/relationships/image" Target="../media/image577.png"/><Relationship Id="rId12" Type="http://schemas.openxmlformats.org/officeDocument/2006/relationships/image" Target="../media/image582.png"/><Relationship Id="rId17" Type="http://schemas.openxmlformats.org/officeDocument/2006/relationships/image" Target="../media/image587.png"/><Relationship Id="rId25" Type="http://schemas.openxmlformats.org/officeDocument/2006/relationships/image" Target="../media/image595.png"/><Relationship Id="rId2" Type="http://schemas.openxmlformats.org/officeDocument/2006/relationships/image" Target="../media/image572.png"/><Relationship Id="rId16" Type="http://schemas.openxmlformats.org/officeDocument/2006/relationships/image" Target="../media/image586.png"/><Relationship Id="rId20" Type="http://schemas.openxmlformats.org/officeDocument/2006/relationships/image" Target="../media/image590.png"/><Relationship Id="rId29" Type="http://schemas.openxmlformats.org/officeDocument/2006/relationships/image" Target="../media/image5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6.png"/><Relationship Id="rId11" Type="http://schemas.openxmlformats.org/officeDocument/2006/relationships/image" Target="../media/image581.png"/><Relationship Id="rId24" Type="http://schemas.openxmlformats.org/officeDocument/2006/relationships/image" Target="../media/image594.png"/><Relationship Id="rId5" Type="http://schemas.openxmlformats.org/officeDocument/2006/relationships/image" Target="../media/image575.png"/><Relationship Id="rId15" Type="http://schemas.openxmlformats.org/officeDocument/2006/relationships/image" Target="../media/image585.png"/><Relationship Id="rId23" Type="http://schemas.openxmlformats.org/officeDocument/2006/relationships/image" Target="../media/image593.png"/><Relationship Id="rId28" Type="http://schemas.openxmlformats.org/officeDocument/2006/relationships/image" Target="../media/image598.png"/><Relationship Id="rId10" Type="http://schemas.openxmlformats.org/officeDocument/2006/relationships/image" Target="../media/image580.png"/><Relationship Id="rId19" Type="http://schemas.openxmlformats.org/officeDocument/2006/relationships/image" Target="../media/image589.png"/><Relationship Id="rId4" Type="http://schemas.openxmlformats.org/officeDocument/2006/relationships/image" Target="../media/image574.png"/><Relationship Id="rId9" Type="http://schemas.openxmlformats.org/officeDocument/2006/relationships/image" Target="../media/image579.png"/><Relationship Id="rId14" Type="http://schemas.openxmlformats.org/officeDocument/2006/relationships/image" Target="../media/image584.png"/><Relationship Id="rId22" Type="http://schemas.openxmlformats.org/officeDocument/2006/relationships/image" Target="../media/image592.png"/><Relationship Id="rId27" Type="http://schemas.openxmlformats.org/officeDocument/2006/relationships/image" Target="../media/image597.png"/><Relationship Id="rId30" Type="http://schemas.openxmlformats.org/officeDocument/2006/relationships/image" Target="../media/image6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2.png"/><Relationship Id="rId18" Type="http://schemas.openxmlformats.org/officeDocument/2006/relationships/image" Target="../media/image617.png"/><Relationship Id="rId26" Type="http://schemas.openxmlformats.org/officeDocument/2006/relationships/image" Target="../media/image625.png"/><Relationship Id="rId39" Type="http://schemas.openxmlformats.org/officeDocument/2006/relationships/image" Target="../media/image638.png"/><Relationship Id="rId21" Type="http://schemas.openxmlformats.org/officeDocument/2006/relationships/image" Target="../media/image620.png"/><Relationship Id="rId34" Type="http://schemas.openxmlformats.org/officeDocument/2006/relationships/image" Target="../media/image633.png"/><Relationship Id="rId42" Type="http://schemas.openxmlformats.org/officeDocument/2006/relationships/image" Target="../media/image641.png"/><Relationship Id="rId47" Type="http://schemas.openxmlformats.org/officeDocument/2006/relationships/image" Target="../media/image646.png"/><Relationship Id="rId50" Type="http://schemas.openxmlformats.org/officeDocument/2006/relationships/image" Target="../media/image649.png"/><Relationship Id="rId7" Type="http://schemas.openxmlformats.org/officeDocument/2006/relationships/image" Target="../media/image606.png"/><Relationship Id="rId2" Type="http://schemas.openxmlformats.org/officeDocument/2006/relationships/image" Target="../media/image601.jpg"/><Relationship Id="rId16" Type="http://schemas.openxmlformats.org/officeDocument/2006/relationships/image" Target="../media/image615.png"/><Relationship Id="rId29" Type="http://schemas.openxmlformats.org/officeDocument/2006/relationships/image" Target="../media/image628.png"/><Relationship Id="rId11" Type="http://schemas.openxmlformats.org/officeDocument/2006/relationships/image" Target="../media/image610.png"/><Relationship Id="rId24" Type="http://schemas.openxmlformats.org/officeDocument/2006/relationships/image" Target="../media/image623.png"/><Relationship Id="rId32" Type="http://schemas.openxmlformats.org/officeDocument/2006/relationships/image" Target="../media/image631.png"/><Relationship Id="rId37" Type="http://schemas.openxmlformats.org/officeDocument/2006/relationships/image" Target="../media/image636.png"/><Relationship Id="rId40" Type="http://schemas.openxmlformats.org/officeDocument/2006/relationships/image" Target="../media/image639.png"/><Relationship Id="rId45" Type="http://schemas.openxmlformats.org/officeDocument/2006/relationships/image" Target="../media/image644.png"/><Relationship Id="rId5" Type="http://schemas.openxmlformats.org/officeDocument/2006/relationships/image" Target="../media/image604.png"/><Relationship Id="rId15" Type="http://schemas.openxmlformats.org/officeDocument/2006/relationships/image" Target="../media/image614.png"/><Relationship Id="rId23" Type="http://schemas.openxmlformats.org/officeDocument/2006/relationships/image" Target="../media/image622.png"/><Relationship Id="rId28" Type="http://schemas.openxmlformats.org/officeDocument/2006/relationships/image" Target="../media/image627.png"/><Relationship Id="rId36" Type="http://schemas.openxmlformats.org/officeDocument/2006/relationships/image" Target="../media/image635.png"/><Relationship Id="rId49" Type="http://schemas.openxmlformats.org/officeDocument/2006/relationships/image" Target="../media/image648.png"/><Relationship Id="rId10" Type="http://schemas.openxmlformats.org/officeDocument/2006/relationships/image" Target="../media/image609.png"/><Relationship Id="rId19" Type="http://schemas.openxmlformats.org/officeDocument/2006/relationships/image" Target="../media/image618.png"/><Relationship Id="rId31" Type="http://schemas.openxmlformats.org/officeDocument/2006/relationships/image" Target="../media/image630.png"/><Relationship Id="rId44" Type="http://schemas.openxmlformats.org/officeDocument/2006/relationships/image" Target="../media/image643.png"/><Relationship Id="rId4" Type="http://schemas.openxmlformats.org/officeDocument/2006/relationships/image" Target="../media/image603.png"/><Relationship Id="rId9" Type="http://schemas.openxmlformats.org/officeDocument/2006/relationships/image" Target="../media/image608.png"/><Relationship Id="rId14" Type="http://schemas.openxmlformats.org/officeDocument/2006/relationships/image" Target="../media/image613.png"/><Relationship Id="rId22" Type="http://schemas.openxmlformats.org/officeDocument/2006/relationships/image" Target="../media/image621.png"/><Relationship Id="rId27" Type="http://schemas.openxmlformats.org/officeDocument/2006/relationships/image" Target="../media/image626.png"/><Relationship Id="rId30" Type="http://schemas.openxmlformats.org/officeDocument/2006/relationships/image" Target="../media/image629.png"/><Relationship Id="rId35" Type="http://schemas.openxmlformats.org/officeDocument/2006/relationships/image" Target="../media/image634.png"/><Relationship Id="rId43" Type="http://schemas.openxmlformats.org/officeDocument/2006/relationships/image" Target="../media/image642.png"/><Relationship Id="rId48" Type="http://schemas.openxmlformats.org/officeDocument/2006/relationships/image" Target="../media/image647.png"/><Relationship Id="rId8" Type="http://schemas.openxmlformats.org/officeDocument/2006/relationships/image" Target="../media/image607.png"/><Relationship Id="rId3" Type="http://schemas.openxmlformats.org/officeDocument/2006/relationships/image" Target="../media/image602.jpg"/><Relationship Id="rId12" Type="http://schemas.openxmlformats.org/officeDocument/2006/relationships/image" Target="../media/image611.png"/><Relationship Id="rId17" Type="http://schemas.openxmlformats.org/officeDocument/2006/relationships/image" Target="../media/image616.png"/><Relationship Id="rId25" Type="http://schemas.openxmlformats.org/officeDocument/2006/relationships/image" Target="../media/image624.png"/><Relationship Id="rId33" Type="http://schemas.openxmlformats.org/officeDocument/2006/relationships/image" Target="../media/image632.png"/><Relationship Id="rId38" Type="http://schemas.openxmlformats.org/officeDocument/2006/relationships/image" Target="../media/image637.png"/><Relationship Id="rId46" Type="http://schemas.openxmlformats.org/officeDocument/2006/relationships/image" Target="../media/image645.png"/><Relationship Id="rId20" Type="http://schemas.openxmlformats.org/officeDocument/2006/relationships/image" Target="../media/image619.png"/><Relationship Id="rId41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png"/><Relationship Id="rId13" Type="http://schemas.openxmlformats.org/officeDocument/2006/relationships/image" Target="../media/image661.png"/><Relationship Id="rId18" Type="http://schemas.openxmlformats.org/officeDocument/2006/relationships/image" Target="../media/image666.png"/><Relationship Id="rId3" Type="http://schemas.openxmlformats.org/officeDocument/2006/relationships/image" Target="../media/image651.png"/><Relationship Id="rId21" Type="http://schemas.openxmlformats.org/officeDocument/2006/relationships/image" Target="../media/image669.png"/><Relationship Id="rId7" Type="http://schemas.openxmlformats.org/officeDocument/2006/relationships/image" Target="../media/image655.png"/><Relationship Id="rId12" Type="http://schemas.openxmlformats.org/officeDocument/2006/relationships/image" Target="../media/image660.png"/><Relationship Id="rId17" Type="http://schemas.openxmlformats.org/officeDocument/2006/relationships/image" Target="../media/image665.png"/><Relationship Id="rId25" Type="http://schemas.openxmlformats.org/officeDocument/2006/relationships/image" Target="../media/image673.png"/><Relationship Id="rId2" Type="http://schemas.openxmlformats.org/officeDocument/2006/relationships/image" Target="../media/image650.png"/><Relationship Id="rId16" Type="http://schemas.openxmlformats.org/officeDocument/2006/relationships/image" Target="../media/image664.png"/><Relationship Id="rId20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11" Type="http://schemas.openxmlformats.org/officeDocument/2006/relationships/image" Target="../media/image659.png"/><Relationship Id="rId24" Type="http://schemas.openxmlformats.org/officeDocument/2006/relationships/image" Target="../media/image672.png"/><Relationship Id="rId5" Type="http://schemas.openxmlformats.org/officeDocument/2006/relationships/image" Target="../media/image653.png"/><Relationship Id="rId15" Type="http://schemas.openxmlformats.org/officeDocument/2006/relationships/image" Target="../media/image663.png"/><Relationship Id="rId23" Type="http://schemas.openxmlformats.org/officeDocument/2006/relationships/image" Target="../media/image671.png"/><Relationship Id="rId10" Type="http://schemas.openxmlformats.org/officeDocument/2006/relationships/image" Target="../media/image658.png"/><Relationship Id="rId19" Type="http://schemas.openxmlformats.org/officeDocument/2006/relationships/image" Target="../media/image667.png"/><Relationship Id="rId4" Type="http://schemas.openxmlformats.org/officeDocument/2006/relationships/image" Target="../media/image652.png"/><Relationship Id="rId9" Type="http://schemas.openxmlformats.org/officeDocument/2006/relationships/image" Target="../media/image657.png"/><Relationship Id="rId14" Type="http://schemas.openxmlformats.org/officeDocument/2006/relationships/image" Target="../media/image662.png"/><Relationship Id="rId22" Type="http://schemas.openxmlformats.org/officeDocument/2006/relationships/image" Target="../media/image6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5.png"/><Relationship Id="rId18" Type="http://schemas.openxmlformats.org/officeDocument/2006/relationships/image" Target="../media/image690.png"/><Relationship Id="rId26" Type="http://schemas.openxmlformats.org/officeDocument/2006/relationships/image" Target="../media/image698.png"/><Relationship Id="rId39" Type="http://schemas.openxmlformats.org/officeDocument/2006/relationships/image" Target="../media/image711.png"/><Relationship Id="rId21" Type="http://schemas.openxmlformats.org/officeDocument/2006/relationships/image" Target="../media/image693.png"/><Relationship Id="rId34" Type="http://schemas.openxmlformats.org/officeDocument/2006/relationships/image" Target="../media/image706.png"/><Relationship Id="rId42" Type="http://schemas.openxmlformats.org/officeDocument/2006/relationships/image" Target="../media/image714.png"/><Relationship Id="rId7" Type="http://schemas.openxmlformats.org/officeDocument/2006/relationships/image" Target="../media/image679.png"/><Relationship Id="rId2" Type="http://schemas.openxmlformats.org/officeDocument/2006/relationships/image" Target="../media/image674.png"/><Relationship Id="rId16" Type="http://schemas.openxmlformats.org/officeDocument/2006/relationships/image" Target="../media/image688.png"/><Relationship Id="rId29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8.png"/><Relationship Id="rId11" Type="http://schemas.openxmlformats.org/officeDocument/2006/relationships/image" Target="../media/image683.png"/><Relationship Id="rId24" Type="http://schemas.openxmlformats.org/officeDocument/2006/relationships/image" Target="../media/image696.png"/><Relationship Id="rId32" Type="http://schemas.openxmlformats.org/officeDocument/2006/relationships/image" Target="../media/image704.png"/><Relationship Id="rId37" Type="http://schemas.openxmlformats.org/officeDocument/2006/relationships/image" Target="../media/image709.png"/><Relationship Id="rId40" Type="http://schemas.openxmlformats.org/officeDocument/2006/relationships/image" Target="../media/image712.png"/><Relationship Id="rId45" Type="http://schemas.openxmlformats.org/officeDocument/2006/relationships/image" Target="../media/image717.png"/><Relationship Id="rId5" Type="http://schemas.openxmlformats.org/officeDocument/2006/relationships/image" Target="../media/image677.png"/><Relationship Id="rId15" Type="http://schemas.openxmlformats.org/officeDocument/2006/relationships/image" Target="../media/image687.png"/><Relationship Id="rId23" Type="http://schemas.openxmlformats.org/officeDocument/2006/relationships/image" Target="../media/image695.png"/><Relationship Id="rId28" Type="http://schemas.openxmlformats.org/officeDocument/2006/relationships/image" Target="../media/image700.png"/><Relationship Id="rId36" Type="http://schemas.openxmlformats.org/officeDocument/2006/relationships/image" Target="../media/image708.png"/><Relationship Id="rId10" Type="http://schemas.openxmlformats.org/officeDocument/2006/relationships/image" Target="../media/image682.png"/><Relationship Id="rId19" Type="http://schemas.openxmlformats.org/officeDocument/2006/relationships/image" Target="../media/image691.png"/><Relationship Id="rId31" Type="http://schemas.openxmlformats.org/officeDocument/2006/relationships/image" Target="../media/image703.png"/><Relationship Id="rId44" Type="http://schemas.openxmlformats.org/officeDocument/2006/relationships/image" Target="../media/image716.png"/><Relationship Id="rId4" Type="http://schemas.openxmlformats.org/officeDocument/2006/relationships/image" Target="../media/image676.png"/><Relationship Id="rId9" Type="http://schemas.openxmlformats.org/officeDocument/2006/relationships/image" Target="../media/image681.png"/><Relationship Id="rId14" Type="http://schemas.openxmlformats.org/officeDocument/2006/relationships/image" Target="../media/image686.png"/><Relationship Id="rId22" Type="http://schemas.openxmlformats.org/officeDocument/2006/relationships/image" Target="../media/image694.png"/><Relationship Id="rId27" Type="http://schemas.openxmlformats.org/officeDocument/2006/relationships/image" Target="../media/image699.png"/><Relationship Id="rId30" Type="http://schemas.openxmlformats.org/officeDocument/2006/relationships/image" Target="../media/image702.png"/><Relationship Id="rId35" Type="http://schemas.openxmlformats.org/officeDocument/2006/relationships/image" Target="../media/image707.png"/><Relationship Id="rId43" Type="http://schemas.openxmlformats.org/officeDocument/2006/relationships/image" Target="../media/image715.png"/><Relationship Id="rId8" Type="http://schemas.openxmlformats.org/officeDocument/2006/relationships/image" Target="../media/image680.png"/><Relationship Id="rId3" Type="http://schemas.openxmlformats.org/officeDocument/2006/relationships/image" Target="../media/image675.png"/><Relationship Id="rId12" Type="http://schemas.openxmlformats.org/officeDocument/2006/relationships/image" Target="../media/image684.png"/><Relationship Id="rId17" Type="http://schemas.openxmlformats.org/officeDocument/2006/relationships/image" Target="../media/image689.png"/><Relationship Id="rId25" Type="http://schemas.openxmlformats.org/officeDocument/2006/relationships/image" Target="../media/image697.png"/><Relationship Id="rId33" Type="http://schemas.openxmlformats.org/officeDocument/2006/relationships/image" Target="../media/image705.png"/><Relationship Id="rId38" Type="http://schemas.openxmlformats.org/officeDocument/2006/relationships/image" Target="../media/image710.png"/><Relationship Id="rId20" Type="http://schemas.openxmlformats.org/officeDocument/2006/relationships/image" Target="../media/image692.png"/><Relationship Id="rId41" Type="http://schemas.openxmlformats.org/officeDocument/2006/relationships/image" Target="../media/image713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9.png"/><Relationship Id="rId18" Type="http://schemas.openxmlformats.org/officeDocument/2006/relationships/image" Target="../media/image734.png"/><Relationship Id="rId26" Type="http://schemas.openxmlformats.org/officeDocument/2006/relationships/image" Target="../media/image742.png"/><Relationship Id="rId39" Type="http://schemas.openxmlformats.org/officeDocument/2006/relationships/image" Target="../media/image755.png"/><Relationship Id="rId21" Type="http://schemas.openxmlformats.org/officeDocument/2006/relationships/image" Target="../media/image737.png"/><Relationship Id="rId34" Type="http://schemas.openxmlformats.org/officeDocument/2006/relationships/image" Target="../media/image750.png"/><Relationship Id="rId42" Type="http://schemas.openxmlformats.org/officeDocument/2006/relationships/image" Target="../media/image758.png"/><Relationship Id="rId47" Type="http://schemas.openxmlformats.org/officeDocument/2006/relationships/image" Target="../media/image763.png"/><Relationship Id="rId50" Type="http://schemas.openxmlformats.org/officeDocument/2006/relationships/image" Target="../media/image766.png"/><Relationship Id="rId7" Type="http://schemas.openxmlformats.org/officeDocument/2006/relationships/image" Target="../media/image723.png"/><Relationship Id="rId2" Type="http://schemas.openxmlformats.org/officeDocument/2006/relationships/image" Target="../media/image718.png"/><Relationship Id="rId16" Type="http://schemas.openxmlformats.org/officeDocument/2006/relationships/image" Target="../media/image732.png"/><Relationship Id="rId29" Type="http://schemas.openxmlformats.org/officeDocument/2006/relationships/image" Target="../media/image745.png"/><Relationship Id="rId11" Type="http://schemas.openxmlformats.org/officeDocument/2006/relationships/image" Target="../media/image727.png"/><Relationship Id="rId24" Type="http://schemas.openxmlformats.org/officeDocument/2006/relationships/image" Target="../media/image740.png"/><Relationship Id="rId32" Type="http://schemas.openxmlformats.org/officeDocument/2006/relationships/image" Target="../media/image748.png"/><Relationship Id="rId37" Type="http://schemas.openxmlformats.org/officeDocument/2006/relationships/image" Target="../media/image753.png"/><Relationship Id="rId40" Type="http://schemas.openxmlformats.org/officeDocument/2006/relationships/image" Target="../media/image756.png"/><Relationship Id="rId45" Type="http://schemas.openxmlformats.org/officeDocument/2006/relationships/image" Target="../media/image761.png"/><Relationship Id="rId5" Type="http://schemas.openxmlformats.org/officeDocument/2006/relationships/image" Target="../media/image721.png"/><Relationship Id="rId15" Type="http://schemas.openxmlformats.org/officeDocument/2006/relationships/image" Target="../media/image731.png"/><Relationship Id="rId23" Type="http://schemas.openxmlformats.org/officeDocument/2006/relationships/image" Target="../media/image739.png"/><Relationship Id="rId28" Type="http://schemas.openxmlformats.org/officeDocument/2006/relationships/image" Target="../media/image744.png"/><Relationship Id="rId36" Type="http://schemas.openxmlformats.org/officeDocument/2006/relationships/image" Target="../media/image752.png"/><Relationship Id="rId49" Type="http://schemas.openxmlformats.org/officeDocument/2006/relationships/image" Target="../media/image765.png"/><Relationship Id="rId10" Type="http://schemas.openxmlformats.org/officeDocument/2006/relationships/image" Target="../media/image726.png"/><Relationship Id="rId19" Type="http://schemas.openxmlformats.org/officeDocument/2006/relationships/image" Target="../media/image735.png"/><Relationship Id="rId31" Type="http://schemas.openxmlformats.org/officeDocument/2006/relationships/image" Target="../media/image747.png"/><Relationship Id="rId44" Type="http://schemas.openxmlformats.org/officeDocument/2006/relationships/image" Target="../media/image760.png"/><Relationship Id="rId4" Type="http://schemas.openxmlformats.org/officeDocument/2006/relationships/image" Target="../media/image720.png"/><Relationship Id="rId9" Type="http://schemas.openxmlformats.org/officeDocument/2006/relationships/image" Target="../media/image725.png"/><Relationship Id="rId14" Type="http://schemas.openxmlformats.org/officeDocument/2006/relationships/image" Target="../media/image730.png"/><Relationship Id="rId22" Type="http://schemas.openxmlformats.org/officeDocument/2006/relationships/image" Target="../media/image738.png"/><Relationship Id="rId27" Type="http://schemas.openxmlformats.org/officeDocument/2006/relationships/image" Target="../media/image743.png"/><Relationship Id="rId30" Type="http://schemas.openxmlformats.org/officeDocument/2006/relationships/image" Target="../media/image746.png"/><Relationship Id="rId35" Type="http://schemas.openxmlformats.org/officeDocument/2006/relationships/image" Target="../media/image751.png"/><Relationship Id="rId43" Type="http://schemas.openxmlformats.org/officeDocument/2006/relationships/image" Target="../media/image759.png"/><Relationship Id="rId48" Type="http://schemas.openxmlformats.org/officeDocument/2006/relationships/image" Target="../media/image764.png"/><Relationship Id="rId8" Type="http://schemas.openxmlformats.org/officeDocument/2006/relationships/image" Target="../media/image724.png"/><Relationship Id="rId3" Type="http://schemas.openxmlformats.org/officeDocument/2006/relationships/image" Target="../media/image719.png"/><Relationship Id="rId12" Type="http://schemas.openxmlformats.org/officeDocument/2006/relationships/image" Target="../media/image728.png"/><Relationship Id="rId17" Type="http://schemas.openxmlformats.org/officeDocument/2006/relationships/image" Target="../media/image733.png"/><Relationship Id="rId25" Type="http://schemas.openxmlformats.org/officeDocument/2006/relationships/image" Target="../media/image741.png"/><Relationship Id="rId33" Type="http://schemas.openxmlformats.org/officeDocument/2006/relationships/image" Target="../media/image749.png"/><Relationship Id="rId38" Type="http://schemas.openxmlformats.org/officeDocument/2006/relationships/image" Target="../media/image754.png"/><Relationship Id="rId46" Type="http://schemas.openxmlformats.org/officeDocument/2006/relationships/image" Target="../media/image762.png"/><Relationship Id="rId20" Type="http://schemas.openxmlformats.org/officeDocument/2006/relationships/image" Target="../media/image736.png"/><Relationship Id="rId41" Type="http://schemas.openxmlformats.org/officeDocument/2006/relationships/image" Target="../media/image7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1.png"/><Relationship Id="rId21" Type="http://schemas.openxmlformats.org/officeDocument/2006/relationships/image" Target="../media/image786.png"/><Relationship Id="rId42" Type="http://schemas.openxmlformats.org/officeDocument/2006/relationships/image" Target="../media/image807.png"/><Relationship Id="rId47" Type="http://schemas.openxmlformats.org/officeDocument/2006/relationships/image" Target="../media/image812.png"/><Relationship Id="rId63" Type="http://schemas.openxmlformats.org/officeDocument/2006/relationships/image" Target="../media/image828.png"/><Relationship Id="rId68" Type="http://schemas.openxmlformats.org/officeDocument/2006/relationships/image" Target="../media/image833.png"/><Relationship Id="rId7" Type="http://schemas.openxmlformats.org/officeDocument/2006/relationships/image" Target="../media/image772.png"/><Relationship Id="rId2" Type="http://schemas.openxmlformats.org/officeDocument/2006/relationships/image" Target="../media/image767.png"/><Relationship Id="rId16" Type="http://schemas.openxmlformats.org/officeDocument/2006/relationships/image" Target="../media/image781.png"/><Relationship Id="rId29" Type="http://schemas.openxmlformats.org/officeDocument/2006/relationships/image" Target="../media/image794.png"/><Relationship Id="rId11" Type="http://schemas.openxmlformats.org/officeDocument/2006/relationships/image" Target="../media/image776.png"/><Relationship Id="rId24" Type="http://schemas.openxmlformats.org/officeDocument/2006/relationships/image" Target="../media/image789.png"/><Relationship Id="rId32" Type="http://schemas.openxmlformats.org/officeDocument/2006/relationships/image" Target="../media/image797.png"/><Relationship Id="rId37" Type="http://schemas.openxmlformats.org/officeDocument/2006/relationships/image" Target="../media/image802.png"/><Relationship Id="rId40" Type="http://schemas.openxmlformats.org/officeDocument/2006/relationships/image" Target="../media/image805.png"/><Relationship Id="rId45" Type="http://schemas.openxmlformats.org/officeDocument/2006/relationships/image" Target="../media/image810.png"/><Relationship Id="rId53" Type="http://schemas.openxmlformats.org/officeDocument/2006/relationships/image" Target="../media/image818.png"/><Relationship Id="rId58" Type="http://schemas.openxmlformats.org/officeDocument/2006/relationships/image" Target="../media/image823.png"/><Relationship Id="rId66" Type="http://schemas.openxmlformats.org/officeDocument/2006/relationships/image" Target="../media/image831.png"/><Relationship Id="rId5" Type="http://schemas.openxmlformats.org/officeDocument/2006/relationships/image" Target="../media/image770.png"/><Relationship Id="rId61" Type="http://schemas.openxmlformats.org/officeDocument/2006/relationships/image" Target="../media/image826.png"/><Relationship Id="rId19" Type="http://schemas.openxmlformats.org/officeDocument/2006/relationships/image" Target="../media/image784.png"/><Relationship Id="rId14" Type="http://schemas.openxmlformats.org/officeDocument/2006/relationships/image" Target="../media/image779.png"/><Relationship Id="rId22" Type="http://schemas.openxmlformats.org/officeDocument/2006/relationships/image" Target="../media/image787.png"/><Relationship Id="rId27" Type="http://schemas.openxmlformats.org/officeDocument/2006/relationships/image" Target="../media/image792.png"/><Relationship Id="rId30" Type="http://schemas.openxmlformats.org/officeDocument/2006/relationships/image" Target="../media/image795.png"/><Relationship Id="rId35" Type="http://schemas.openxmlformats.org/officeDocument/2006/relationships/image" Target="../media/image800.png"/><Relationship Id="rId43" Type="http://schemas.openxmlformats.org/officeDocument/2006/relationships/image" Target="../media/image808.png"/><Relationship Id="rId48" Type="http://schemas.openxmlformats.org/officeDocument/2006/relationships/image" Target="../media/image813.png"/><Relationship Id="rId56" Type="http://schemas.openxmlformats.org/officeDocument/2006/relationships/image" Target="../media/image821.png"/><Relationship Id="rId64" Type="http://schemas.openxmlformats.org/officeDocument/2006/relationships/image" Target="../media/image829.png"/><Relationship Id="rId69" Type="http://schemas.openxmlformats.org/officeDocument/2006/relationships/image" Target="../media/image834.png"/><Relationship Id="rId8" Type="http://schemas.openxmlformats.org/officeDocument/2006/relationships/image" Target="../media/image773.png"/><Relationship Id="rId51" Type="http://schemas.openxmlformats.org/officeDocument/2006/relationships/image" Target="../media/image816.png"/><Relationship Id="rId3" Type="http://schemas.openxmlformats.org/officeDocument/2006/relationships/image" Target="../media/image768.png"/><Relationship Id="rId12" Type="http://schemas.openxmlformats.org/officeDocument/2006/relationships/image" Target="../media/image777.png"/><Relationship Id="rId17" Type="http://schemas.openxmlformats.org/officeDocument/2006/relationships/image" Target="../media/image782.png"/><Relationship Id="rId25" Type="http://schemas.openxmlformats.org/officeDocument/2006/relationships/image" Target="../media/image790.png"/><Relationship Id="rId33" Type="http://schemas.openxmlformats.org/officeDocument/2006/relationships/image" Target="../media/image798.png"/><Relationship Id="rId38" Type="http://schemas.openxmlformats.org/officeDocument/2006/relationships/image" Target="../media/image803.png"/><Relationship Id="rId46" Type="http://schemas.openxmlformats.org/officeDocument/2006/relationships/image" Target="../media/image811.png"/><Relationship Id="rId59" Type="http://schemas.openxmlformats.org/officeDocument/2006/relationships/image" Target="../media/image824.png"/><Relationship Id="rId67" Type="http://schemas.openxmlformats.org/officeDocument/2006/relationships/image" Target="../media/image832.png"/><Relationship Id="rId20" Type="http://schemas.openxmlformats.org/officeDocument/2006/relationships/image" Target="../media/image785.png"/><Relationship Id="rId41" Type="http://schemas.openxmlformats.org/officeDocument/2006/relationships/image" Target="../media/image806.png"/><Relationship Id="rId54" Type="http://schemas.openxmlformats.org/officeDocument/2006/relationships/image" Target="../media/image819.png"/><Relationship Id="rId62" Type="http://schemas.openxmlformats.org/officeDocument/2006/relationships/image" Target="../media/image8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15" Type="http://schemas.openxmlformats.org/officeDocument/2006/relationships/image" Target="../media/image780.png"/><Relationship Id="rId23" Type="http://schemas.openxmlformats.org/officeDocument/2006/relationships/image" Target="../media/image788.png"/><Relationship Id="rId28" Type="http://schemas.openxmlformats.org/officeDocument/2006/relationships/image" Target="../media/image793.png"/><Relationship Id="rId36" Type="http://schemas.openxmlformats.org/officeDocument/2006/relationships/image" Target="../media/image801.png"/><Relationship Id="rId49" Type="http://schemas.openxmlformats.org/officeDocument/2006/relationships/image" Target="../media/image814.png"/><Relationship Id="rId57" Type="http://schemas.openxmlformats.org/officeDocument/2006/relationships/image" Target="../media/image822.png"/><Relationship Id="rId10" Type="http://schemas.openxmlformats.org/officeDocument/2006/relationships/image" Target="../media/image775.png"/><Relationship Id="rId31" Type="http://schemas.openxmlformats.org/officeDocument/2006/relationships/image" Target="../media/image796.png"/><Relationship Id="rId44" Type="http://schemas.openxmlformats.org/officeDocument/2006/relationships/image" Target="../media/image809.png"/><Relationship Id="rId52" Type="http://schemas.openxmlformats.org/officeDocument/2006/relationships/image" Target="../media/image817.png"/><Relationship Id="rId60" Type="http://schemas.openxmlformats.org/officeDocument/2006/relationships/image" Target="../media/image825.png"/><Relationship Id="rId65" Type="http://schemas.openxmlformats.org/officeDocument/2006/relationships/image" Target="../media/image830.png"/><Relationship Id="rId4" Type="http://schemas.openxmlformats.org/officeDocument/2006/relationships/image" Target="../media/image769.png"/><Relationship Id="rId9" Type="http://schemas.openxmlformats.org/officeDocument/2006/relationships/image" Target="../media/image774.png"/><Relationship Id="rId13" Type="http://schemas.openxmlformats.org/officeDocument/2006/relationships/image" Target="../media/image778.png"/><Relationship Id="rId18" Type="http://schemas.openxmlformats.org/officeDocument/2006/relationships/image" Target="../media/image783.png"/><Relationship Id="rId39" Type="http://schemas.openxmlformats.org/officeDocument/2006/relationships/image" Target="../media/image804.png"/><Relationship Id="rId34" Type="http://schemas.openxmlformats.org/officeDocument/2006/relationships/image" Target="../media/image799.png"/><Relationship Id="rId50" Type="http://schemas.openxmlformats.org/officeDocument/2006/relationships/image" Target="../media/image815.png"/><Relationship Id="rId55" Type="http://schemas.openxmlformats.org/officeDocument/2006/relationships/image" Target="../media/image820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59.png"/><Relationship Id="rId21" Type="http://schemas.openxmlformats.org/officeDocument/2006/relationships/image" Target="../media/image854.png"/><Relationship Id="rId34" Type="http://schemas.openxmlformats.org/officeDocument/2006/relationships/image" Target="../media/image867.png"/><Relationship Id="rId42" Type="http://schemas.openxmlformats.org/officeDocument/2006/relationships/image" Target="../media/image875.png"/><Relationship Id="rId47" Type="http://schemas.openxmlformats.org/officeDocument/2006/relationships/image" Target="../media/image880.png"/><Relationship Id="rId50" Type="http://schemas.openxmlformats.org/officeDocument/2006/relationships/image" Target="../media/image883.png"/><Relationship Id="rId55" Type="http://schemas.openxmlformats.org/officeDocument/2006/relationships/image" Target="../media/image888.png"/><Relationship Id="rId63" Type="http://schemas.openxmlformats.org/officeDocument/2006/relationships/image" Target="../media/image896.png"/><Relationship Id="rId7" Type="http://schemas.openxmlformats.org/officeDocument/2006/relationships/image" Target="../media/image840.png"/><Relationship Id="rId2" Type="http://schemas.openxmlformats.org/officeDocument/2006/relationships/image" Target="../media/image835.png"/><Relationship Id="rId16" Type="http://schemas.openxmlformats.org/officeDocument/2006/relationships/image" Target="../media/image849.png"/><Relationship Id="rId29" Type="http://schemas.openxmlformats.org/officeDocument/2006/relationships/image" Target="../media/image862.png"/><Relationship Id="rId11" Type="http://schemas.openxmlformats.org/officeDocument/2006/relationships/image" Target="../media/image844.png"/><Relationship Id="rId24" Type="http://schemas.openxmlformats.org/officeDocument/2006/relationships/image" Target="../media/image857.png"/><Relationship Id="rId32" Type="http://schemas.openxmlformats.org/officeDocument/2006/relationships/image" Target="../media/image865.png"/><Relationship Id="rId37" Type="http://schemas.openxmlformats.org/officeDocument/2006/relationships/image" Target="../media/image870.png"/><Relationship Id="rId40" Type="http://schemas.openxmlformats.org/officeDocument/2006/relationships/image" Target="../media/image873.png"/><Relationship Id="rId45" Type="http://schemas.openxmlformats.org/officeDocument/2006/relationships/image" Target="../media/image878.png"/><Relationship Id="rId53" Type="http://schemas.openxmlformats.org/officeDocument/2006/relationships/image" Target="../media/image886.png"/><Relationship Id="rId58" Type="http://schemas.openxmlformats.org/officeDocument/2006/relationships/image" Target="../media/image891.png"/><Relationship Id="rId5" Type="http://schemas.openxmlformats.org/officeDocument/2006/relationships/image" Target="../media/image838.png"/><Relationship Id="rId61" Type="http://schemas.openxmlformats.org/officeDocument/2006/relationships/image" Target="../media/image894.png"/><Relationship Id="rId19" Type="http://schemas.openxmlformats.org/officeDocument/2006/relationships/image" Target="../media/image852.png"/><Relationship Id="rId14" Type="http://schemas.openxmlformats.org/officeDocument/2006/relationships/image" Target="../media/image847.png"/><Relationship Id="rId22" Type="http://schemas.openxmlformats.org/officeDocument/2006/relationships/image" Target="../media/image855.png"/><Relationship Id="rId27" Type="http://schemas.openxmlformats.org/officeDocument/2006/relationships/image" Target="../media/image860.png"/><Relationship Id="rId30" Type="http://schemas.openxmlformats.org/officeDocument/2006/relationships/image" Target="../media/image863.png"/><Relationship Id="rId35" Type="http://schemas.openxmlformats.org/officeDocument/2006/relationships/image" Target="../media/image868.png"/><Relationship Id="rId43" Type="http://schemas.openxmlformats.org/officeDocument/2006/relationships/image" Target="../media/image876.png"/><Relationship Id="rId48" Type="http://schemas.openxmlformats.org/officeDocument/2006/relationships/image" Target="../media/image881.png"/><Relationship Id="rId56" Type="http://schemas.openxmlformats.org/officeDocument/2006/relationships/image" Target="../media/image889.png"/><Relationship Id="rId64" Type="http://schemas.openxmlformats.org/officeDocument/2006/relationships/image" Target="../media/image897.png"/><Relationship Id="rId8" Type="http://schemas.openxmlformats.org/officeDocument/2006/relationships/image" Target="../media/image841.png"/><Relationship Id="rId51" Type="http://schemas.openxmlformats.org/officeDocument/2006/relationships/image" Target="../media/image884.png"/><Relationship Id="rId3" Type="http://schemas.openxmlformats.org/officeDocument/2006/relationships/image" Target="../media/image836.png"/><Relationship Id="rId12" Type="http://schemas.openxmlformats.org/officeDocument/2006/relationships/image" Target="../media/image845.png"/><Relationship Id="rId17" Type="http://schemas.openxmlformats.org/officeDocument/2006/relationships/image" Target="../media/image850.png"/><Relationship Id="rId25" Type="http://schemas.openxmlformats.org/officeDocument/2006/relationships/image" Target="../media/image858.png"/><Relationship Id="rId33" Type="http://schemas.openxmlformats.org/officeDocument/2006/relationships/image" Target="../media/image866.png"/><Relationship Id="rId38" Type="http://schemas.openxmlformats.org/officeDocument/2006/relationships/image" Target="../media/image871.png"/><Relationship Id="rId46" Type="http://schemas.openxmlformats.org/officeDocument/2006/relationships/image" Target="../media/image879.png"/><Relationship Id="rId59" Type="http://schemas.openxmlformats.org/officeDocument/2006/relationships/image" Target="../media/image892.png"/><Relationship Id="rId20" Type="http://schemas.openxmlformats.org/officeDocument/2006/relationships/image" Target="../media/image853.png"/><Relationship Id="rId41" Type="http://schemas.openxmlformats.org/officeDocument/2006/relationships/image" Target="../media/image874.png"/><Relationship Id="rId54" Type="http://schemas.openxmlformats.org/officeDocument/2006/relationships/image" Target="../media/image887.png"/><Relationship Id="rId62" Type="http://schemas.openxmlformats.org/officeDocument/2006/relationships/image" Target="../media/image8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9.png"/><Relationship Id="rId15" Type="http://schemas.openxmlformats.org/officeDocument/2006/relationships/image" Target="../media/image848.png"/><Relationship Id="rId23" Type="http://schemas.openxmlformats.org/officeDocument/2006/relationships/image" Target="../media/image856.png"/><Relationship Id="rId28" Type="http://schemas.openxmlformats.org/officeDocument/2006/relationships/image" Target="../media/image861.png"/><Relationship Id="rId36" Type="http://schemas.openxmlformats.org/officeDocument/2006/relationships/image" Target="../media/image869.png"/><Relationship Id="rId49" Type="http://schemas.openxmlformats.org/officeDocument/2006/relationships/image" Target="../media/image882.png"/><Relationship Id="rId57" Type="http://schemas.openxmlformats.org/officeDocument/2006/relationships/image" Target="../media/image890.png"/><Relationship Id="rId10" Type="http://schemas.openxmlformats.org/officeDocument/2006/relationships/image" Target="../media/image843.png"/><Relationship Id="rId31" Type="http://schemas.openxmlformats.org/officeDocument/2006/relationships/image" Target="../media/image864.png"/><Relationship Id="rId44" Type="http://schemas.openxmlformats.org/officeDocument/2006/relationships/image" Target="../media/image877.png"/><Relationship Id="rId52" Type="http://schemas.openxmlformats.org/officeDocument/2006/relationships/image" Target="../media/image885.png"/><Relationship Id="rId60" Type="http://schemas.openxmlformats.org/officeDocument/2006/relationships/image" Target="../media/image893.png"/><Relationship Id="rId65" Type="http://schemas.openxmlformats.org/officeDocument/2006/relationships/image" Target="../media/image898.png"/><Relationship Id="rId4" Type="http://schemas.openxmlformats.org/officeDocument/2006/relationships/image" Target="../media/image837.png"/><Relationship Id="rId9" Type="http://schemas.openxmlformats.org/officeDocument/2006/relationships/image" Target="../media/image842.png"/><Relationship Id="rId13" Type="http://schemas.openxmlformats.org/officeDocument/2006/relationships/image" Target="../media/image846.png"/><Relationship Id="rId18" Type="http://schemas.openxmlformats.org/officeDocument/2006/relationships/image" Target="../media/image851.png"/><Relationship Id="rId39" Type="http://schemas.openxmlformats.org/officeDocument/2006/relationships/image" Target="../media/image87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5.png"/><Relationship Id="rId13" Type="http://schemas.openxmlformats.org/officeDocument/2006/relationships/image" Target="../media/image910.png"/><Relationship Id="rId3" Type="http://schemas.openxmlformats.org/officeDocument/2006/relationships/image" Target="../media/image900.png"/><Relationship Id="rId7" Type="http://schemas.openxmlformats.org/officeDocument/2006/relationships/image" Target="../media/image904.png"/><Relationship Id="rId12" Type="http://schemas.openxmlformats.org/officeDocument/2006/relationships/image" Target="../media/image909.png"/><Relationship Id="rId17" Type="http://schemas.openxmlformats.org/officeDocument/2006/relationships/image" Target="../media/image914.png"/><Relationship Id="rId2" Type="http://schemas.openxmlformats.org/officeDocument/2006/relationships/image" Target="../media/image899.png"/><Relationship Id="rId16" Type="http://schemas.openxmlformats.org/officeDocument/2006/relationships/image" Target="../media/image9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3.png"/><Relationship Id="rId11" Type="http://schemas.openxmlformats.org/officeDocument/2006/relationships/image" Target="../media/image908.png"/><Relationship Id="rId5" Type="http://schemas.openxmlformats.org/officeDocument/2006/relationships/image" Target="../media/image902.png"/><Relationship Id="rId15" Type="http://schemas.openxmlformats.org/officeDocument/2006/relationships/image" Target="../media/image912.png"/><Relationship Id="rId10" Type="http://schemas.openxmlformats.org/officeDocument/2006/relationships/image" Target="../media/image907.png"/><Relationship Id="rId4" Type="http://schemas.openxmlformats.org/officeDocument/2006/relationships/image" Target="../media/image901.png"/><Relationship Id="rId9" Type="http://schemas.openxmlformats.org/officeDocument/2006/relationships/image" Target="../media/image906.png"/><Relationship Id="rId14" Type="http://schemas.openxmlformats.org/officeDocument/2006/relationships/image" Target="../media/image911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39.png"/><Relationship Id="rId21" Type="http://schemas.openxmlformats.org/officeDocument/2006/relationships/image" Target="../media/image934.png"/><Relationship Id="rId42" Type="http://schemas.openxmlformats.org/officeDocument/2006/relationships/image" Target="../media/image955.png"/><Relationship Id="rId47" Type="http://schemas.openxmlformats.org/officeDocument/2006/relationships/image" Target="../media/image960.png"/><Relationship Id="rId63" Type="http://schemas.openxmlformats.org/officeDocument/2006/relationships/image" Target="../media/image976.png"/><Relationship Id="rId68" Type="http://schemas.openxmlformats.org/officeDocument/2006/relationships/image" Target="../media/image981.png"/><Relationship Id="rId7" Type="http://schemas.openxmlformats.org/officeDocument/2006/relationships/image" Target="../media/image920.png"/><Relationship Id="rId2" Type="http://schemas.openxmlformats.org/officeDocument/2006/relationships/image" Target="../media/image915.png"/><Relationship Id="rId16" Type="http://schemas.openxmlformats.org/officeDocument/2006/relationships/image" Target="../media/image929.png"/><Relationship Id="rId29" Type="http://schemas.openxmlformats.org/officeDocument/2006/relationships/image" Target="../media/image942.png"/><Relationship Id="rId11" Type="http://schemas.openxmlformats.org/officeDocument/2006/relationships/image" Target="../media/image924.png"/><Relationship Id="rId24" Type="http://schemas.openxmlformats.org/officeDocument/2006/relationships/image" Target="../media/image937.png"/><Relationship Id="rId32" Type="http://schemas.openxmlformats.org/officeDocument/2006/relationships/image" Target="../media/image945.png"/><Relationship Id="rId37" Type="http://schemas.openxmlformats.org/officeDocument/2006/relationships/image" Target="../media/image950.png"/><Relationship Id="rId40" Type="http://schemas.openxmlformats.org/officeDocument/2006/relationships/image" Target="../media/image953.png"/><Relationship Id="rId45" Type="http://schemas.openxmlformats.org/officeDocument/2006/relationships/image" Target="../media/image958.png"/><Relationship Id="rId53" Type="http://schemas.openxmlformats.org/officeDocument/2006/relationships/image" Target="../media/image966.png"/><Relationship Id="rId58" Type="http://schemas.openxmlformats.org/officeDocument/2006/relationships/image" Target="../media/image971.png"/><Relationship Id="rId66" Type="http://schemas.openxmlformats.org/officeDocument/2006/relationships/image" Target="../media/image979.png"/><Relationship Id="rId5" Type="http://schemas.openxmlformats.org/officeDocument/2006/relationships/image" Target="../media/image918.png"/><Relationship Id="rId61" Type="http://schemas.openxmlformats.org/officeDocument/2006/relationships/image" Target="../media/image974.png"/><Relationship Id="rId19" Type="http://schemas.openxmlformats.org/officeDocument/2006/relationships/image" Target="../media/image932.png"/><Relationship Id="rId14" Type="http://schemas.openxmlformats.org/officeDocument/2006/relationships/image" Target="../media/image927.png"/><Relationship Id="rId22" Type="http://schemas.openxmlformats.org/officeDocument/2006/relationships/image" Target="../media/image935.png"/><Relationship Id="rId27" Type="http://schemas.openxmlformats.org/officeDocument/2006/relationships/image" Target="../media/image940.png"/><Relationship Id="rId30" Type="http://schemas.openxmlformats.org/officeDocument/2006/relationships/image" Target="../media/image943.png"/><Relationship Id="rId35" Type="http://schemas.openxmlformats.org/officeDocument/2006/relationships/image" Target="../media/image948.png"/><Relationship Id="rId43" Type="http://schemas.openxmlformats.org/officeDocument/2006/relationships/image" Target="../media/image956.png"/><Relationship Id="rId48" Type="http://schemas.openxmlformats.org/officeDocument/2006/relationships/image" Target="../media/image961.png"/><Relationship Id="rId56" Type="http://schemas.openxmlformats.org/officeDocument/2006/relationships/image" Target="../media/image969.png"/><Relationship Id="rId64" Type="http://schemas.openxmlformats.org/officeDocument/2006/relationships/image" Target="../media/image977.png"/><Relationship Id="rId69" Type="http://schemas.openxmlformats.org/officeDocument/2006/relationships/image" Target="../media/image982.png"/><Relationship Id="rId8" Type="http://schemas.openxmlformats.org/officeDocument/2006/relationships/image" Target="../media/image921.png"/><Relationship Id="rId51" Type="http://schemas.openxmlformats.org/officeDocument/2006/relationships/image" Target="../media/image964.png"/><Relationship Id="rId3" Type="http://schemas.openxmlformats.org/officeDocument/2006/relationships/image" Target="../media/image916.png"/><Relationship Id="rId12" Type="http://schemas.openxmlformats.org/officeDocument/2006/relationships/image" Target="../media/image925.png"/><Relationship Id="rId17" Type="http://schemas.openxmlformats.org/officeDocument/2006/relationships/image" Target="../media/image930.png"/><Relationship Id="rId25" Type="http://schemas.openxmlformats.org/officeDocument/2006/relationships/image" Target="../media/image938.png"/><Relationship Id="rId33" Type="http://schemas.openxmlformats.org/officeDocument/2006/relationships/image" Target="../media/image946.png"/><Relationship Id="rId38" Type="http://schemas.openxmlformats.org/officeDocument/2006/relationships/image" Target="../media/image951.png"/><Relationship Id="rId46" Type="http://schemas.openxmlformats.org/officeDocument/2006/relationships/image" Target="../media/image959.png"/><Relationship Id="rId59" Type="http://schemas.openxmlformats.org/officeDocument/2006/relationships/image" Target="../media/image972.png"/><Relationship Id="rId67" Type="http://schemas.openxmlformats.org/officeDocument/2006/relationships/image" Target="../media/image980.png"/><Relationship Id="rId20" Type="http://schemas.openxmlformats.org/officeDocument/2006/relationships/image" Target="../media/image933.png"/><Relationship Id="rId41" Type="http://schemas.openxmlformats.org/officeDocument/2006/relationships/image" Target="../media/image954.png"/><Relationship Id="rId54" Type="http://schemas.openxmlformats.org/officeDocument/2006/relationships/image" Target="../media/image967.png"/><Relationship Id="rId62" Type="http://schemas.openxmlformats.org/officeDocument/2006/relationships/image" Target="../media/image9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9.png"/><Relationship Id="rId15" Type="http://schemas.openxmlformats.org/officeDocument/2006/relationships/image" Target="../media/image928.png"/><Relationship Id="rId23" Type="http://schemas.openxmlformats.org/officeDocument/2006/relationships/image" Target="../media/image936.png"/><Relationship Id="rId28" Type="http://schemas.openxmlformats.org/officeDocument/2006/relationships/image" Target="../media/image941.png"/><Relationship Id="rId36" Type="http://schemas.openxmlformats.org/officeDocument/2006/relationships/image" Target="../media/image949.png"/><Relationship Id="rId49" Type="http://schemas.openxmlformats.org/officeDocument/2006/relationships/image" Target="../media/image962.png"/><Relationship Id="rId57" Type="http://schemas.openxmlformats.org/officeDocument/2006/relationships/image" Target="../media/image970.png"/><Relationship Id="rId10" Type="http://schemas.openxmlformats.org/officeDocument/2006/relationships/image" Target="../media/image923.png"/><Relationship Id="rId31" Type="http://schemas.openxmlformats.org/officeDocument/2006/relationships/image" Target="../media/image944.png"/><Relationship Id="rId44" Type="http://schemas.openxmlformats.org/officeDocument/2006/relationships/image" Target="../media/image957.png"/><Relationship Id="rId52" Type="http://schemas.openxmlformats.org/officeDocument/2006/relationships/image" Target="../media/image965.png"/><Relationship Id="rId60" Type="http://schemas.openxmlformats.org/officeDocument/2006/relationships/image" Target="../media/image973.png"/><Relationship Id="rId65" Type="http://schemas.openxmlformats.org/officeDocument/2006/relationships/image" Target="../media/image978.png"/><Relationship Id="rId4" Type="http://schemas.openxmlformats.org/officeDocument/2006/relationships/image" Target="../media/image917.png"/><Relationship Id="rId9" Type="http://schemas.openxmlformats.org/officeDocument/2006/relationships/image" Target="../media/image922.png"/><Relationship Id="rId13" Type="http://schemas.openxmlformats.org/officeDocument/2006/relationships/image" Target="../media/image926.png"/><Relationship Id="rId18" Type="http://schemas.openxmlformats.org/officeDocument/2006/relationships/image" Target="../media/image931.png"/><Relationship Id="rId39" Type="http://schemas.openxmlformats.org/officeDocument/2006/relationships/image" Target="../media/image952.png"/><Relationship Id="rId34" Type="http://schemas.openxmlformats.org/officeDocument/2006/relationships/image" Target="../media/image947.png"/><Relationship Id="rId50" Type="http://schemas.openxmlformats.org/officeDocument/2006/relationships/image" Target="../media/image963.png"/><Relationship Id="rId55" Type="http://schemas.openxmlformats.org/officeDocument/2006/relationships/image" Target="../media/image9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customXml" Target="../ink/ink1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4.png"/><Relationship Id="rId18" Type="http://schemas.openxmlformats.org/officeDocument/2006/relationships/image" Target="../media/image999.png"/><Relationship Id="rId26" Type="http://schemas.openxmlformats.org/officeDocument/2006/relationships/image" Target="../media/image1007.png"/><Relationship Id="rId39" Type="http://schemas.openxmlformats.org/officeDocument/2006/relationships/image" Target="../media/image1020.png"/><Relationship Id="rId21" Type="http://schemas.openxmlformats.org/officeDocument/2006/relationships/image" Target="../media/image1002.png"/><Relationship Id="rId34" Type="http://schemas.openxmlformats.org/officeDocument/2006/relationships/image" Target="../media/image1015.png"/><Relationship Id="rId7" Type="http://schemas.openxmlformats.org/officeDocument/2006/relationships/image" Target="../media/image988.png"/><Relationship Id="rId2" Type="http://schemas.openxmlformats.org/officeDocument/2006/relationships/image" Target="../media/image983.png"/><Relationship Id="rId16" Type="http://schemas.openxmlformats.org/officeDocument/2006/relationships/image" Target="../media/image997.png"/><Relationship Id="rId20" Type="http://schemas.openxmlformats.org/officeDocument/2006/relationships/image" Target="../media/image1001.png"/><Relationship Id="rId29" Type="http://schemas.openxmlformats.org/officeDocument/2006/relationships/image" Target="../media/image1010.png"/><Relationship Id="rId41" Type="http://schemas.openxmlformats.org/officeDocument/2006/relationships/image" Target="../media/image10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7.png"/><Relationship Id="rId11" Type="http://schemas.openxmlformats.org/officeDocument/2006/relationships/image" Target="../media/image992.png"/><Relationship Id="rId24" Type="http://schemas.openxmlformats.org/officeDocument/2006/relationships/image" Target="../media/image1005.png"/><Relationship Id="rId32" Type="http://schemas.openxmlformats.org/officeDocument/2006/relationships/image" Target="../media/image1013.png"/><Relationship Id="rId37" Type="http://schemas.openxmlformats.org/officeDocument/2006/relationships/image" Target="../media/image1018.png"/><Relationship Id="rId40" Type="http://schemas.openxmlformats.org/officeDocument/2006/relationships/image" Target="../media/image1021.png"/><Relationship Id="rId5" Type="http://schemas.openxmlformats.org/officeDocument/2006/relationships/image" Target="../media/image986.png"/><Relationship Id="rId15" Type="http://schemas.openxmlformats.org/officeDocument/2006/relationships/image" Target="../media/image996.png"/><Relationship Id="rId23" Type="http://schemas.openxmlformats.org/officeDocument/2006/relationships/image" Target="../media/image1004.png"/><Relationship Id="rId28" Type="http://schemas.openxmlformats.org/officeDocument/2006/relationships/image" Target="../media/image1009.png"/><Relationship Id="rId36" Type="http://schemas.openxmlformats.org/officeDocument/2006/relationships/image" Target="../media/image1017.png"/><Relationship Id="rId10" Type="http://schemas.openxmlformats.org/officeDocument/2006/relationships/image" Target="../media/image991.png"/><Relationship Id="rId19" Type="http://schemas.openxmlformats.org/officeDocument/2006/relationships/image" Target="../media/image1000.png"/><Relationship Id="rId31" Type="http://schemas.openxmlformats.org/officeDocument/2006/relationships/image" Target="../media/image1012.png"/><Relationship Id="rId4" Type="http://schemas.openxmlformats.org/officeDocument/2006/relationships/image" Target="../media/image985.png"/><Relationship Id="rId9" Type="http://schemas.openxmlformats.org/officeDocument/2006/relationships/image" Target="../media/image990.png"/><Relationship Id="rId14" Type="http://schemas.openxmlformats.org/officeDocument/2006/relationships/image" Target="../media/image995.png"/><Relationship Id="rId22" Type="http://schemas.openxmlformats.org/officeDocument/2006/relationships/image" Target="../media/image1003.png"/><Relationship Id="rId27" Type="http://schemas.openxmlformats.org/officeDocument/2006/relationships/image" Target="../media/image1008.png"/><Relationship Id="rId30" Type="http://schemas.openxmlformats.org/officeDocument/2006/relationships/image" Target="../media/image1011.png"/><Relationship Id="rId35" Type="http://schemas.openxmlformats.org/officeDocument/2006/relationships/image" Target="../media/image1016.png"/><Relationship Id="rId8" Type="http://schemas.openxmlformats.org/officeDocument/2006/relationships/image" Target="../media/image989.png"/><Relationship Id="rId3" Type="http://schemas.openxmlformats.org/officeDocument/2006/relationships/image" Target="../media/image984.png"/><Relationship Id="rId12" Type="http://schemas.openxmlformats.org/officeDocument/2006/relationships/image" Target="../media/image993.png"/><Relationship Id="rId17" Type="http://schemas.openxmlformats.org/officeDocument/2006/relationships/image" Target="../media/image998.png"/><Relationship Id="rId25" Type="http://schemas.openxmlformats.org/officeDocument/2006/relationships/image" Target="../media/image1006.png"/><Relationship Id="rId33" Type="http://schemas.openxmlformats.org/officeDocument/2006/relationships/image" Target="../media/image1014.png"/><Relationship Id="rId38" Type="http://schemas.openxmlformats.org/officeDocument/2006/relationships/image" Target="../media/image101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4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customXml" Target="../ink/ink2.xml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8" Type="http://schemas.openxmlformats.org/officeDocument/2006/relationships/image" Target="../media/image26.png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34" Type="http://schemas.openxmlformats.org/officeDocument/2006/relationships/customXml" Target="../ink/ink3.xml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7.png"/><Relationship Id="rId8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9" Type="http://schemas.openxmlformats.org/officeDocument/2006/relationships/image" Target="../media/image137.png"/><Relationship Id="rId21" Type="http://schemas.openxmlformats.org/officeDocument/2006/relationships/image" Target="../media/image119.png"/><Relationship Id="rId34" Type="http://schemas.openxmlformats.org/officeDocument/2006/relationships/image" Target="../media/image132.png"/><Relationship Id="rId42" Type="http://schemas.openxmlformats.org/officeDocument/2006/relationships/image" Target="../media/image140.png"/><Relationship Id="rId47" Type="http://schemas.openxmlformats.org/officeDocument/2006/relationships/image" Target="../media/image142.png"/><Relationship Id="rId7" Type="http://schemas.openxmlformats.org/officeDocument/2006/relationships/image" Target="../media/image105.png"/><Relationship Id="rId2" Type="http://schemas.openxmlformats.org/officeDocument/2006/relationships/image" Target="../media/image100.jpg"/><Relationship Id="rId16" Type="http://schemas.openxmlformats.org/officeDocument/2006/relationships/image" Target="../media/image114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40" Type="http://schemas.openxmlformats.org/officeDocument/2006/relationships/image" Target="../media/image138.png"/><Relationship Id="rId45" Type="http://schemas.openxmlformats.org/officeDocument/2006/relationships/image" Target="../media/image143.emf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31" Type="http://schemas.openxmlformats.org/officeDocument/2006/relationships/image" Target="../media/image129.png"/><Relationship Id="rId44" Type="http://schemas.openxmlformats.org/officeDocument/2006/relationships/customXml" Target="../ink/ink5.xml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41.png"/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46" Type="http://schemas.openxmlformats.org/officeDocument/2006/relationships/customXml" Target="../ink/ink6.xml"/><Relationship Id="rId20" Type="http://schemas.openxmlformats.org/officeDocument/2006/relationships/image" Target="../media/image118.png"/><Relationship Id="rId41" Type="http://schemas.openxmlformats.org/officeDocument/2006/relationships/image" Target="../media/image1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8E06-3121-4650-9BF0-E39AF5F84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Neural Networks and Deep Learning </a:t>
            </a:r>
            <a:br>
              <a:rPr lang="en-US" sz="3600" dirty="0"/>
            </a:br>
            <a:r>
              <a:rPr lang="en-US" sz="2000" dirty="0"/>
              <a:t>Professional Elective –III ( PE850IT)</a:t>
            </a:r>
            <a:endParaRPr lang="en-IN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D58EB-5CB1-4D45-948C-BF9465EB0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4343400"/>
            <a:ext cx="8115300" cy="2470890"/>
          </a:xfrm>
        </p:spPr>
        <p:txBody>
          <a:bodyPr>
            <a:normAutofit/>
          </a:bodyPr>
          <a:lstStyle/>
          <a:p>
            <a:r>
              <a:rPr lang="en-US" dirty="0"/>
              <a:t>Presented by </a:t>
            </a:r>
          </a:p>
          <a:p>
            <a:r>
              <a:rPr lang="en-US" dirty="0"/>
              <a:t>Dr. T. Hitendra Sarma</a:t>
            </a:r>
          </a:p>
          <a:p>
            <a:r>
              <a:rPr lang="en-US" dirty="0"/>
              <a:t>Associate Professor </a:t>
            </a:r>
          </a:p>
          <a:p>
            <a:r>
              <a:rPr lang="en-US" dirty="0"/>
              <a:t>Department of Information Technology</a:t>
            </a:r>
          </a:p>
          <a:p>
            <a:r>
              <a:rPr lang="en-US" dirty="0" err="1"/>
              <a:t>Vasavi</a:t>
            </a:r>
            <a:r>
              <a:rPr lang="en-US" dirty="0"/>
              <a:t> College of Engineering, Hyderabad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7B66-1568-4F59-B9D2-9570997DB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554" y="0"/>
            <a:ext cx="963446" cy="9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17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86779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75" dirty="0">
                <a:latin typeface="Calibri"/>
                <a:cs typeface="Calibri"/>
              </a:rPr>
              <a:t>Basic</a:t>
            </a:r>
            <a:r>
              <a:rPr sz="4400" spc="225" dirty="0">
                <a:latin typeface="Calibri"/>
                <a:cs typeface="Calibri"/>
              </a:rPr>
              <a:t> </a:t>
            </a:r>
            <a:r>
              <a:rPr sz="4400" spc="185" dirty="0">
                <a:latin typeface="Calibri"/>
                <a:cs typeface="Calibri"/>
              </a:rPr>
              <a:t>recipe</a:t>
            </a:r>
            <a:r>
              <a:rPr sz="4400" spc="229" dirty="0">
                <a:latin typeface="Calibri"/>
                <a:cs typeface="Calibri"/>
              </a:rPr>
              <a:t> </a:t>
            </a:r>
            <a:r>
              <a:rPr sz="4400" spc="135" dirty="0">
                <a:latin typeface="Calibri"/>
                <a:cs typeface="Calibri"/>
              </a:rPr>
              <a:t>for</a:t>
            </a:r>
            <a:r>
              <a:rPr sz="4400" spc="190" dirty="0">
                <a:latin typeface="Calibri"/>
                <a:cs typeface="Calibri"/>
              </a:rPr>
              <a:t> </a:t>
            </a:r>
            <a:r>
              <a:rPr sz="4400" spc="275" dirty="0">
                <a:latin typeface="Calibri"/>
                <a:cs typeface="Calibri"/>
              </a:rPr>
              <a:t>machine</a:t>
            </a:r>
            <a:r>
              <a:rPr sz="4400" spc="225" dirty="0">
                <a:latin typeface="Calibri"/>
                <a:cs typeface="Calibri"/>
              </a:rPr>
              <a:t> </a:t>
            </a:r>
            <a:r>
              <a:rPr sz="4400" spc="320" dirty="0">
                <a:latin typeface="Calibri"/>
                <a:cs typeface="Calibri"/>
              </a:rPr>
              <a:t>learning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25667" y="4320666"/>
            <a:ext cx="539750" cy="381000"/>
            <a:chOff x="5725667" y="4320666"/>
            <a:chExt cx="539750" cy="381000"/>
          </a:xfrm>
        </p:grpSpPr>
        <p:sp>
          <p:nvSpPr>
            <p:cNvPr id="4" name="object 4"/>
            <p:cNvSpPr/>
            <p:nvPr/>
          </p:nvSpPr>
          <p:spPr>
            <a:xfrm>
              <a:off x="5735192" y="4330192"/>
              <a:ext cx="330200" cy="361950"/>
            </a:xfrm>
            <a:custGeom>
              <a:avLst/>
              <a:gdLst/>
              <a:ahLst/>
              <a:cxnLst/>
              <a:rect l="l" t="t" r="r" b="b"/>
              <a:pathLst>
                <a:path w="330200" h="361950">
                  <a:moveTo>
                    <a:pt x="38227" y="75945"/>
                  </a:moveTo>
                  <a:lnTo>
                    <a:pt x="38227" y="63372"/>
                  </a:lnTo>
                  <a:lnTo>
                    <a:pt x="44323" y="50672"/>
                  </a:lnTo>
                  <a:lnTo>
                    <a:pt x="44323" y="31622"/>
                  </a:lnTo>
                  <a:lnTo>
                    <a:pt x="44323" y="25145"/>
                  </a:lnTo>
                  <a:lnTo>
                    <a:pt x="38227" y="6095"/>
                  </a:lnTo>
                  <a:lnTo>
                    <a:pt x="38227" y="0"/>
                  </a:lnTo>
                  <a:lnTo>
                    <a:pt x="31750" y="0"/>
                  </a:lnTo>
                  <a:lnTo>
                    <a:pt x="19177" y="12572"/>
                  </a:lnTo>
                  <a:lnTo>
                    <a:pt x="12700" y="31622"/>
                  </a:lnTo>
                  <a:lnTo>
                    <a:pt x="6477" y="56895"/>
                  </a:lnTo>
                  <a:lnTo>
                    <a:pt x="0" y="120522"/>
                  </a:lnTo>
                  <a:lnTo>
                    <a:pt x="0" y="152272"/>
                  </a:lnTo>
                  <a:lnTo>
                    <a:pt x="0" y="183895"/>
                  </a:lnTo>
                  <a:lnTo>
                    <a:pt x="12700" y="241172"/>
                  </a:lnTo>
                  <a:lnTo>
                    <a:pt x="19177" y="260222"/>
                  </a:lnTo>
                  <a:lnTo>
                    <a:pt x="38227" y="291972"/>
                  </a:lnTo>
                  <a:lnTo>
                    <a:pt x="44323" y="304545"/>
                  </a:lnTo>
                  <a:lnTo>
                    <a:pt x="69850" y="317499"/>
                  </a:lnTo>
                  <a:lnTo>
                    <a:pt x="82550" y="317499"/>
                  </a:lnTo>
                  <a:lnTo>
                    <a:pt x="95504" y="317499"/>
                  </a:lnTo>
                  <a:lnTo>
                    <a:pt x="108077" y="317499"/>
                  </a:lnTo>
                  <a:lnTo>
                    <a:pt x="114173" y="304545"/>
                  </a:lnTo>
                </a:path>
                <a:path w="330200" h="361950">
                  <a:moveTo>
                    <a:pt x="139700" y="190372"/>
                  </a:moveTo>
                  <a:lnTo>
                    <a:pt x="152400" y="241172"/>
                  </a:lnTo>
                  <a:lnTo>
                    <a:pt x="139700" y="190372"/>
                  </a:lnTo>
                  <a:lnTo>
                    <a:pt x="158877" y="266699"/>
                  </a:lnTo>
                  <a:lnTo>
                    <a:pt x="165354" y="291972"/>
                  </a:lnTo>
                  <a:lnTo>
                    <a:pt x="171450" y="311022"/>
                  </a:lnTo>
                  <a:lnTo>
                    <a:pt x="171450" y="330072"/>
                  </a:lnTo>
                  <a:lnTo>
                    <a:pt x="177927" y="342645"/>
                  </a:lnTo>
                  <a:lnTo>
                    <a:pt x="190500" y="355599"/>
                  </a:lnTo>
                  <a:lnTo>
                    <a:pt x="190500" y="361822"/>
                  </a:lnTo>
                  <a:lnTo>
                    <a:pt x="190500" y="355599"/>
                  </a:lnTo>
                  <a:lnTo>
                    <a:pt x="190500" y="342645"/>
                  </a:lnTo>
                  <a:lnTo>
                    <a:pt x="184023" y="311022"/>
                  </a:lnTo>
                  <a:lnTo>
                    <a:pt x="184023" y="285495"/>
                  </a:lnTo>
                  <a:lnTo>
                    <a:pt x="171450" y="241172"/>
                  </a:lnTo>
                  <a:lnTo>
                    <a:pt x="165354" y="222122"/>
                  </a:lnTo>
                  <a:lnTo>
                    <a:pt x="158877" y="177799"/>
                  </a:lnTo>
                  <a:lnTo>
                    <a:pt x="152400" y="152272"/>
                  </a:lnTo>
                  <a:lnTo>
                    <a:pt x="152400" y="114045"/>
                  </a:lnTo>
                  <a:lnTo>
                    <a:pt x="152400" y="101472"/>
                  </a:lnTo>
                  <a:lnTo>
                    <a:pt x="158877" y="101472"/>
                  </a:lnTo>
                  <a:lnTo>
                    <a:pt x="171450" y="114045"/>
                  </a:lnTo>
                  <a:lnTo>
                    <a:pt x="177927" y="133222"/>
                  </a:lnTo>
                  <a:lnTo>
                    <a:pt x="184023" y="158749"/>
                  </a:lnTo>
                  <a:lnTo>
                    <a:pt x="203073" y="202945"/>
                  </a:lnTo>
                  <a:lnTo>
                    <a:pt x="209550" y="228599"/>
                  </a:lnTo>
                  <a:lnTo>
                    <a:pt x="228600" y="272795"/>
                  </a:lnTo>
                  <a:lnTo>
                    <a:pt x="241300" y="285495"/>
                  </a:lnTo>
                  <a:lnTo>
                    <a:pt x="272923" y="311022"/>
                  </a:lnTo>
                  <a:lnTo>
                    <a:pt x="279400" y="317499"/>
                  </a:lnTo>
                  <a:lnTo>
                    <a:pt x="304927" y="317499"/>
                  </a:lnTo>
                  <a:lnTo>
                    <a:pt x="311150" y="317499"/>
                  </a:lnTo>
                  <a:lnTo>
                    <a:pt x="324104" y="298449"/>
                  </a:lnTo>
                  <a:lnTo>
                    <a:pt x="330200" y="285495"/>
                  </a:lnTo>
                  <a:lnTo>
                    <a:pt x="324104" y="247649"/>
                  </a:lnTo>
                  <a:lnTo>
                    <a:pt x="324104" y="234695"/>
                  </a:lnTo>
                  <a:lnTo>
                    <a:pt x="304927" y="196849"/>
                  </a:lnTo>
                  <a:lnTo>
                    <a:pt x="298450" y="183895"/>
                  </a:lnTo>
                  <a:lnTo>
                    <a:pt x="285877" y="152272"/>
                  </a:lnTo>
                  <a:lnTo>
                    <a:pt x="272923" y="139699"/>
                  </a:lnTo>
                  <a:lnTo>
                    <a:pt x="266827" y="126999"/>
                  </a:lnTo>
                  <a:lnTo>
                    <a:pt x="260350" y="120522"/>
                  </a:lnTo>
                  <a:lnTo>
                    <a:pt x="260350" y="12699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5867" y="4434712"/>
              <a:ext cx="209424" cy="203455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17969" y="4393565"/>
            <a:ext cx="1130300" cy="228600"/>
          </a:xfrm>
          <a:custGeom>
            <a:avLst/>
            <a:gdLst/>
            <a:ahLst/>
            <a:cxnLst/>
            <a:rect l="l" t="t" r="r" b="b"/>
            <a:pathLst>
              <a:path w="1130300" h="228600">
                <a:moveTo>
                  <a:pt x="82423" y="88900"/>
                </a:moveTo>
                <a:lnTo>
                  <a:pt x="63373" y="82423"/>
                </a:lnTo>
                <a:lnTo>
                  <a:pt x="82423" y="88900"/>
                </a:lnTo>
                <a:lnTo>
                  <a:pt x="50800" y="82423"/>
                </a:lnTo>
                <a:lnTo>
                  <a:pt x="31623" y="101473"/>
                </a:lnTo>
                <a:lnTo>
                  <a:pt x="19050" y="114427"/>
                </a:lnTo>
                <a:lnTo>
                  <a:pt x="12573" y="127000"/>
                </a:lnTo>
                <a:lnTo>
                  <a:pt x="0" y="158750"/>
                </a:lnTo>
                <a:lnTo>
                  <a:pt x="0" y="171323"/>
                </a:lnTo>
                <a:lnTo>
                  <a:pt x="0" y="184277"/>
                </a:lnTo>
                <a:lnTo>
                  <a:pt x="6096" y="190373"/>
                </a:lnTo>
                <a:lnTo>
                  <a:pt x="12573" y="196850"/>
                </a:lnTo>
                <a:lnTo>
                  <a:pt x="38100" y="203327"/>
                </a:lnTo>
                <a:lnTo>
                  <a:pt x="50800" y="203327"/>
                </a:lnTo>
                <a:lnTo>
                  <a:pt x="75946" y="196850"/>
                </a:lnTo>
                <a:lnTo>
                  <a:pt x="88900" y="190373"/>
                </a:lnTo>
                <a:lnTo>
                  <a:pt x="101473" y="171323"/>
                </a:lnTo>
                <a:lnTo>
                  <a:pt x="107950" y="158750"/>
                </a:lnTo>
                <a:lnTo>
                  <a:pt x="114173" y="139573"/>
                </a:lnTo>
                <a:lnTo>
                  <a:pt x="114173" y="133477"/>
                </a:lnTo>
                <a:lnTo>
                  <a:pt x="107950" y="114427"/>
                </a:lnTo>
                <a:lnTo>
                  <a:pt x="101473" y="114427"/>
                </a:lnTo>
                <a:lnTo>
                  <a:pt x="94996" y="114427"/>
                </a:lnTo>
                <a:lnTo>
                  <a:pt x="94996" y="120523"/>
                </a:lnTo>
                <a:lnTo>
                  <a:pt x="94996" y="146050"/>
                </a:lnTo>
                <a:lnTo>
                  <a:pt x="94996" y="158750"/>
                </a:lnTo>
                <a:lnTo>
                  <a:pt x="107950" y="184277"/>
                </a:lnTo>
                <a:lnTo>
                  <a:pt x="114173" y="190373"/>
                </a:lnTo>
                <a:lnTo>
                  <a:pt x="127126" y="196850"/>
                </a:lnTo>
                <a:lnTo>
                  <a:pt x="145796" y="203327"/>
                </a:lnTo>
                <a:lnTo>
                  <a:pt x="152273" y="203327"/>
                </a:lnTo>
                <a:lnTo>
                  <a:pt x="158750" y="190373"/>
                </a:lnTo>
                <a:lnTo>
                  <a:pt x="164846" y="177800"/>
                </a:lnTo>
                <a:lnTo>
                  <a:pt x="164846" y="158750"/>
                </a:lnTo>
                <a:lnTo>
                  <a:pt x="158750" y="146050"/>
                </a:lnTo>
                <a:lnTo>
                  <a:pt x="158750" y="133477"/>
                </a:lnTo>
                <a:lnTo>
                  <a:pt x="152273" y="114427"/>
                </a:lnTo>
                <a:lnTo>
                  <a:pt x="145796" y="101473"/>
                </a:lnTo>
                <a:lnTo>
                  <a:pt x="145796" y="95377"/>
                </a:lnTo>
                <a:lnTo>
                  <a:pt x="145796" y="101473"/>
                </a:lnTo>
                <a:lnTo>
                  <a:pt x="158750" y="114427"/>
                </a:lnTo>
                <a:lnTo>
                  <a:pt x="164846" y="120523"/>
                </a:lnTo>
                <a:lnTo>
                  <a:pt x="177800" y="127000"/>
                </a:lnTo>
              </a:path>
              <a:path w="1130300" h="228600">
                <a:moveTo>
                  <a:pt x="234696" y="133477"/>
                </a:moveTo>
                <a:lnTo>
                  <a:pt x="222123" y="146050"/>
                </a:lnTo>
                <a:lnTo>
                  <a:pt x="215646" y="152273"/>
                </a:lnTo>
                <a:lnTo>
                  <a:pt x="215646" y="165227"/>
                </a:lnTo>
                <a:lnTo>
                  <a:pt x="209550" y="171323"/>
                </a:lnTo>
                <a:lnTo>
                  <a:pt x="209550" y="184277"/>
                </a:lnTo>
                <a:lnTo>
                  <a:pt x="215646" y="190373"/>
                </a:lnTo>
                <a:lnTo>
                  <a:pt x="222123" y="196850"/>
                </a:lnTo>
                <a:lnTo>
                  <a:pt x="228600" y="203327"/>
                </a:lnTo>
                <a:lnTo>
                  <a:pt x="234696" y="203327"/>
                </a:lnTo>
                <a:lnTo>
                  <a:pt x="260223" y="203327"/>
                </a:lnTo>
                <a:lnTo>
                  <a:pt x="266700" y="196850"/>
                </a:lnTo>
                <a:lnTo>
                  <a:pt x="291973" y="177800"/>
                </a:lnTo>
                <a:lnTo>
                  <a:pt x="298450" y="165227"/>
                </a:lnTo>
                <a:lnTo>
                  <a:pt x="311023" y="139573"/>
                </a:lnTo>
                <a:lnTo>
                  <a:pt x="311023" y="127000"/>
                </a:lnTo>
                <a:lnTo>
                  <a:pt x="311023" y="95377"/>
                </a:lnTo>
                <a:lnTo>
                  <a:pt x="311023" y="76327"/>
                </a:lnTo>
                <a:lnTo>
                  <a:pt x="304546" y="44577"/>
                </a:lnTo>
                <a:lnTo>
                  <a:pt x="298450" y="31623"/>
                </a:lnTo>
                <a:lnTo>
                  <a:pt x="291973" y="19050"/>
                </a:lnTo>
                <a:lnTo>
                  <a:pt x="279400" y="6477"/>
                </a:lnTo>
                <a:lnTo>
                  <a:pt x="272923" y="6477"/>
                </a:lnTo>
                <a:lnTo>
                  <a:pt x="266700" y="25527"/>
                </a:lnTo>
                <a:lnTo>
                  <a:pt x="266700" y="44577"/>
                </a:lnTo>
                <a:lnTo>
                  <a:pt x="272923" y="82423"/>
                </a:lnTo>
                <a:lnTo>
                  <a:pt x="272923" y="101473"/>
                </a:lnTo>
                <a:lnTo>
                  <a:pt x="279400" y="114427"/>
                </a:lnTo>
                <a:lnTo>
                  <a:pt x="285496" y="133477"/>
                </a:lnTo>
                <a:lnTo>
                  <a:pt x="298450" y="146050"/>
                </a:lnTo>
                <a:lnTo>
                  <a:pt x="304546" y="152273"/>
                </a:lnTo>
                <a:lnTo>
                  <a:pt x="311023" y="171323"/>
                </a:lnTo>
                <a:lnTo>
                  <a:pt x="317500" y="171323"/>
                </a:lnTo>
                <a:lnTo>
                  <a:pt x="317500" y="165227"/>
                </a:lnTo>
                <a:lnTo>
                  <a:pt x="317500" y="158750"/>
                </a:lnTo>
                <a:lnTo>
                  <a:pt x="323596" y="152273"/>
                </a:lnTo>
                <a:lnTo>
                  <a:pt x="323596" y="146050"/>
                </a:lnTo>
                <a:lnTo>
                  <a:pt x="336550" y="152273"/>
                </a:lnTo>
                <a:lnTo>
                  <a:pt x="342773" y="152273"/>
                </a:lnTo>
                <a:lnTo>
                  <a:pt x="349250" y="158750"/>
                </a:lnTo>
                <a:lnTo>
                  <a:pt x="355726" y="165227"/>
                </a:lnTo>
                <a:lnTo>
                  <a:pt x="361823" y="165227"/>
                </a:lnTo>
                <a:lnTo>
                  <a:pt x="361823" y="171323"/>
                </a:lnTo>
                <a:lnTo>
                  <a:pt x="368300" y="177800"/>
                </a:lnTo>
                <a:lnTo>
                  <a:pt x="374396" y="177800"/>
                </a:lnTo>
                <a:lnTo>
                  <a:pt x="374396" y="171323"/>
                </a:lnTo>
                <a:lnTo>
                  <a:pt x="380873" y="171323"/>
                </a:lnTo>
                <a:lnTo>
                  <a:pt x="387350" y="171323"/>
                </a:lnTo>
              </a:path>
              <a:path w="1130300" h="228600">
                <a:moveTo>
                  <a:pt x="406400" y="120523"/>
                </a:moveTo>
                <a:lnTo>
                  <a:pt x="406400" y="114427"/>
                </a:lnTo>
                <a:lnTo>
                  <a:pt x="406400" y="107950"/>
                </a:lnTo>
                <a:lnTo>
                  <a:pt x="412623" y="107950"/>
                </a:lnTo>
                <a:lnTo>
                  <a:pt x="419100" y="114427"/>
                </a:lnTo>
                <a:lnTo>
                  <a:pt x="431673" y="120523"/>
                </a:lnTo>
              </a:path>
              <a:path w="1130300" h="228600">
                <a:moveTo>
                  <a:pt x="463296" y="133477"/>
                </a:moveTo>
                <a:lnTo>
                  <a:pt x="457200" y="133477"/>
                </a:lnTo>
                <a:lnTo>
                  <a:pt x="450723" y="146050"/>
                </a:lnTo>
                <a:lnTo>
                  <a:pt x="450723" y="158750"/>
                </a:lnTo>
                <a:lnTo>
                  <a:pt x="450723" y="171323"/>
                </a:lnTo>
                <a:lnTo>
                  <a:pt x="450723" y="177800"/>
                </a:lnTo>
                <a:lnTo>
                  <a:pt x="450723" y="190373"/>
                </a:lnTo>
                <a:lnTo>
                  <a:pt x="457200" y="196850"/>
                </a:lnTo>
                <a:lnTo>
                  <a:pt x="469773" y="203327"/>
                </a:lnTo>
                <a:lnTo>
                  <a:pt x="476250" y="203327"/>
                </a:lnTo>
                <a:lnTo>
                  <a:pt x="495300" y="203327"/>
                </a:lnTo>
                <a:lnTo>
                  <a:pt x="501523" y="196850"/>
                </a:lnTo>
                <a:lnTo>
                  <a:pt x="508000" y="190373"/>
                </a:lnTo>
                <a:lnTo>
                  <a:pt x="514096" y="184277"/>
                </a:lnTo>
              </a:path>
              <a:path w="1130300" h="228600">
                <a:moveTo>
                  <a:pt x="488823" y="133477"/>
                </a:moveTo>
                <a:lnTo>
                  <a:pt x="488823" y="127000"/>
                </a:lnTo>
                <a:lnTo>
                  <a:pt x="488823" y="133477"/>
                </a:lnTo>
                <a:lnTo>
                  <a:pt x="495300" y="127000"/>
                </a:lnTo>
                <a:lnTo>
                  <a:pt x="501523" y="127000"/>
                </a:lnTo>
                <a:lnTo>
                  <a:pt x="508000" y="127000"/>
                </a:lnTo>
                <a:lnTo>
                  <a:pt x="520573" y="120523"/>
                </a:lnTo>
                <a:lnTo>
                  <a:pt x="533146" y="120523"/>
                </a:lnTo>
                <a:lnTo>
                  <a:pt x="558673" y="114427"/>
                </a:lnTo>
                <a:lnTo>
                  <a:pt x="571373" y="114427"/>
                </a:lnTo>
                <a:lnTo>
                  <a:pt x="590423" y="107950"/>
                </a:lnTo>
                <a:lnTo>
                  <a:pt x="602996" y="107950"/>
                </a:lnTo>
                <a:lnTo>
                  <a:pt x="622046" y="101473"/>
                </a:lnTo>
                <a:lnTo>
                  <a:pt x="628523" y="95377"/>
                </a:lnTo>
                <a:lnTo>
                  <a:pt x="622046" y="95377"/>
                </a:lnTo>
                <a:lnTo>
                  <a:pt x="622046" y="88900"/>
                </a:lnTo>
                <a:lnTo>
                  <a:pt x="609473" y="82423"/>
                </a:lnTo>
              </a:path>
              <a:path w="1130300" h="228600">
                <a:moveTo>
                  <a:pt x="571373" y="0"/>
                </a:moveTo>
                <a:lnTo>
                  <a:pt x="577850" y="19050"/>
                </a:lnTo>
                <a:lnTo>
                  <a:pt x="577850" y="31623"/>
                </a:lnTo>
                <a:lnTo>
                  <a:pt x="584326" y="50673"/>
                </a:lnTo>
                <a:lnTo>
                  <a:pt x="584326" y="95377"/>
                </a:lnTo>
                <a:lnTo>
                  <a:pt x="590423" y="120523"/>
                </a:lnTo>
                <a:lnTo>
                  <a:pt x="590423" y="158750"/>
                </a:lnTo>
                <a:lnTo>
                  <a:pt x="596900" y="177800"/>
                </a:lnTo>
                <a:lnTo>
                  <a:pt x="596900" y="209423"/>
                </a:lnTo>
                <a:lnTo>
                  <a:pt x="602996" y="215900"/>
                </a:lnTo>
                <a:lnTo>
                  <a:pt x="602996" y="222123"/>
                </a:lnTo>
                <a:lnTo>
                  <a:pt x="602996" y="228600"/>
                </a:lnTo>
                <a:lnTo>
                  <a:pt x="609473" y="228600"/>
                </a:lnTo>
              </a:path>
              <a:path w="1130300" h="228600">
                <a:moveTo>
                  <a:pt x="622046" y="152273"/>
                </a:moveTo>
                <a:lnTo>
                  <a:pt x="628523" y="152273"/>
                </a:lnTo>
                <a:lnTo>
                  <a:pt x="641223" y="152273"/>
                </a:lnTo>
                <a:lnTo>
                  <a:pt x="654176" y="146050"/>
                </a:lnTo>
                <a:lnTo>
                  <a:pt x="679323" y="139573"/>
                </a:lnTo>
                <a:lnTo>
                  <a:pt x="685800" y="139573"/>
                </a:lnTo>
                <a:lnTo>
                  <a:pt x="698373" y="133477"/>
                </a:lnTo>
                <a:lnTo>
                  <a:pt x="704850" y="127000"/>
                </a:lnTo>
                <a:lnTo>
                  <a:pt x="710946" y="120523"/>
                </a:lnTo>
                <a:lnTo>
                  <a:pt x="710946" y="114427"/>
                </a:lnTo>
                <a:lnTo>
                  <a:pt x="698373" y="107950"/>
                </a:lnTo>
                <a:lnTo>
                  <a:pt x="691896" y="107950"/>
                </a:lnTo>
                <a:lnTo>
                  <a:pt x="679323" y="101473"/>
                </a:lnTo>
                <a:lnTo>
                  <a:pt x="672846" y="101473"/>
                </a:lnTo>
                <a:lnTo>
                  <a:pt x="660273" y="107950"/>
                </a:lnTo>
                <a:lnTo>
                  <a:pt x="647700" y="107950"/>
                </a:lnTo>
                <a:lnTo>
                  <a:pt x="628523" y="120523"/>
                </a:lnTo>
                <a:lnTo>
                  <a:pt x="622046" y="127000"/>
                </a:lnTo>
                <a:lnTo>
                  <a:pt x="609473" y="146050"/>
                </a:lnTo>
                <a:lnTo>
                  <a:pt x="609473" y="158750"/>
                </a:lnTo>
                <a:lnTo>
                  <a:pt x="615950" y="171323"/>
                </a:lnTo>
                <a:lnTo>
                  <a:pt x="628523" y="184277"/>
                </a:lnTo>
                <a:lnTo>
                  <a:pt x="641223" y="190373"/>
                </a:lnTo>
                <a:lnTo>
                  <a:pt x="666750" y="196850"/>
                </a:lnTo>
                <a:lnTo>
                  <a:pt x="679323" y="196850"/>
                </a:lnTo>
                <a:lnTo>
                  <a:pt x="704850" y="196850"/>
                </a:lnTo>
                <a:lnTo>
                  <a:pt x="710946" y="190373"/>
                </a:lnTo>
                <a:lnTo>
                  <a:pt x="717423" y="184277"/>
                </a:lnTo>
                <a:lnTo>
                  <a:pt x="723900" y="184277"/>
                </a:lnTo>
                <a:lnTo>
                  <a:pt x="730123" y="177800"/>
                </a:lnTo>
                <a:lnTo>
                  <a:pt x="730123" y="171323"/>
                </a:lnTo>
              </a:path>
              <a:path w="1130300" h="228600">
                <a:moveTo>
                  <a:pt x="768223" y="127000"/>
                </a:moveTo>
                <a:lnTo>
                  <a:pt x="761746" y="127000"/>
                </a:lnTo>
                <a:lnTo>
                  <a:pt x="755650" y="133477"/>
                </a:lnTo>
                <a:lnTo>
                  <a:pt x="749173" y="139573"/>
                </a:lnTo>
                <a:lnTo>
                  <a:pt x="749173" y="158750"/>
                </a:lnTo>
                <a:lnTo>
                  <a:pt x="749173" y="165227"/>
                </a:lnTo>
                <a:lnTo>
                  <a:pt x="761746" y="177800"/>
                </a:lnTo>
                <a:lnTo>
                  <a:pt x="768223" y="184277"/>
                </a:lnTo>
                <a:lnTo>
                  <a:pt x="774700" y="184277"/>
                </a:lnTo>
                <a:lnTo>
                  <a:pt x="780796" y="190373"/>
                </a:lnTo>
                <a:lnTo>
                  <a:pt x="787273" y="190373"/>
                </a:lnTo>
                <a:lnTo>
                  <a:pt x="793750" y="196850"/>
                </a:lnTo>
                <a:lnTo>
                  <a:pt x="806450" y="196850"/>
                </a:lnTo>
                <a:lnTo>
                  <a:pt x="812926" y="196850"/>
                </a:lnTo>
                <a:lnTo>
                  <a:pt x="819023" y="190373"/>
                </a:lnTo>
                <a:lnTo>
                  <a:pt x="825500" y="190373"/>
                </a:lnTo>
                <a:lnTo>
                  <a:pt x="825500" y="177800"/>
                </a:lnTo>
                <a:lnTo>
                  <a:pt x="831596" y="177800"/>
                </a:lnTo>
                <a:lnTo>
                  <a:pt x="825500" y="165227"/>
                </a:lnTo>
              </a:path>
              <a:path w="1130300" h="228600">
                <a:moveTo>
                  <a:pt x="806450" y="133477"/>
                </a:moveTo>
                <a:lnTo>
                  <a:pt x="819023" y="127000"/>
                </a:lnTo>
                <a:lnTo>
                  <a:pt x="825500" y="127000"/>
                </a:lnTo>
                <a:lnTo>
                  <a:pt x="831596" y="120523"/>
                </a:lnTo>
                <a:lnTo>
                  <a:pt x="838073" y="120523"/>
                </a:lnTo>
                <a:lnTo>
                  <a:pt x="850646" y="114427"/>
                </a:lnTo>
                <a:lnTo>
                  <a:pt x="863600" y="114427"/>
                </a:lnTo>
                <a:lnTo>
                  <a:pt x="869823" y="107950"/>
                </a:lnTo>
                <a:lnTo>
                  <a:pt x="882776" y="101473"/>
                </a:lnTo>
                <a:lnTo>
                  <a:pt x="888873" y="101473"/>
                </a:lnTo>
                <a:lnTo>
                  <a:pt x="907923" y="95377"/>
                </a:lnTo>
                <a:lnTo>
                  <a:pt x="907923" y="88900"/>
                </a:lnTo>
                <a:lnTo>
                  <a:pt x="907923" y="82423"/>
                </a:lnTo>
                <a:lnTo>
                  <a:pt x="895350" y="76327"/>
                </a:lnTo>
              </a:path>
              <a:path w="1130300" h="228600">
                <a:moveTo>
                  <a:pt x="863600" y="12573"/>
                </a:moveTo>
                <a:lnTo>
                  <a:pt x="863600" y="38100"/>
                </a:lnTo>
                <a:lnTo>
                  <a:pt x="857123" y="57150"/>
                </a:lnTo>
                <a:lnTo>
                  <a:pt x="857123" y="76327"/>
                </a:lnTo>
                <a:lnTo>
                  <a:pt x="857123" y="114427"/>
                </a:lnTo>
                <a:lnTo>
                  <a:pt x="863600" y="133477"/>
                </a:lnTo>
                <a:lnTo>
                  <a:pt x="869823" y="146050"/>
                </a:lnTo>
                <a:lnTo>
                  <a:pt x="882776" y="171323"/>
                </a:lnTo>
                <a:lnTo>
                  <a:pt x="888873" y="177800"/>
                </a:lnTo>
              </a:path>
              <a:path w="1130300" h="228600">
                <a:moveTo>
                  <a:pt x="939546" y="114427"/>
                </a:moveTo>
                <a:lnTo>
                  <a:pt x="946023" y="127000"/>
                </a:lnTo>
                <a:lnTo>
                  <a:pt x="946023" y="133477"/>
                </a:lnTo>
                <a:lnTo>
                  <a:pt x="952500" y="152273"/>
                </a:lnTo>
                <a:lnTo>
                  <a:pt x="958723" y="158750"/>
                </a:lnTo>
                <a:lnTo>
                  <a:pt x="965200" y="165227"/>
                </a:lnTo>
                <a:lnTo>
                  <a:pt x="984250" y="171323"/>
                </a:lnTo>
                <a:lnTo>
                  <a:pt x="990346" y="171323"/>
                </a:lnTo>
                <a:lnTo>
                  <a:pt x="996823" y="171323"/>
                </a:lnTo>
                <a:lnTo>
                  <a:pt x="1003300" y="165227"/>
                </a:lnTo>
                <a:lnTo>
                  <a:pt x="1003300" y="158750"/>
                </a:lnTo>
                <a:lnTo>
                  <a:pt x="1003300" y="152273"/>
                </a:lnTo>
                <a:lnTo>
                  <a:pt x="1003300" y="146050"/>
                </a:lnTo>
                <a:lnTo>
                  <a:pt x="1009396" y="146050"/>
                </a:lnTo>
                <a:lnTo>
                  <a:pt x="1009396" y="152273"/>
                </a:lnTo>
                <a:lnTo>
                  <a:pt x="1015873" y="152273"/>
                </a:lnTo>
                <a:lnTo>
                  <a:pt x="1022350" y="152273"/>
                </a:lnTo>
                <a:lnTo>
                  <a:pt x="1028573" y="152273"/>
                </a:lnTo>
                <a:lnTo>
                  <a:pt x="1035050" y="152273"/>
                </a:lnTo>
                <a:lnTo>
                  <a:pt x="1041526" y="152273"/>
                </a:lnTo>
                <a:lnTo>
                  <a:pt x="1041526" y="146050"/>
                </a:lnTo>
                <a:lnTo>
                  <a:pt x="1073150" y="146050"/>
                </a:lnTo>
                <a:lnTo>
                  <a:pt x="1085723" y="152273"/>
                </a:lnTo>
                <a:lnTo>
                  <a:pt x="1092200" y="158750"/>
                </a:lnTo>
                <a:lnTo>
                  <a:pt x="1098423" y="165227"/>
                </a:lnTo>
                <a:lnTo>
                  <a:pt x="1104900" y="171323"/>
                </a:lnTo>
                <a:lnTo>
                  <a:pt x="1111377" y="171323"/>
                </a:lnTo>
                <a:lnTo>
                  <a:pt x="1123950" y="177800"/>
                </a:lnTo>
                <a:lnTo>
                  <a:pt x="1130046" y="1778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24367" y="4314189"/>
            <a:ext cx="800735" cy="387350"/>
            <a:chOff x="8024367" y="4314189"/>
            <a:chExt cx="800735" cy="3873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4367" y="4434712"/>
              <a:ext cx="127001" cy="1717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148320" y="4482465"/>
              <a:ext cx="247650" cy="127000"/>
            </a:xfrm>
            <a:custGeom>
              <a:avLst/>
              <a:gdLst/>
              <a:ahLst/>
              <a:cxnLst/>
              <a:rect l="l" t="t" r="r" b="b"/>
              <a:pathLst>
                <a:path w="247650" h="127000">
                  <a:moveTo>
                    <a:pt x="0" y="88900"/>
                  </a:moveTo>
                  <a:lnTo>
                    <a:pt x="6096" y="95377"/>
                  </a:lnTo>
                  <a:lnTo>
                    <a:pt x="12573" y="95377"/>
                  </a:lnTo>
                  <a:lnTo>
                    <a:pt x="31750" y="88900"/>
                  </a:lnTo>
                  <a:lnTo>
                    <a:pt x="38226" y="82423"/>
                  </a:lnTo>
                  <a:lnTo>
                    <a:pt x="63373" y="63373"/>
                  </a:lnTo>
                  <a:lnTo>
                    <a:pt x="82423" y="57150"/>
                  </a:lnTo>
                  <a:lnTo>
                    <a:pt x="88900" y="44577"/>
                  </a:lnTo>
                  <a:lnTo>
                    <a:pt x="101473" y="31623"/>
                  </a:lnTo>
                  <a:lnTo>
                    <a:pt x="107950" y="25527"/>
                  </a:lnTo>
                  <a:lnTo>
                    <a:pt x="107950" y="6477"/>
                  </a:lnTo>
                  <a:lnTo>
                    <a:pt x="101473" y="0"/>
                  </a:lnTo>
                  <a:lnTo>
                    <a:pt x="82423" y="6477"/>
                  </a:lnTo>
                  <a:lnTo>
                    <a:pt x="69850" y="12573"/>
                  </a:lnTo>
                  <a:lnTo>
                    <a:pt x="56896" y="25527"/>
                  </a:lnTo>
                  <a:lnTo>
                    <a:pt x="31750" y="50673"/>
                  </a:lnTo>
                  <a:lnTo>
                    <a:pt x="25273" y="63373"/>
                  </a:lnTo>
                  <a:lnTo>
                    <a:pt x="19050" y="88900"/>
                  </a:lnTo>
                  <a:lnTo>
                    <a:pt x="19050" y="101473"/>
                  </a:lnTo>
                  <a:lnTo>
                    <a:pt x="25273" y="107950"/>
                  </a:lnTo>
                  <a:lnTo>
                    <a:pt x="38226" y="114427"/>
                  </a:lnTo>
                  <a:lnTo>
                    <a:pt x="50800" y="120523"/>
                  </a:lnTo>
                  <a:lnTo>
                    <a:pt x="63373" y="127000"/>
                  </a:lnTo>
                  <a:lnTo>
                    <a:pt x="75946" y="127000"/>
                  </a:lnTo>
                  <a:lnTo>
                    <a:pt x="107950" y="120523"/>
                  </a:lnTo>
                  <a:lnTo>
                    <a:pt x="120650" y="114427"/>
                  </a:lnTo>
                  <a:lnTo>
                    <a:pt x="139700" y="101473"/>
                  </a:lnTo>
                  <a:lnTo>
                    <a:pt x="145796" y="95377"/>
                  </a:lnTo>
                  <a:lnTo>
                    <a:pt x="152273" y="88900"/>
                  </a:lnTo>
                  <a:lnTo>
                    <a:pt x="152273" y="82423"/>
                  </a:lnTo>
                  <a:lnTo>
                    <a:pt x="152273" y="69850"/>
                  </a:lnTo>
                  <a:lnTo>
                    <a:pt x="152273" y="63373"/>
                  </a:lnTo>
                  <a:lnTo>
                    <a:pt x="145796" y="57150"/>
                  </a:lnTo>
                  <a:lnTo>
                    <a:pt x="139700" y="57150"/>
                  </a:lnTo>
                  <a:lnTo>
                    <a:pt x="133223" y="57150"/>
                  </a:lnTo>
                  <a:lnTo>
                    <a:pt x="126746" y="57150"/>
                  </a:lnTo>
                  <a:lnTo>
                    <a:pt x="126746" y="63373"/>
                  </a:lnTo>
                  <a:lnTo>
                    <a:pt x="126746" y="69850"/>
                  </a:lnTo>
                  <a:lnTo>
                    <a:pt x="126746" y="76327"/>
                  </a:lnTo>
                  <a:lnTo>
                    <a:pt x="133223" y="82423"/>
                  </a:lnTo>
                  <a:lnTo>
                    <a:pt x="145796" y="88900"/>
                  </a:lnTo>
                  <a:lnTo>
                    <a:pt x="152273" y="88900"/>
                  </a:lnTo>
                  <a:lnTo>
                    <a:pt x="158750" y="88900"/>
                  </a:lnTo>
                  <a:lnTo>
                    <a:pt x="164846" y="82423"/>
                  </a:lnTo>
                  <a:lnTo>
                    <a:pt x="171323" y="82423"/>
                  </a:lnTo>
                  <a:lnTo>
                    <a:pt x="171323" y="76327"/>
                  </a:lnTo>
                  <a:lnTo>
                    <a:pt x="222123" y="76327"/>
                  </a:lnTo>
                  <a:lnTo>
                    <a:pt x="222123" y="69850"/>
                  </a:lnTo>
                  <a:lnTo>
                    <a:pt x="228600" y="63373"/>
                  </a:lnTo>
                  <a:lnTo>
                    <a:pt x="228600" y="57150"/>
                  </a:lnTo>
                  <a:lnTo>
                    <a:pt x="228600" y="63373"/>
                  </a:lnTo>
                  <a:lnTo>
                    <a:pt x="228600" y="69850"/>
                  </a:lnTo>
                  <a:lnTo>
                    <a:pt x="234696" y="69850"/>
                  </a:lnTo>
                  <a:lnTo>
                    <a:pt x="241173" y="76327"/>
                  </a:lnTo>
                  <a:lnTo>
                    <a:pt x="247650" y="763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2967" y="4384039"/>
              <a:ext cx="374651" cy="2541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24570" y="4323715"/>
              <a:ext cx="190500" cy="368300"/>
            </a:xfrm>
            <a:custGeom>
              <a:avLst/>
              <a:gdLst/>
              <a:ahLst/>
              <a:cxnLst/>
              <a:rect l="l" t="t" r="r" b="b"/>
              <a:pathLst>
                <a:path w="190500" h="368300">
                  <a:moveTo>
                    <a:pt x="0" y="25527"/>
                  </a:moveTo>
                  <a:lnTo>
                    <a:pt x="0" y="6477"/>
                  </a:lnTo>
                  <a:lnTo>
                    <a:pt x="0" y="25527"/>
                  </a:lnTo>
                  <a:lnTo>
                    <a:pt x="6223" y="0"/>
                  </a:lnTo>
                  <a:lnTo>
                    <a:pt x="37846" y="25527"/>
                  </a:lnTo>
                  <a:lnTo>
                    <a:pt x="69850" y="63373"/>
                  </a:lnTo>
                  <a:lnTo>
                    <a:pt x="120650" y="152273"/>
                  </a:lnTo>
                  <a:lnTo>
                    <a:pt x="139700" y="184277"/>
                  </a:lnTo>
                  <a:lnTo>
                    <a:pt x="177926" y="241173"/>
                  </a:lnTo>
                  <a:lnTo>
                    <a:pt x="184023" y="266700"/>
                  </a:lnTo>
                  <a:lnTo>
                    <a:pt x="190500" y="291973"/>
                  </a:lnTo>
                  <a:lnTo>
                    <a:pt x="190500" y="317500"/>
                  </a:lnTo>
                  <a:lnTo>
                    <a:pt x="164973" y="355600"/>
                  </a:lnTo>
                  <a:lnTo>
                    <a:pt x="145796" y="3683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15567" y="834389"/>
            <a:ext cx="8032750" cy="3905250"/>
            <a:chOff x="1115567" y="834389"/>
            <a:chExt cx="8032750" cy="3905250"/>
          </a:xfrm>
        </p:grpSpPr>
        <p:sp>
          <p:nvSpPr>
            <p:cNvPr id="13" name="object 13"/>
            <p:cNvSpPr/>
            <p:nvPr/>
          </p:nvSpPr>
          <p:spPr>
            <a:xfrm>
              <a:off x="1125093" y="1796415"/>
              <a:ext cx="133985" cy="248285"/>
            </a:xfrm>
            <a:custGeom>
              <a:avLst/>
              <a:gdLst/>
              <a:ahLst/>
              <a:cxnLst/>
              <a:rect l="l" t="t" r="r" b="b"/>
              <a:pathLst>
                <a:path w="133984" h="248285">
                  <a:moveTo>
                    <a:pt x="44640" y="12700"/>
                  </a:moveTo>
                  <a:lnTo>
                    <a:pt x="38163" y="12700"/>
                  </a:lnTo>
                  <a:lnTo>
                    <a:pt x="31686" y="0"/>
                  </a:lnTo>
                  <a:lnTo>
                    <a:pt x="25565" y="0"/>
                  </a:lnTo>
                  <a:lnTo>
                    <a:pt x="12598" y="0"/>
                  </a:lnTo>
                  <a:lnTo>
                    <a:pt x="6476" y="6223"/>
                  </a:lnTo>
                  <a:lnTo>
                    <a:pt x="0" y="31750"/>
                  </a:lnTo>
                  <a:lnTo>
                    <a:pt x="0" y="76073"/>
                  </a:lnTo>
                  <a:lnTo>
                    <a:pt x="0" y="101600"/>
                  </a:lnTo>
                  <a:lnTo>
                    <a:pt x="0" y="127126"/>
                  </a:lnTo>
                  <a:lnTo>
                    <a:pt x="12598" y="171450"/>
                  </a:lnTo>
                  <a:lnTo>
                    <a:pt x="38163" y="209550"/>
                  </a:lnTo>
                  <a:lnTo>
                    <a:pt x="50761" y="222123"/>
                  </a:lnTo>
                  <a:lnTo>
                    <a:pt x="76314" y="241300"/>
                  </a:lnTo>
                  <a:lnTo>
                    <a:pt x="88925" y="247776"/>
                  </a:lnTo>
                  <a:lnTo>
                    <a:pt x="114477" y="247776"/>
                  </a:lnTo>
                  <a:lnTo>
                    <a:pt x="127076" y="247776"/>
                  </a:lnTo>
                  <a:lnTo>
                    <a:pt x="133565" y="2413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890" y="1799589"/>
              <a:ext cx="495428" cy="22237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36420" y="1802638"/>
              <a:ext cx="742950" cy="368935"/>
            </a:xfrm>
            <a:custGeom>
              <a:avLst/>
              <a:gdLst/>
              <a:ahLst/>
              <a:cxnLst/>
              <a:rect l="l" t="t" r="r" b="b"/>
              <a:pathLst>
                <a:path w="742950" h="368935">
                  <a:moveTo>
                    <a:pt x="0" y="101853"/>
                  </a:moveTo>
                  <a:lnTo>
                    <a:pt x="0" y="107950"/>
                  </a:lnTo>
                  <a:lnTo>
                    <a:pt x="0" y="120903"/>
                  </a:lnTo>
                  <a:lnTo>
                    <a:pt x="0" y="127000"/>
                  </a:lnTo>
                  <a:lnTo>
                    <a:pt x="0" y="139953"/>
                  </a:lnTo>
                  <a:lnTo>
                    <a:pt x="6096" y="152653"/>
                  </a:lnTo>
                  <a:lnTo>
                    <a:pt x="12573" y="158750"/>
                  </a:lnTo>
                  <a:lnTo>
                    <a:pt x="19050" y="171703"/>
                  </a:lnTo>
                  <a:lnTo>
                    <a:pt x="25273" y="171703"/>
                  </a:lnTo>
                  <a:lnTo>
                    <a:pt x="31750" y="165226"/>
                  </a:lnTo>
                </a:path>
                <a:path w="742950" h="368935">
                  <a:moveTo>
                    <a:pt x="6096" y="38100"/>
                  </a:moveTo>
                  <a:lnTo>
                    <a:pt x="12573" y="51053"/>
                  </a:lnTo>
                </a:path>
                <a:path w="742950" h="368935">
                  <a:moveTo>
                    <a:pt x="56896" y="165226"/>
                  </a:moveTo>
                  <a:lnTo>
                    <a:pt x="56896" y="152653"/>
                  </a:lnTo>
                  <a:lnTo>
                    <a:pt x="56896" y="165226"/>
                  </a:lnTo>
                  <a:lnTo>
                    <a:pt x="56896" y="139953"/>
                  </a:lnTo>
                  <a:lnTo>
                    <a:pt x="56896" y="133476"/>
                  </a:lnTo>
                  <a:lnTo>
                    <a:pt x="63373" y="127000"/>
                  </a:lnTo>
                  <a:lnTo>
                    <a:pt x="69850" y="120903"/>
                  </a:lnTo>
                  <a:lnTo>
                    <a:pt x="69850" y="114426"/>
                  </a:lnTo>
                  <a:lnTo>
                    <a:pt x="75946" y="114426"/>
                  </a:lnTo>
                  <a:lnTo>
                    <a:pt x="82423" y="114426"/>
                  </a:lnTo>
                  <a:lnTo>
                    <a:pt x="88900" y="114426"/>
                  </a:lnTo>
                  <a:lnTo>
                    <a:pt x="95123" y="120903"/>
                  </a:lnTo>
                  <a:lnTo>
                    <a:pt x="101600" y="127000"/>
                  </a:lnTo>
                  <a:lnTo>
                    <a:pt x="101600" y="133476"/>
                  </a:lnTo>
                  <a:lnTo>
                    <a:pt x="108077" y="139953"/>
                  </a:lnTo>
                  <a:lnTo>
                    <a:pt x="108077" y="146176"/>
                  </a:lnTo>
                  <a:lnTo>
                    <a:pt x="114173" y="152653"/>
                  </a:lnTo>
                  <a:lnTo>
                    <a:pt x="120650" y="152653"/>
                  </a:lnTo>
                  <a:lnTo>
                    <a:pt x="126746" y="152653"/>
                  </a:lnTo>
                  <a:lnTo>
                    <a:pt x="126746" y="146176"/>
                  </a:lnTo>
                  <a:lnTo>
                    <a:pt x="120650" y="146176"/>
                  </a:lnTo>
                  <a:lnTo>
                    <a:pt x="126746" y="146176"/>
                  </a:lnTo>
                  <a:lnTo>
                    <a:pt x="133223" y="146176"/>
                  </a:lnTo>
                  <a:lnTo>
                    <a:pt x="139700" y="139953"/>
                  </a:lnTo>
                  <a:lnTo>
                    <a:pt x="145796" y="139953"/>
                  </a:lnTo>
                  <a:lnTo>
                    <a:pt x="158750" y="139953"/>
                  </a:lnTo>
                  <a:lnTo>
                    <a:pt x="164973" y="139953"/>
                  </a:lnTo>
                  <a:lnTo>
                    <a:pt x="171450" y="152653"/>
                  </a:lnTo>
                  <a:lnTo>
                    <a:pt x="177927" y="165226"/>
                  </a:lnTo>
                  <a:lnTo>
                    <a:pt x="184023" y="177800"/>
                  </a:lnTo>
                  <a:lnTo>
                    <a:pt x="190500" y="222376"/>
                  </a:lnTo>
                  <a:lnTo>
                    <a:pt x="196596" y="247650"/>
                  </a:lnTo>
                  <a:lnTo>
                    <a:pt x="203073" y="266700"/>
                  </a:lnTo>
                  <a:lnTo>
                    <a:pt x="203073" y="292226"/>
                  </a:lnTo>
                  <a:lnTo>
                    <a:pt x="203073" y="311403"/>
                  </a:lnTo>
                  <a:lnTo>
                    <a:pt x="203073" y="323976"/>
                  </a:lnTo>
                  <a:lnTo>
                    <a:pt x="203073" y="336550"/>
                  </a:lnTo>
                  <a:lnTo>
                    <a:pt x="203073" y="349503"/>
                  </a:lnTo>
                  <a:lnTo>
                    <a:pt x="203073" y="355600"/>
                  </a:lnTo>
                  <a:lnTo>
                    <a:pt x="196596" y="362076"/>
                  </a:lnTo>
                  <a:lnTo>
                    <a:pt x="190500" y="368553"/>
                  </a:lnTo>
                  <a:lnTo>
                    <a:pt x="184023" y="368553"/>
                  </a:lnTo>
                  <a:lnTo>
                    <a:pt x="164973" y="368553"/>
                  </a:lnTo>
                  <a:lnTo>
                    <a:pt x="158750" y="362076"/>
                  </a:lnTo>
                  <a:lnTo>
                    <a:pt x="145796" y="349503"/>
                  </a:lnTo>
                  <a:lnTo>
                    <a:pt x="139700" y="336550"/>
                  </a:lnTo>
                  <a:lnTo>
                    <a:pt x="133223" y="298450"/>
                  </a:lnTo>
                  <a:lnTo>
                    <a:pt x="133223" y="279653"/>
                  </a:lnTo>
                  <a:lnTo>
                    <a:pt x="145796" y="241553"/>
                  </a:lnTo>
                  <a:lnTo>
                    <a:pt x="152273" y="222376"/>
                  </a:lnTo>
                  <a:lnTo>
                    <a:pt x="164973" y="196850"/>
                  </a:lnTo>
                  <a:lnTo>
                    <a:pt x="177927" y="190753"/>
                  </a:lnTo>
                  <a:lnTo>
                    <a:pt x="196596" y="177800"/>
                  </a:lnTo>
                  <a:lnTo>
                    <a:pt x="203073" y="171703"/>
                  </a:lnTo>
                  <a:lnTo>
                    <a:pt x="215646" y="171703"/>
                  </a:lnTo>
                </a:path>
                <a:path w="742950" h="368935">
                  <a:moveTo>
                    <a:pt x="539623" y="101853"/>
                  </a:moveTo>
                  <a:lnTo>
                    <a:pt x="527050" y="101853"/>
                  </a:lnTo>
                  <a:lnTo>
                    <a:pt x="508000" y="95376"/>
                  </a:lnTo>
                  <a:lnTo>
                    <a:pt x="501523" y="95376"/>
                  </a:lnTo>
                  <a:lnTo>
                    <a:pt x="482473" y="107950"/>
                  </a:lnTo>
                  <a:lnTo>
                    <a:pt x="476250" y="114426"/>
                  </a:lnTo>
                  <a:lnTo>
                    <a:pt x="469773" y="127000"/>
                  </a:lnTo>
                  <a:lnTo>
                    <a:pt x="463296" y="133476"/>
                  </a:lnTo>
                  <a:lnTo>
                    <a:pt x="463296" y="152653"/>
                  </a:lnTo>
                  <a:lnTo>
                    <a:pt x="463296" y="158750"/>
                  </a:lnTo>
                  <a:lnTo>
                    <a:pt x="476250" y="177800"/>
                  </a:lnTo>
                  <a:lnTo>
                    <a:pt x="482473" y="177800"/>
                  </a:lnTo>
                  <a:lnTo>
                    <a:pt x="501523" y="184276"/>
                  </a:lnTo>
                  <a:lnTo>
                    <a:pt x="514096" y="177800"/>
                  </a:lnTo>
                  <a:lnTo>
                    <a:pt x="533146" y="165226"/>
                  </a:lnTo>
                  <a:lnTo>
                    <a:pt x="546100" y="152653"/>
                  </a:lnTo>
                  <a:lnTo>
                    <a:pt x="552323" y="127000"/>
                  </a:lnTo>
                  <a:lnTo>
                    <a:pt x="552323" y="114426"/>
                  </a:lnTo>
                  <a:lnTo>
                    <a:pt x="552323" y="82803"/>
                  </a:lnTo>
                  <a:lnTo>
                    <a:pt x="546100" y="51053"/>
                  </a:lnTo>
                  <a:lnTo>
                    <a:pt x="539623" y="38100"/>
                  </a:lnTo>
                  <a:lnTo>
                    <a:pt x="527050" y="12953"/>
                  </a:lnTo>
                  <a:lnTo>
                    <a:pt x="514096" y="6476"/>
                  </a:lnTo>
                  <a:lnTo>
                    <a:pt x="508000" y="0"/>
                  </a:lnTo>
                  <a:lnTo>
                    <a:pt x="508000" y="6476"/>
                  </a:lnTo>
                  <a:lnTo>
                    <a:pt x="508000" y="32003"/>
                  </a:lnTo>
                  <a:lnTo>
                    <a:pt x="514096" y="44576"/>
                  </a:lnTo>
                  <a:lnTo>
                    <a:pt x="527050" y="76326"/>
                  </a:lnTo>
                  <a:lnTo>
                    <a:pt x="533146" y="88900"/>
                  </a:lnTo>
                  <a:lnTo>
                    <a:pt x="558800" y="107950"/>
                  </a:lnTo>
                  <a:lnTo>
                    <a:pt x="571373" y="114426"/>
                  </a:lnTo>
                  <a:lnTo>
                    <a:pt x="596900" y="114426"/>
                  </a:lnTo>
                  <a:lnTo>
                    <a:pt x="609473" y="114426"/>
                  </a:lnTo>
                  <a:lnTo>
                    <a:pt x="615950" y="114426"/>
                  </a:lnTo>
                  <a:lnTo>
                    <a:pt x="615950" y="107950"/>
                  </a:lnTo>
                  <a:lnTo>
                    <a:pt x="615950" y="101853"/>
                  </a:lnTo>
                  <a:lnTo>
                    <a:pt x="615950" y="95376"/>
                  </a:lnTo>
                  <a:lnTo>
                    <a:pt x="615950" y="88900"/>
                  </a:lnTo>
                  <a:lnTo>
                    <a:pt x="602996" y="88900"/>
                  </a:lnTo>
                  <a:lnTo>
                    <a:pt x="602996" y="95376"/>
                  </a:lnTo>
                  <a:lnTo>
                    <a:pt x="596900" y="95376"/>
                  </a:lnTo>
                  <a:lnTo>
                    <a:pt x="596900" y="101853"/>
                  </a:lnTo>
                  <a:lnTo>
                    <a:pt x="596900" y="114426"/>
                  </a:lnTo>
                  <a:lnTo>
                    <a:pt x="596900" y="133476"/>
                  </a:lnTo>
                  <a:lnTo>
                    <a:pt x="602996" y="139953"/>
                  </a:lnTo>
                  <a:lnTo>
                    <a:pt x="615950" y="152653"/>
                  </a:lnTo>
                  <a:lnTo>
                    <a:pt x="622173" y="158750"/>
                  </a:lnTo>
                  <a:lnTo>
                    <a:pt x="635127" y="158750"/>
                  </a:lnTo>
                  <a:lnTo>
                    <a:pt x="641223" y="158750"/>
                  </a:lnTo>
                  <a:lnTo>
                    <a:pt x="653796" y="158750"/>
                  </a:lnTo>
                  <a:lnTo>
                    <a:pt x="666750" y="152653"/>
                  </a:lnTo>
                  <a:lnTo>
                    <a:pt x="666750" y="146176"/>
                  </a:lnTo>
                  <a:lnTo>
                    <a:pt x="666750" y="139953"/>
                  </a:lnTo>
                  <a:lnTo>
                    <a:pt x="660273" y="133476"/>
                  </a:lnTo>
                  <a:lnTo>
                    <a:pt x="660273" y="127000"/>
                  </a:lnTo>
                  <a:lnTo>
                    <a:pt x="647700" y="120903"/>
                  </a:lnTo>
                  <a:lnTo>
                    <a:pt x="641223" y="120903"/>
                  </a:lnTo>
                  <a:lnTo>
                    <a:pt x="635127" y="114426"/>
                  </a:lnTo>
                  <a:lnTo>
                    <a:pt x="641223" y="120903"/>
                  </a:lnTo>
                  <a:lnTo>
                    <a:pt x="647700" y="120903"/>
                  </a:lnTo>
                  <a:lnTo>
                    <a:pt x="653796" y="120903"/>
                  </a:lnTo>
                  <a:lnTo>
                    <a:pt x="660273" y="120903"/>
                  </a:lnTo>
                  <a:lnTo>
                    <a:pt x="666750" y="120903"/>
                  </a:lnTo>
                  <a:lnTo>
                    <a:pt x="660273" y="120903"/>
                  </a:lnTo>
                  <a:lnTo>
                    <a:pt x="660273" y="114426"/>
                  </a:lnTo>
                  <a:lnTo>
                    <a:pt x="666750" y="114426"/>
                  </a:lnTo>
                  <a:lnTo>
                    <a:pt x="672846" y="107950"/>
                  </a:lnTo>
                  <a:lnTo>
                    <a:pt x="679323" y="107950"/>
                  </a:lnTo>
                  <a:lnTo>
                    <a:pt x="691896" y="101853"/>
                  </a:lnTo>
                  <a:lnTo>
                    <a:pt x="698373" y="101853"/>
                  </a:lnTo>
                  <a:lnTo>
                    <a:pt x="711073" y="101853"/>
                  </a:lnTo>
                  <a:lnTo>
                    <a:pt x="717550" y="95376"/>
                  </a:lnTo>
                  <a:lnTo>
                    <a:pt x="723646" y="95376"/>
                  </a:lnTo>
                  <a:lnTo>
                    <a:pt x="730123" y="88900"/>
                  </a:lnTo>
                  <a:lnTo>
                    <a:pt x="736600" y="88900"/>
                  </a:lnTo>
                  <a:lnTo>
                    <a:pt x="742696" y="88900"/>
                  </a:lnTo>
                  <a:lnTo>
                    <a:pt x="742696" y="82803"/>
                  </a:lnTo>
                  <a:lnTo>
                    <a:pt x="736600" y="8280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5267" y="1806066"/>
              <a:ext cx="177928" cy="19037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03092" y="1847215"/>
              <a:ext cx="76835" cy="267335"/>
            </a:xfrm>
            <a:custGeom>
              <a:avLst/>
              <a:gdLst/>
              <a:ahLst/>
              <a:cxnLst/>
              <a:rect l="l" t="t" r="r" b="b"/>
              <a:pathLst>
                <a:path w="76835" h="267335">
                  <a:moveTo>
                    <a:pt x="31750" y="165226"/>
                  </a:moveTo>
                  <a:lnTo>
                    <a:pt x="31750" y="196976"/>
                  </a:lnTo>
                  <a:lnTo>
                    <a:pt x="31750" y="241173"/>
                  </a:lnTo>
                  <a:lnTo>
                    <a:pt x="31750" y="253873"/>
                  </a:lnTo>
                  <a:lnTo>
                    <a:pt x="31750" y="266826"/>
                  </a:lnTo>
                  <a:lnTo>
                    <a:pt x="25654" y="266826"/>
                  </a:lnTo>
                  <a:lnTo>
                    <a:pt x="19176" y="247650"/>
                  </a:lnTo>
                  <a:lnTo>
                    <a:pt x="19176" y="228600"/>
                  </a:lnTo>
                  <a:lnTo>
                    <a:pt x="6476" y="190500"/>
                  </a:lnTo>
                  <a:lnTo>
                    <a:pt x="6476" y="165226"/>
                  </a:lnTo>
                  <a:lnTo>
                    <a:pt x="0" y="120650"/>
                  </a:lnTo>
                  <a:lnTo>
                    <a:pt x="0" y="95376"/>
                  </a:lnTo>
                  <a:lnTo>
                    <a:pt x="0" y="50800"/>
                  </a:lnTo>
                  <a:lnTo>
                    <a:pt x="6476" y="31750"/>
                  </a:lnTo>
                  <a:lnTo>
                    <a:pt x="19176" y="6476"/>
                  </a:lnTo>
                  <a:lnTo>
                    <a:pt x="31750" y="6476"/>
                  </a:lnTo>
                  <a:lnTo>
                    <a:pt x="38226" y="0"/>
                  </a:lnTo>
                  <a:lnTo>
                    <a:pt x="50800" y="0"/>
                  </a:lnTo>
                  <a:lnTo>
                    <a:pt x="63373" y="6476"/>
                  </a:lnTo>
                  <a:lnTo>
                    <a:pt x="69850" y="6476"/>
                  </a:lnTo>
                  <a:lnTo>
                    <a:pt x="76326" y="31750"/>
                  </a:lnTo>
                  <a:lnTo>
                    <a:pt x="76326" y="44323"/>
                  </a:lnTo>
                  <a:lnTo>
                    <a:pt x="76326" y="69850"/>
                  </a:lnTo>
                  <a:lnTo>
                    <a:pt x="69850" y="76326"/>
                  </a:lnTo>
                  <a:lnTo>
                    <a:pt x="50800" y="95376"/>
                  </a:lnTo>
                  <a:lnTo>
                    <a:pt x="44323" y="101600"/>
                  </a:lnTo>
                  <a:lnTo>
                    <a:pt x="31750" y="108076"/>
                  </a:lnTo>
                  <a:lnTo>
                    <a:pt x="25654" y="108076"/>
                  </a:lnTo>
                  <a:lnTo>
                    <a:pt x="19176" y="1080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5990" y="1862962"/>
              <a:ext cx="127128" cy="762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93592" y="1701038"/>
              <a:ext cx="133985" cy="235585"/>
            </a:xfrm>
            <a:custGeom>
              <a:avLst/>
              <a:gdLst/>
              <a:ahLst/>
              <a:cxnLst/>
              <a:rect l="l" t="t" r="r" b="b"/>
              <a:pathLst>
                <a:path w="133985" h="235585">
                  <a:moveTo>
                    <a:pt x="25526" y="57276"/>
                  </a:moveTo>
                  <a:lnTo>
                    <a:pt x="12573" y="31750"/>
                  </a:lnTo>
                  <a:lnTo>
                    <a:pt x="25526" y="57276"/>
                  </a:lnTo>
                  <a:lnTo>
                    <a:pt x="6476" y="19176"/>
                  </a:lnTo>
                  <a:lnTo>
                    <a:pt x="0" y="6476"/>
                  </a:lnTo>
                  <a:lnTo>
                    <a:pt x="0" y="0"/>
                  </a:lnTo>
                  <a:lnTo>
                    <a:pt x="0" y="6476"/>
                  </a:lnTo>
                  <a:lnTo>
                    <a:pt x="0" y="19176"/>
                  </a:lnTo>
                  <a:lnTo>
                    <a:pt x="0" y="50800"/>
                  </a:lnTo>
                  <a:lnTo>
                    <a:pt x="0" y="69850"/>
                  </a:lnTo>
                  <a:lnTo>
                    <a:pt x="12573" y="114553"/>
                  </a:lnTo>
                  <a:lnTo>
                    <a:pt x="12573" y="133603"/>
                  </a:lnTo>
                  <a:lnTo>
                    <a:pt x="25526" y="171450"/>
                  </a:lnTo>
                  <a:lnTo>
                    <a:pt x="25526" y="190500"/>
                  </a:lnTo>
                  <a:lnTo>
                    <a:pt x="31623" y="216026"/>
                  </a:lnTo>
                  <a:lnTo>
                    <a:pt x="31623" y="222503"/>
                  </a:lnTo>
                  <a:lnTo>
                    <a:pt x="31623" y="235076"/>
                  </a:lnTo>
                  <a:lnTo>
                    <a:pt x="31623" y="228600"/>
                  </a:lnTo>
                  <a:lnTo>
                    <a:pt x="31623" y="209550"/>
                  </a:lnTo>
                  <a:lnTo>
                    <a:pt x="38100" y="190500"/>
                  </a:lnTo>
                  <a:lnTo>
                    <a:pt x="38100" y="184403"/>
                  </a:lnTo>
                  <a:lnTo>
                    <a:pt x="44576" y="177926"/>
                  </a:lnTo>
                  <a:lnTo>
                    <a:pt x="50800" y="171450"/>
                  </a:lnTo>
                  <a:lnTo>
                    <a:pt x="57276" y="165226"/>
                  </a:lnTo>
                  <a:lnTo>
                    <a:pt x="69850" y="158750"/>
                  </a:lnTo>
                  <a:lnTo>
                    <a:pt x="76326" y="165226"/>
                  </a:lnTo>
                  <a:lnTo>
                    <a:pt x="82423" y="171450"/>
                  </a:lnTo>
                  <a:lnTo>
                    <a:pt x="82423" y="177926"/>
                  </a:lnTo>
                  <a:lnTo>
                    <a:pt x="82423" y="190500"/>
                  </a:lnTo>
                  <a:lnTo>
                    <a:pt x="88900" y="196976"/>
                  </a:lnTo>
                  <a:lnTo>
                    <a:pt x="88900" y="209550"/>
                  </a:lnTo>
                  <a:lnTo>
                    <a:pt x="95376" y="209550"/>
                  </a:lnTo>
                  <a:lnTo>
                    <a:pt x="101473" y="216026"/>
                  </a:lnTo>
                  <a:lnTo>
                    <a:pt x="107950" y="216026"/>
                  </a:lnTo>
                  <a:lnTo>
                    <a:pt x="114426" y="209550"/>
                  </a:lnTo>
                  <a:lnTo>
                    <a:pt x="127000" y="196976"/>
                  </a:lnTo>
                  <a:lnTo>
                    <a:pt x="127000" y="190500"/>
                  </a:lnTo>
                  <a:lnTo>
                    <a:pt x="133476" y="190500"/>
                  </a:lnTo>
                  <a:lnTo>
                    <a:pt x="133476" y="177926"/>
                  </a:lnTo>
                  <a:lnTo>
                    <a:pt x="133476" y="171450"/>
                  </a:lnTo>
                  <a:lnTo>
                    <a:pt x="133476" y="158750"/>
                  </a:lnTo>
                  <a:lnTo>
                    <a:pt x="127000" y="152653"/>
                  </a:lnTo>
                  <a:lnTo>
                    <a:pt x="114426" y="139700"/>
                  </a:lnTo>
                  <a:lnTo>
                    <a:pt x="107950" y="133603"/>
                  </a:lnTo>
                  <a:lnTo>
                    <a:pt x="101473" y="133603"/>
                  </a:lnTo>
                  <a:lnTo>
                    <a:pt x="95376" y="127126"/>
                  </a:lnTo>
                  <a:lnTo>
                    <a:pt x="88900" y="1271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5390" y="1825116"/>
              <a:ext cx="419355" cy="12700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33216" y="1593088"/>
              <a:ext cx="991235" cy="400685"/>
            </a:xfrm>
            <a:custGeom>
              <a:avLst/>
              <a:gdLst/>
              <a:ahLst/>
              <a:cxnLst/>
              <a:rect l="l" t="t" r="r" b="b"/>
              <a:pathLst>
                <a:path w="991235" h="400685">
                  <a:moveTo>
                    <a:pt x="0" y="165226"/>
                  </a:moveTo>
                  <a:lnTo>
                    <a:pt x="6476" y="171703"/>
                  </a:lnTo>
                  <a:lnTo>
                    <a:pt x="19050" y="190753"/>
                  </a:lnTo>
                  <a:lnTo>
                    <a:pt x="25526" y="209550"/>
                  </a:lnTo>
                  <a:lnTo>
                    <a:pt x="57276" y="241553"/>
                  </a:lnTo>
                  <a:lnTo>
                    <a:pt x="76326" y="260603"/>
                  </a:lnTo>
                  <a:lnTo>
                    <a:pt x="101854" y="285876"/>
                  </a:lnTo>
                  <a:lnTo>
                    <a:pt x="114426" y="304926"/>
                  </a:lnTo>
                  <a:lnTo>
                    <a:pt x="127126" y="330453"/>
                  </a:lnTo>
                  <a:lnTo>
                    <a:pt x="127126" y="336550"/>
                  </a:lnTo>
                  <a:lnTo>
                    <a:pt x="127126" y="349503"/>
                  </a:lnTo>
                  <a:lnTo>
                    <a:pt x="127126" y="362203"/>
                  </a:lnTo>
                  <a:lnTo>
                    <a:pt x="114426" y="368300"/>
                  </a:lnTo>
                  <a:lnTo>
                    <a:pt x="107950" y="381253"/>
                  </a:lnTo>
                  <a:lnTo>
                    <a:pt x="95376" y="387350"/>
                  </a:lnTo>
                  <a:lnTo>
                    <a:pt x="82804" y="393826"/>
                  </a:lnTo>
                  <a:lnTo>
                    <a:pt x="51054" y="400303"/>
                  </a:lnTo>
                </a:path>
                <a:path w="991235" h="400685">
                  <a:moveTo>
                    <a:pt x="743076" y="0"/>
                  </a:moveTo>
                  <a:lnTo>
                    <a:pt x="749554" y="0"/>
                  </a:lnTo>
                  <a:lnTo>
                    <a:pt x="762126" y="19050"/>
                  </a:lnTo>
                  <a:lnTo>
                    <a:pt x="781176" y="32003"/>
                  </a:lnTo>
                  <a:lnTo>
                    <a:pt x="793750" y="44576"/>
                  </a:lnTo>
                  <a:lnTo>
                    <a:pt x="812926" y="50800"/>
                  </a:lnTo>
                  <a:lnTo>
                    <a:pt x="838454" y="63753"/>
                  </a:lnTo>
                  <a:lnTo>
                    <a:pt x="876554" y="88900"/>
                  </a:lnTo>
                  <a:lnTo>
                    <a:pt x="901826" y="95376"/>
                  </a:lnTo>
                  <a:lnTo>
                    <a:pt x="939926" y="107950"/>
                  </a:lnTo>
                  <a:lnTo>
                    <a:pt x="952500" y="114426"/>
                  </a:lnTo>
                  <a:lnTo>
                    <a:pt x="978154" y="114426"/>
                  </a:lnTo>
                  <a:lnTo>
                    <a:pt x="984250" y="114426"/>
                  </a:lnTo>
                  <a:lnTo>
                    <a:pt x="990726" y="1144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7140" y="1640839"/>
              <a:ext cx="114428" cy="24117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671947" y="1821688"/>
              <a:ext cx="419100" cy="209550"/>
            </a:xfrm>
            <a:custGeom>
              <a:avLst/>
              <a:gdLst/>
              <a:ahLst/>
              <a:cxnLst/>
              <a:rect l="l" t="t" r="r" b="b"/>
              <a:pathLst>
                <a:path w="419100" h="209550">
                  <a:moveTo>
                    <a:pt x="0" y="32003"/>
                  </a:moveTo>
                  <a:lnTo>
                    <a:pt x="6095" y="32003"/>
                  </a:lnTo>
                  <a:lnTo>
                    <a:pt x="12573" y="32003"/>
                  </a:lnTo>
                  <a:lnTo>
                    <a:pt x="25145" y="38100"/>
                  </a:lnTo>
                  <a:lnTo>
                    <a:pt x="44195" y="38100"/>
                  </a:lnTo>
                  <a:lnTo>
                    <a:pt x="63245" y="38100"/>
                  </a:lnTo>
                  <a:lnTo>
                    <a:pt x="88518" y="32003"/>
                  </a:lnTo>
                  <a:lnTo>
                    <a:pt x="114045" y="25526"/>
                  </a:lnTo>
                  <a:lnTo>
                    <a:pt x="164845" y="19050"/>
                  </a:lnTo>
                  <a:lnTo>
                    <a:pt x="202945" y="6476"/>
                  </a:lnTo>
                  <a:lnTo>
                    <a:pt x="215645" y="6476"/>
                  </a:lnTo>
                  <a:lnTo>
                    <a:pt x="228600" y="6476"/>
                  </a:lnTo>
                  <a:lnTo>
                    <a:pt x="241173" y="0"/>
                  </a:lnTo>
                </a:path>
                <a:path w="419100" h="209550">
                  <a:moveTo>
                    <a:pt x="120523" y="76326"/>
                  </a:moveTo>
                  <a:lnTo>
                    <a:pt x="126618" y="88900"/>
                  </a:lnTo>
                  <a:lnTo>
                    <a:pt x="145795" y="127126"/>
                  </a:lnTo>
                  <a:lnTo>
                    <a:pt x="152273" y="146176"/>
                  </a:lnTo>
                  <a:lnTo>
                    <a:pt x="164845" y="165226"/>
                  </a:lnTo>
                  <a:lnTo>
                    <a:pt x="177418" y="177800"/>
                  </a:lnTo>
                  <a:lnTo>
                    <a:pt x="183895" y="184276"/>
                  </a:lnTo>
                  <a:lnTo>
                    <a:pt x="196468" y="196850"/>
                  </a:lnTo>
                  <a:lnTo>
                    <a:pt x="202945" y="203326"/>
                  </a:lnTo>
                  <a:lnTo>
                    <a:pt x="209423" y="209550"/>
                  </a:lnTo>
                  <a:lnTo>
                    <a:pt x="215645" y="209550"/>
                  </a:lnTo>
                  <a:lnTo>
                    <a:pt x="222123" y="209550"/>
                  </a:lnTo>
                  <a:lnTo>
                    <a:pt x="215645" y="209550"/>
                  </a:lnTo>
                  <a:lnTo>
                    <a:pt x="209423" y="196850"/>
                  </a:lnTo>
                  <a:lnTo>
                    <a:pt x="202945" y="190753"/>
                  </a:lnTo>
                  <a:lnTo>
                    <a:pt x="196468" y="184276"/>
                  </a:lnTo>
                  <a:lnTo>
                    <a:pt x="196468" y="177800"/>
                  </a:lnTo>
                  <a:lnTo>
                    <a:pt x="190373" y="177800"/>
                  </a:lnTo>
                  <a:lnTo>
                    <a:pt x="196468" y="177800"/>
                  </a:lnTo>
                  <a:lnTo>
                    <a:pt x="202945" y="184276"/>
                  </a:lnTo>
                  <a:lnTo>
                    <a:pt x="209423" y="184276"/>
                  </a:lnTo>
                  <a:lnTo>
                    <a:pt x="222123" y="190753"/>
                  </a:lnTo>
                  <a:lnTo>
                    <a:pt x="228600" y="190753"/>
                  </a:lnTo>
                  <a:lnTo>
                    <a:pt x="234695" y="196850"/>
                  </a:lnTo>
                  <a:lnTo>
                    <a:pt x="234695" y="190753"/>
                  </a:lnTo>
                  <a:lnTo>
                    <a:pt x="241173" y="190753"/>
                  </a:lnTo>
                  <a:lnTo>
                    <a:pt x="241173" y="184276"/>
                  </a:lnTo>
                  <a:lnTo>
                    <a:pt x="241173" y="177800"/>
                  </a:lnTo>
                  <a:lnTo>
                    <a:pt x="241173" y="158750"/>
                  </a:lnTo>
                  <a:lnTo>
                    <a:pt x="241173" y="152653"/>
                  </a:lnTo>
                  <a:lnTo>
                    <a:pt x="247268" y="133603"/>
                  </a:lnTo>
                  <a:lnTo>
                    <a:pt x="253745" y="127126"/>
                  </a:lnTo>
                  <a:lnTo>
                    <a:pt x="266318" y="120903"/>
                  </a:lnTo>
                  <a:lnTo>
                    <a:pt x="272795" y="120903"/>
                  </a:lnTo>
                  <a:lnTo>
                    <a:pt x="285368" y="127126"/>
                  </a:lnTo>
                  <a:lnTo>
                    <a:pt x="291845" y="127126"/>
                  </a:lnTo>
                  <a:lnTo>
                    <a:pt x="304545" y="133603"/>
                  </a:lnTo>
                  <a:lnTo>
                    <a:pt x="304545" y="139700"/>
                  </a:lnTo>
                  <a:lnTo>
                    <a:pt x="304545" y="152653"/>
                  </a:lnTo>
                  <a:lnTo>
                    <a:pt x="304545" y="158750"/>
                  </a:lnTo>
                  <a:lnTo>
                    <a:pt x="298323" y="165226"/>
                  </a:lnTo>
                  <a:lnTo>
                    <a:pt x="298323" y="171703"/>
                  </a:lnTo>
                  <a:lnTo>
                    <a:pt x="298323" y="177800"/>
                  </a:lnTo>
                  <a:lnTo>
                    <a:pt x="304545" y="177800"/>
                  </a:lnTo>
                  <a:lnTo>
                    <a:pt x="311023" y="177800"/>
                  </a:lnTo>
                  <a:lnTo>
                    <a:pt x="323595" y="171703"/>
                  </a:lnTo>
                  <a:lnTo>
                    <a:pt x="330073" y="171703"/>
                  </a:lnTo>
                  <a:lnTo>
                    <a:pt x="330073" y="165226"/>
                  </a:lnTo>
                  <a:lnTo>
                    <a:pt x="336168" y="158750"/>
                  </a:lnTo>
                  <a:lnTo>
                    <a:pt x="336168" y="152653"/>
                  </a:lnTo>
                  <a:lnTo>
                    <a:pt x="342645" y="146176"/>
                  </a:lnTo>
                  <a:lnTo>
                    <a:pt x="342645" y="139700"/>
                  </a:lnTo>
                  <a:lnTo>
                    <a:pt x="342645" y="133603"/>
                  </a:lnTo>
                  <a:lnTo>
                    <a:pt x="342645" y="127126"/>
                  </a:lnTo>
                  <a:lnTo>
                    <a:pt x="349123" y="127126"/>
                  </a:lnTo>
                  <a:lnTo>
                    <a:pt x="355218" y="133603"/>
                  </a:lnTo>
                  <a:lnTo>
                    <a:pt x="361695" y="139700"/>
                  </a:lnTo>
                  <a:lnTo>
                    <a:pt x="374395" y="146176"/>
                  </a:lnTo>
                  <a:lnTo>
                    <a:pt x="380873" y="152653"/>
                  </a:lnTo>
                  <a:lnTo>
                    <a:pt x="387350" y="158750"/>
                  </a:lnTo>
                  <a:lnTo>
                    <a:pt x="393445" y="165226"/>
                  </a:lnTo>
                  <a:lnTo>
                    <a:pt x="399923" y="165226"/>
                  </a:lnTo>
                  <a:lnTo>
                    <a:pt x="399923" y="158750"/>
                  </a:lnTo>
                  <a:lnTo>
                    <a:pt x="399923" y="146176"/>
                  </a:lnTo>
                  <a:lnTo>
                    <a:pt x="406018" y="139700"/>
                  </a:lnTo>
                  <a:lnTo>
                    <a:pt x="406018" y="127126"/>
                  </a:lnTo>
                  <a:lnTo>
                    <a:pt x="406018" y="120903"/>
                  </a:lnTo>
                  <a:lnTo>
                    <a:pt x="412495" y="107950"/>
                  </a:lnTo>
                  <a:lnTo>
                    <a:pt x="412495" y="101853"/>
                  </a:lnTo>
                  <a:lnTo>
                    <a:pt x="412495" y="95376"/>
                  </a:lnTo>
                  <a:lnTo>
                    <a:pt x="418973" y="953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3144" y="1945766"/>
              <a:ext cx="120524" cy="7620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98919" y="1770888"/>
              <a:ext cx="88900" cy="267335"/>
            </a:xfrm>
            <a:custGeom>
              <a:avLst/>
              <a:gdLst/>
              <a:ahLst/>
              <a:cxnLst/>
              <a:rect l="l" t="t" r="r" b="b"/>
              <a:pathLst>
                <a:path w="88900" h="267335">
                  <a:moveTo>
                    <a:pt x="0" y="0"/>
                  </a:moveTo>
                  <a:lnTo>
                    <a:pt x="0" y="3175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0" y="76326"/>
                  </a:lnTo>
                  <a:lnTo>
                    <a:pt x="6096" y="127126"/>
                  </a:lnTo>
                  <a:lnTo>
                    <a:pt x="19050" y="177926"/>
                  </a:lnTo>
                  <a:lnTo>
                    <a:pt x="44196" y="235076"/>
                  </a:lnTo>
                  <a:lnTo>
                    <a:pt x="69850" y="260350"/>
                  </a:lnTo>
                  <a:lnTo>
                    <a:pt x="88900" y="2668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8294" y="1939289"/>
              <a:ext cx="101474" cy="9525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709666" y="1961388"/>
              <a:ext cx="1492885" cy="635000"/>
            </a:xfrm>
            <a:custGeom>
              <a:avLst/>
              <a:gdLst/>
              <a:ahLst/>
              <a:cxnLst/>
              <a:rect l="l" t="t" r="r" b="b"/>
              <a:pathLst>
                <a:path w="1492884" h="635000">
                  <a:moveTo>
                    <a:pt x="1079627" y="57150"/>
                  </a:moveTo>
                  <a:lnTo>
                    <a:pt x="1079627" y="51053"/>
                  </a:lnTo>
                  <a:lnTo>
                    <a:pt x="1079627" y="44576"/>
                  </a:lnTo>
                  <a:lnTo>
                    <a:pt x="1079627" y="38100"/>
                  </a:lnTo>
                  <a:lnTo>
                    <a:pt x="1086104" y="25526"/>
                  </a:lnTo>
                  <a:lnTo>
                    <a:pt x="1098804" y="25526"/>
                  </a:lnTo>
                  <a:lnTo>
                    <a:pt x="1111377" y="19050"/>
                  </a:lnTo>
                  <a:lnTo>
                    <a:pt x="1117854" y="12953"/>
                  </a:lnTo>
                  <a:lnTo>
                    <a:pt x="1123950" y="12953"/>
                  </a:lnTo>
                  <a:lnTo>
                    <a:pt x="1130427" y="12953"/>
                  </a:lnTo>
                  <a:lnTo>
                    <a:pt x="1130427" y="19050"/>
                  </a:lnTo>
                  <a:lnTo>
                    <a:pt x="1136904" y="19050"/>
                  </a:lnTo>
                  <a:lnTo>
                    <a:pt x="1136904" y="25526"/>
                  </a:lnTo>
                  <a:lnTo>
                    <a:pt x="1143000" y="25526"/>
                  </a:lnTo>
                  <a:lnTo>
                    <a:pt x="1149477" y="25526"/>
                  </a:lnTo>
                  <a:lnTo>
                    <a:pt x="1155954" y="25526"/>
                  </a:lnTo>
                  <a:lnTo>
                    <a:pt x="1162050" y="19050"/>
                  </a:lnTo>
                  <a:lnTo>
                    <a:pt x="1168527" y="12953"/>
                  </a:lnTo>
                  <a:lnTo>
                    <a:pt x="1175004" y="6476"/>
                  </a:lnTo>
                  <a:lnTo>
                    <a:pt x="1168527" y="12953"/>
                  </a:lnTo>
                  <a:lnTo>
                    <a:pt x="1168527" y="19050"/>
                  </a:lnTo>
                  <a:lnTo>
                    <a:pt x="1168527" y="25526"/>
                  </a:lnTo>
                  <a:lnTo>
                    <a:pt x="1175004" y="25526"/>
                  </a:lnTo>
                  <a:lnTo>
                    <a:pt x="1181227" y="25526"/>
                  </a:lnTo>
                  <a:lnTo>
                    <a:pt x="1181227" y="19050"/>
                  </a:lnTo>
                  <a:lnTo>
                    <a:pt x="1187704" y="25526"/>
                  </a:lnTo>
                  <a:lnTo>
                    <a:pt x="1193800" y="51053"/>
                  </a:lnTo>
                  <a:lnTo>
                    <a:pt x="1200277" y="63626"/>
                  </a:lnTo>
                  <a:lnTo>
                    <a:pt x="1206754" y="95376"/>
                  </a:lnTo>
                  <a:lnTo>
                    <a:pt x="1212850" y="114426"/>
                  </a:lnTo>
                  <a:lnTo>
                    <a:pt x="1219327" y="146176"/>
                  </a:lnTo>
                  <a:lnTo>
                    <a:pt x="1219327" y="158750"/>
                  </a:lnTo>
                  <a:lnTo>
                    <a:pt x="1212850" y="171703"/>
                  </a:lnTo>
                  <a:lnTo>
                    <a:pt x="1212850" y="177800"/>
                  </a:lnTo>
                  <a:lnTo>
                    <a:pt x="1200277" y="184276"/>
                  </a:lnTo>
                  <a:lnTo>
                    <a:pt x="1193800" y="177800"/>
                  </a:lnTo>
                  <a:lnTo>
                    <a:pt x="1181227" y="165226"/>
                  </a:lnTo>
                  <a:lnTo>
                    <a:pt x="1175004" y="158750"/>
                  </a:lnTo>
                  <a:lnTo>
                    <a:pt x="1168527" y="139700"/>
                  </a:lnTo>
                  <a:lnTo>
                    <a:pt x="1168527" y="127000"/>
                  </a:lnTo>
                  <a:lnTo>
                    <a:pt x="1168527" y="120903"/>
                  </a:lnTo>
                  <a:lnTo>
                    <a:pt x="1175004" y="107950"/>
                  </a:lnTo>
                  <a:lnTo>
                    <a:pt x="1175004" y="95376"/>
                  </a:lnTo>
                  <a:lnTo>
                    <a:pt x="1181227" y="88900"/>
                  </a:lnTo>
                  <a:lnTo>
                    <a:pt x="1187704" y="82803"/>
                  </a:lnTo>
                  <a:lnTo>
                    <a:pt x="1193800" y="76326"/>
                  </a:lnTo>
                  <a:lnTo>
                    <a:pt x="1206754" y="76326"/>
                  </a:lnTo>
                  <a:lnTo>
                    <a:pt x="1225804" y="69850"/>
                  </a:lnTo>
                  <a:lnTo>
                    <a:pt x="1238377" y="69850"/>
                  </a:lnTo>
                  <a:lnTo>
                    <a:pt x="1257554" y="63626"/>
                  </a:lnTo>
                  <a:lnTo>
                    <a:pt x="1270127" y="63626"/>
                  </a:lnTo>
                  <a:lnTo>
                    <a:pt x="1282700" y="57150"/>
                  </a:lnTo>
                  <a:lnTo>
                    <a:pt x="1295654" y="51053"/>
                  </a:lnTo>
                  <a:lnTo>
                    <a:pt x="1295654" y="44576"/>
                  </a:lnTo>
                  <a:lnTo>
                    <a:pt x="1301750" y="44576"/>
                  </a:lnTo>
                  <a:lnTo>
                    <a:pt x="1295654" y="38100"/>
                  </a:lnTo>
                  <a:lnTo>
                    <a:pt x="1295654" y="32003"/>
                  </a:lnTo>
                  <a:lnTo>
                    <a:pt x="1289177" y="32003"/>
                  </a:lnTo>
                  <a:lnTo>
                    <a:pt x="1282700" y="25526"/>
                  </a:lnTo>
                  <a:lnTo>
                    <a:pt x="1276604" y="25526"/>
                  </a:lnTo>
                  <a:lnTo>
                    <a:pt x="1276604" y="32003"/>
                  </a:lnTo>
                  <a:lnTo>
                    <a:pt x="1276604" y="38100"/>
                  </a:lnTo>
                  <a:lnTo>
                    <a:pt x="1282700" y="51053"/>
                  </a:lnTo>
                  <a:lnTo>
                    <a:pt x="1289177" y="57150"/>
                  </a:lnTo>
                  <a:lnTo>
                    <a:pt x="1295654" y="57150"/>
                  </a:lnTo>
                  <a:lnTo>
                    <a:pt x="1308227" y="63626"/>
                  </a:lnTo>
                  <a:lnTo>
                    <a:pt x="1314704" y="63626"/>
                  </a:lnTo>
                  <a:lnTo>
                    <a:pt x="1327404" y="63626"/>
                  </a:lnTo>
                  <a:lnTo>
                    <a:pt x="1339977" y="57150"/>
                  </a:lnTo>
                  <a:lnTo>
                    <a:pt x="1352550" y="51053"/>
                  </a:lnTo>
                  <a:lnTo>
                    <a:pt x="1359027" y="44576"/>
                  </a:lnTo>
                  <a:lnTo>
                    <a:pt x="1365504" y="38100"/>
                  </a:lnTo>
                  <a:lnTo>
                    <a:pt x="1371600" y="32003"/>
                  </a:lnTo>
                  <a:lnTo>
                    <a:pt x="1378077" y="25526"/>
                  </a:lnTo>
                  <a:lnTo>
                    <a:pt x="1384554" y="19050"/>
                  </a:lnTo>
                  <a:lnTo>
                    <a:pt x="1390650" y="12953"/>
                  </a:lnTo>
                  <a:lnTo>
                    <a:pt x="1403604" y="6476"/>
                  </a:lnTo>
                  <a:lnTo>
                    <a:pt x="1409827" y="6476"/>
                  </a:lnTo>
                  <a:lnTo>
                    <a:pt x="1416304" y="0"/>
                  </a:lnTo>
                  <a:lnTo>
                    <a:pt x="1422400" y="0"/>
                  </a:lnTo>
                  <a:lnTo>
                    <a:pt x="1428877" y="0"/>
                  </a:lnTo>
                  <a:lnTo>
                    <a:pt x="1435354" y="0"/>
                  </a:lnTo>
                </a:path>
                <a:path w="1492884" h="635000">
                  <a:moveTo>
                    <a:pt x="1486154" y="57150"/>
                  </a:moveTo>
                  <a:lnTo>
                    <a:pt x="1492631" y="51053"/>
                  </a:lnTo>
                  <a:lnTo>
                    <a:pt x="1492631" y="44576"/>
                  </a:lnTo>
                </a:path>
                <a:path w="1492884" h="635000">
                  <a:moveTo>
                    <a:pt x="50800" y="343026"/>
                  </a:moveTo>
                  <a:lnTo>
                    <a:pt x="50800" y="336550"/>
                  </a:lnTo>
                  <a:lnTo>
                    <a:pt x="44704" y="336550"/>
                  </a:lnTo>
                  <a:lnTo>
                    <a:pt x="44704" y="330453"/>
                  </a:lnTo>
                  <a:lnTo>
                    <a:pt x="38226" y="330453"/>
                  </a:lnTo>
                  <a:lnTo>
                    <a:pt x="32004" y="330453"/>
                  </a:lnTo>
                  <a:lnTo>
                    <a:pt x="25526" y="336550"/>
                  </a:lnTo>
                  <a:lnTo>
                    <a:pt x="19050" y="349503"/>
                  </a:lnTo>
                  <a:lnTo>
                    <a:pt x="12954" y="362076"/>
                  </a:lnTo>
                  <a:lnTo>
                    <a:pt x="6476" y="381253"/>
                  </a:lnTo>
                  <a:lnTo>
                    <a:pt x="6476" y="400303"/>
                  </a:lnTo>
                  <a:lnTo>
                    <a:pt x="0" y="444626"/>
                  </a:lnTo>
                  <a:lnTo>
                    <a:pt x="0" y="470153"/>
                  </a:lnTo>
                  <a:lnTo>
                    <a:pt x="6476" y="520826"/>
                  </a:lnTo>
                  <a:lnTo>
                    <a:pt x="19050" y="540003"/>
                  </a:lnTo>
                  <a:lnTo>
                    <a:pt x="38226" y="584200"/>
                  </a:lnTo>
                  <a:lnTo>
                    <a:pt x="50800" y="596900"/>
                  </a:lnTo>
                  <a:lnTo>
                    <a:pt x="69850" y="622426"/>
                  </a:lnTo>
                  <a:lnTo>
                    <a:pt x="82804" y="635000"/>
                  </a:lnTo>
                  <a:lnTo>
                    <a:pt x="88900" y="6350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84544" y="2320162"/>
              <a:ext cx="139574" cy="24765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077966" y="2304415"/>
              <a:ext cx="838835" cy="254000"/>
            </a:xfrm>
            <a:custGeom>
              <a:avLst/>
              <a:gdLst/>
              <a:ahLst/>
              <a:cxnLst/>
              <a:rect l="l" t="t" r="r" b="b"/>
              <a:pathLst>
                <a:path w="838834" h="254000">
                  <a:moveTo>
                    <a:pt x="0" y="88900"/>
                  </a:moveTo>
                  <a:lnTo>
                    <a:pt x="6476" y="88900"/>
                  </a:lnTo>
                  <a:lnTo>
                    <a:pt x="12954" y="95376"/>
                  </a:lnTo>
                  <a:lnTo>
                    <a:pt x="19050" y="120650"/>
                  </a:lnTo>
                  <a:lnTo>
                    <a:pt x="19050" y="139700"/>
                  </a:lnTo>
                  <a:lnTo>
                    <a:pt x="25526" y="158750"/>
                  </a:lnTo>
                  <a:lnTo>
                    <a:pt x="32004" y="196976"/>
                  </a:lnTo>
                  <a:lnTo>
                    <a:pt x="32004" y="209550"/>
                  </a:lnTo>
                  <a:lnTo>
                    <a:pt x="38226" y="235076"/>
                  </a:lnTo>
                  <a:lnTo>
                    <a:pt x="38226" y="241173"/>
                  </a:lnTo>
                  <a:lnTo>
                    <a:pt x="44704" y="247650"/>
                  </a:lnTo>
                  <a:lnTo>
                    <a:pt x="38226" y="241173"/>
                  </a:lnTo>
                  <a:lnTo>
                    <a:pt x="32004" y="228600"/>
                  </a:lnTo>
                  <a:lnTo>
                    <a:pt x="25526" y="216026"/>
                  </a:lnTo>
                  <a:lnTo>
                    <a:pt x="19050" y="190500"/>
                  </a:lnTo>
                  <a:lnTo>
                    <a:pt x="19050" y="177800"/>
                  </a:lnTo>
                  <a:lnTo>
                    <a:pt x="12954" y="146176"/>
                  </a:lnTo>
                  <a:lnTo>
                    <a:pt x="12954" y="127126"/>
                  </a:lnTo>
                  <a:lnTo>
                    <a:pt x="19050" y="101600"/>
                  </a:lnTo>
                  <a:lnTo>
                    <a:pt x="25526" y="95376"/>
                  </a:lnTo>
                  <a:lnTo>
                    <a:pt x="32004" y="95376"/>
                  </a:lnTo>
                  <a:lnTo>
                    <a:pt x="38226" y="101600"/>
                  </a:lnTo>
                  <a:lnTo>
                    <a:pt x="51181" y="120650"/>
                  </a:lnTo>
                  <a:lnTo>
                    <a:pt x="57276" y="139700"/>
                  </a:lnTo>
                  <a:lnTo>
                    <a:pt x="69850" y="165226"/>
                  </a:lnTo>
                  <a:lnTo>
                    <a:pt x="76326" y="177800"/>
                  </a:lnTo>
                  <a:lnTo>
                    <a:pt x="95376" y="203073"/>
                  </a:lnTo>
                  <a:lnTo>
                    <a:pt x="101854" y="209550"/>
                  </a:lnTo>
                  <a:lnTo>
                    <a:pt x="114426" y="222123"/>
                  </a:lnTo>
                  <a:lnTo>
                    <a:pt x="120904" y="222123"/>
                  </a:lnTo>
                  <a:lnTo>
                    <a:pt x="127126" y="222123"/>
                  </a:lnTo>
                  <a:lnTo>
                    <a:pt x="127126" y="216026"/>
                  </a:lnTo>
                  <a:lnTo>
                    <a:pt x="127126" y="203073"/>
                  </a:lnTo>
                  <a:lnTo>
                    <a:pt x="127126" y="190500"/>
                  </a:lnTo>
                  <a:lnTo>
                    <a:pt x="127126" y="177800"/>
                  </a:lnTo>
                  <a:lnTo>
                    <a:pt x="127126" y="165226"/>
                  </a:lnTo>
                  <a:lnTo>
                    <a:pt x="120904" y="146176"/>
                  </a:lnTo>
                  <a:lnTo>
                    <a:pt x="114426" y="114173"/>
                  </a:lnTo>
                  <a:lnTo>
                    <a:pt x="107950" y="88900"/>
                  </a:lnTo>
                  <a:lnTo>
                    <a:pt x="101854" y="76326"/>
                  </a:lnTo>
                  <a:lnTo>
                    <a:pt x="88900" y="57276"/>
                  </a:lnTo>
                  <a:lnTo>
                    <a:pt x="88900" y="44323"/>
                  </a:lnTo>
                  <a:lnTo>
                    <a:pt x="82804" y="38226"/>
                  </a:lnTo>
                  <a:lnTo>
                    <a:pt x="76326" y="25273"/>
                  </a:lnTo>
                  <a:lnTo>
                    <a:pt x="69850" y="12573"/>
                  </a:lnTo>
                  <a:lnTo>
                    <a:pt x="63754" y="6476"/>
                  </a:lnTo>
                  <a:lnTo>
                    <a:pt x="57276" y="0"/>
                  </a:lnTo>
                </a:path>
                <a:path w="838834" h="254000">
                  <a:moveTo>
                    <a:pt x="476250" y="171323"/>
                  </a:moveTo>
                  <a:lnTo>
                    <a:pt x="470154" y="165226"/>
                  </a:lnTo>
                  <a:lnTo>
                    <a:pt x="470154" y="158750"/>
                  </a:lnTo>
                  <a:lnTo>
                    <a:pt x="463677" y="152273"/>
                  </a:lnTo>
                  <a:lnTo>
                    <a:pt x="451104" y="146176"/>
                  </a:lnTo>
                  <a:lnTo>
                    <a:pt x="444627" y="146176"/>
                  </a:lnTo>
                  <a:lnTo>
                    <a:pt x="438531" y="146176"/>
                  </a:lnTo>
                  <a:lnTo>
                    <a:pt x="400304" y="171323"/>
                  </a:lnTo>
                  <a:lnTo>
                    <a:pt x="387350" y="203073"/>
                  </a:lnTo>
                  <a:lnTo>
                    <a:pt x="387350" y="209550"/>
                  </a:lnTo>
                  <a:lnTo>
                    <a:pt x="393826" y="222123"/>
                  </a:lnTo>
                  <a:lnTo>
                    <a:pt x="400304" y="222123"/>
                  </a:lnTo>
                  <a:lnTo>
                    <a:pt x="412876" y="228600"/>
                  </a:lnTo>
                  <a:lnTo>
                    <a:pt x="425577" y="228600"/>
                  </a:lnTo>
                  <a:lnTo>
                    <a:pt x="444627" y="228600"/>
                  </a:lnTo>
                  <a:lnTo>
                    <a:pt x="451104" y="222123"/>
                  </a:lnTo>
                  <a:lnTo>
                    <a:pt x="463677" y="209550"/>
                  </a:lnTo>
                  <a:lnTo>
                    <a:pt x="470154" y="203073"/>
                  </a:lnTo>
                  <a:lnTo>
                    <a:pt x="476250" y="190500"/>
                  </a:lnTo>
                  <a:lnTo>
                    <a:pt x="476250" y="184023"/>
                  </a:lnTo>
                  <a:lnTo>
                    <a:pt x="476250" y="177800"/>
                  </a:lnTo>
                  <a:lnTo>
                    <a:pt x="470154" y="177800"/>
                  </a:lnTo>
                  <a:lnTo>
                    <a:pt x="476250" y="184023"/>
                  </a:lnTo>
                  <a:lnTo>
                    <a:pt x="489204" y="196976"/>
                  </a:lnTo>
                  <a:lnTo>
                    <a:pt x="495427" y="203073"/>
                  </a:lnTo>
                  <a:lnTo>
                    <a:pt x="501904" y="209550"/>
                  </a:lnTo>
                  <a:lnTo>
                    <a:pt x="520954" y="216026"/>
                  </a:lnTo>
                  <a:lnTo>
                    <a:pt x="527050" y="216026"/>
                  </a:lnTo>
                  <a:lnTo>
                    <a:pt x="540004" y="216026"/>
                  </a:lnTo>
                  <a:lnTo>
                    <a:pt x="546100" y="216026"/>
                  </a:lnTo>
                  <a:lnTo>
                    <a:pt x="546100" y="209550"/>
                  </a:lnTo>
                  <a:lnTo>
                    <a:pt x="546100" y="196976"/>
                  </a:lnTo>
                  <a:lnTo>
                    <a:pt x="540004" y="190500"/>
                  </a:lnTo>
                  <a:lnTo>
                    <a:pt x="533527" y="177800"/>
                  </a:lnTo>
                  <a:lnTo>
                    <a:pt x="533527" y="171323"/>
                  </a:lnTo>
                  <a:lnTo>
                    <a:pt x="540004" y="171323"/>
                  </a:lnTo>
                  <a:lnTo>
                    <a:pt x="552577" y="171323"/>
                  </a:lnTo>
                  <a:lnTo>
                    <a:pt x="559054" y="177800"/>
                  </a:lnTo>
                  <a:lnTo>
                    <a:pt x="571627" y="184023"/>
                  </a:lnTo>
                </a:path>
                <a:path w="838834" h="254000">
                  <a:moveTo>
                    <a:pt x="609854" y="203073"/>
                  </a:moveTo>
                  <a:lnTo>
                    <a:pt x="603377" y="203073"/>
                  </a:lnTo>
                  <a:lnTo>
                    <a:pt x="603377" y="216026"/>
                  </a:lnTo>
                  <a:lnTo>
                    <a:pt x="603377" y="222123"/>
                  </a:lnTo>
                  <a:lnTo>
                    <a:pt x="603377" y="228600"/>
                  </a:lnTo>
                  <a:lnTo>
                    <a:pt x="609854" y="235076"/>
                  </a:lnTo>
                  <a:lnTo>
                    <a:pt x="615950" y="235076"/>
                  </a:lnTo>
                  <a:lnTo>
                    <a:pt x="622427" y="241173"/>
                  </a:lnTo>
                  <a:lnTo>
                    <a:pt x="635000" y="241173"/>
                  </a:lnTo>
                  <a:lnTo>
                    <a:pt x="641477" y="235076"/>
                  </a:lnTo>
                  <a:lnTo>
                    <a:pt x="654177" y="228600"/>
                  </a:lnTo>
                  <a:lnTo>
                    <a:pt x="660654" y="222123"/>
                  </a:lnTo>
                  <a:lnTo>
                    <a:pt x="667131" y="203073"/>
                  </a:lnTo>
                  <a:lnTo>
                    <a:pt x="673227" y="190500"/>
                  </a:lnTo>
                  <a:lnTo>
                    <a:pt x="673227" y="165226"/>
                  </a:lnTo>
                  <a:lnTo>
                    <a:pt x="673227" y="146176"/>
                  </a:lnTo>
                  <a:lnTo>
                    <a:pt x="673227" y="120650"/>
                  </a:lnTo>
                  <a:lnTo>
                    <a:pt x="673227" y="101600"/>
                  </a:lnTo>
                  <a:lnTo>
                    <a:pt x="679704" y="69850"/>
                  </a:lnTo>
                  <a:lnTo>
                    <a:pt x="679704" y="63373"/>
                  </a:lnTo>
                  <a:lnTo>
                    <a:pt x="679704" y="50800"/>
                  </a:lnTo>
                  <a:lnTo>
                    <a:pt x="685800" y="44323"/>
                  </a:lnTo>
                  <a:lnTo>
                    <a:pt x="685800" y="139700"/>
                  </a:lnTo>
                  <a:lnTo>
                    <a:pt x="679704" y="165226"/>
                  </a:lnTo>
                  <a:lnTo>
                    <a:pt x="679704" y="184023"/>
                  </a:lnTo>
                  <a:lnTo>
                    <a:pt x="679704" y="209550"/>
                  </a:lnTo>
                  <a:lnTo>
                    <a:pt x="679704" y="222123"/>
                  </a:lnTo>
                  <a:lnTo>
                    <a:pt x="679704" y="235076"/>
                  </a:lnTo>
                  <a:lnTo>
                    <a:pt x="685800" y="235076"/>
                  </a:lnTo>
                  <a:lnTo>
                    <a:pt x="692277" y="235076"/>
                  </a:lnTo>
                  <a:lnTo>
                    <a:pt x="698754" y="228600"/>
                  </a:lnTo>
                  <a:lnTo>
                    <a:pt x="704850" y="222123"/>
                  </a:lnTo>
                  <a:lnTo>
                    <a:pt x="717804" y="209550"/>
                  </a:lnTo>
                  <a:lnTo>
                    <a:pt x="717804" y="203073"/>
                  </a:lnTo>
                  <a:lnTo>
                    <a:pt x="730504" y="196976"/>
                  </a:lnTo>
                  <a:lnTo>
                    <a:pt x="736981" y="196976"/>
                  </a:lnTo>
                  <a:lnTo>
                    <a:pt x="743077" y="203073"/>
                  </a:lnTo>
                  <a:lnTo>
                    <a:pt x="743077" y="216026"/>
                  </a:lnTo>
                  <a:lnTo>
                    <a:pt x="743077" y="222123"/>
                  </a:lnTo>
                  <a:lnTo>
                    <a:pt x="749554" y="235076"/>
                  </a:lnTo>
                  <a:lnTo>
                    <a:pt x="749554" y="241173"/>
                  </a:lnTo>
                  <a:lnTo>
                    <a:pt x="755650" y="247650"/>
                  </a:lnTo>
                  <a:lnTo>
                    <a:pt x="762127" y="253873"/>
                  </a:lnTo>
                  <a:lnTo>
                    <a:pt x="768604" y="253873"/>
                  </a:lnTo>
                  <a:lnTo>
                    <a:pt x="774700" y="247650"/>
                  </a:lnTo>
                </a:path>
                <a:path w="838834" h="254000">
                  <a:moveTo>
                    <a:pt x="800227" y="171323"/>
                  </a:moveTo>
                  <a:lnTo>
                    <a:pt x="800227" y="177800"/>
                  </a:lnTo>
                  <a:lnTo>
                    <a:pt x="806704" y="190500"/>
                  </a:lnTo>
                  <a:lnTo>
                    <a:pt x="806704" y="203073"/>
                  </a:lnTo>
                  <a:lnTo>
                    <a:pt x="812927" y="209550"/>
                  </a:lnTo>
                  <a:lnTo>
                    <a:pt x="825500" y="222123"/>
                  </a:lnTo>
                  <a:lnTo>
                    <a:pt x="831977" y="228600"/>
                  </a:lnTo>
                  <a:lnTo>
                    <a:pt x="838454" y="2286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03466" y="245059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4">
                  <a:moveTo>
                    <a:pt x="3238" y="-9525"/>
                  </a:moveTo>
                  <a:lnTo>
                    <a:pt x="3238" y="9525"/>
                  </a:lnTo>
                </a:path>
              </a:pathLst>
            </a:custGeom>
            <a:ln w="647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96769" y="2285365"/>
              <a:ext cx="5410200" cy="425450"/>
            </a:xfrm>
            <a:custGeom>
              <a:avLst/>
              <a:gdLst/>
              <a:ahLst/>
              <a:cxnLst/>
              <a:rect l="l" t="t" r="r" b="b"/>
              <a:pathLst>
                <a:path w="5410200" h="425450">
                  <a:moveTo>
                    <a:pt x="4851273" y="184276"/>
                  </a:moveTo>
                  <a:lnTo>
                    <a:pt x="4851273" y="190373"/>
                  </a:lnTo>
                  <a:lnTo>
                    <a:pt x="4844796" y="196850"/>
                  </a:lnTo>
                  <a:lnTo>
                    <a:pt x="4844796" y="203073"/>
                  </a:lnTo>
                  <a:lnTo>
                    <a:pt x="4844796" y="216026"/>
                  </a:lnTo>
                  <a:lnTo>
                    <a:pt x="4851273" y="228600"/>
                  </a:lnTo>
                  <a:lnTo>
                    <a:pt x="4851273" y="235076"/>
                  </a:lnTo>
                  <a:lnTo>
                    <a:pt x="4863973" y="247650"/>
                  </a:lnTo>
                  <a:lnTo>
                    <a:pt x="4870450" y="247650"/>
                  </a:lnTo>
                  <a:lnTo>
                    <a:pt x="4889500" y="247650"/>
                  </a:lnTo>
                  <a:lnTo>
                    <a:pt x="4895596" y="247650"/>
                  </a:lnTo>
                  <a:lnTo>
                    <a:pt x="4902073" y="241173"/>
                  </a:lnTo>
                  <a:lnTo>
                    <a:pt x="4908550" y="241173"/>
                  </a:lnTo>
                  <a:lnTo>
                    <a:pt x="4908550" y="228600"/>
                  </a:lnTo>
                  <a:lnTo>
                    <a:pt x="4908550" y="222123"/>
                  </a:lnTo>
                  <a:lnTo>
                    <a:pt x="4902073" y="209550"/>
                  </a:lnTo>
                  <a:lnTo>
                    <a:pt x="4895596" y="203073"/>
                  </a:lnTo>
                  <a:lnTo>
                    <a:pt x="4883023" y="190373"/>
                  </a:lnTo>
                  <a:lnTo>
                    <a:pt x="4883023" y="184276"/>
                  </a:lnTo>
                  <a:lnTo>
                    <a:pt x="4876927" y="177800"/>
                  </a:lnTo>
                  <a:lnTo>
                    <a:pt x="4883023" y="177800"/>
                  </a:lnTo>
                  <a:lnTo>
                    <a:pt x="4895596" y="171323"/>
                  </a:lnTo>
                  <a:lnTo>
                    <a:pt x="4902073" y="171323"/>
                  </a:lnTo>
                  <a:lnTo>
                    <a:pt x="4927600" y="171323"/>
                  </a:lnTo>
                  <a:lnTo>
                    <a:pt x="4933823" y="171323"/>
                  </a:lnTo>
                  <a:lnTo>
                    <a:pt x="4946777" y="171323"/>
                  </a:lnTo>
                  <a:lnTo>
                    <a:pt x="4971923" y="171323"/>
                  </a:lnTo>
                  <a:lnTo>
                    <a:pt x="4984496" y="165226"/>
                  </a:lnTo>
                  <a:lnTo>
                    <a:pt x="4978400" y="165226"/>
                  </a:lnTo>
                  <a:lnTo>
                    <a:pt x="4965446" y="165226"/>
                  </a:lnTo>
                  <a:lnTo>
                    <a:pt x="4959350" y="165226"/>
                  </a:lnTo>
                  <a:lnTo>
                    <a:pt x="4952873" y="165226"/>
                  </a:lnTo>
                </a:path>
                <a:path w="5410200" h="425450">
                  <a:moveTo>
                    <a:pt x="4927600" y="82423"/>
                  </a:moveTo>
                  <a:lnTo>
                    <a:pt x="4927600" y="107950"/>
                  </a:lnTo>
                  <a:lnTo>
                    <a:pt x="4927600" y="82423"/>
                  </a:lnTo>
                  <a:lnTo>
                    <a:pt x="4933823" y="127126"/>
                  </a:lnTo>
                  <a:lnTo>
                    <a:pt x="4933823" y="139700"/>
                  </a:lnTo>
                  <a:lnTo>
                    <a:pt x="4940300" y="152273"/>
                  </a:lnTo>
                  <a:lnTo>
                    <a:pt x="4946777" y="165226"/>
                  </a:lnTo>
                  <a:lnTo>
                    <a:pt x="4946777" y="184276"/>
                  </a:lnTo>
                  <a:lnTo>
                    <a:pt x="4952873" y="196850"/>
                  </a:lnTo>
                  <a:lnTo>
                    <a:pt x="4952873" y="209550"/>
                  </a:lnTo>
                  <a:lnTo>
                    <a:pt x="4959350" y="222123"/>
                  </a:lnTo>
                  <a:lnTo>
                    <a:pt x="4959350" y="241173"/>
                  </a:lnTo>
                  <a:lnTo>
                    <a:pt x="4959350" y="247650"/>
                  </a:lnTo>
                  <a:lnTo>
                    <a:pt x="4959350" y="254126"/>
                  </a:lnTo>
                </a:path>
                <a:path w="5410200" h="425450">
                  <a:moveTo>
                    <a:pt x="4971923" y="209550"/>
                  </a:moveTo>
                  <a:lnTo>
                    <a:pt x="4978400" y="209550"/>
                  </a:lnTo>
                  <a:lnTo>
                    <a:pt x="4984496" y="216026"/>
                  </a:lnTo>
                  <a:lnTo>
                    <a:pt x="4997450" y="216026"/>
                  </a:lnTo>
                  <a:lnTo>
                    <a:pt x="5003546" y="216026"/>
                  </a:lnTo>
                  <a:lnTo>
                    <a:pt x="5010023" y="216026"/>
                  </a:lnTo>
                  <a:lnTo>
                    <a:pt x="5016500" y="209550"/>
                  </a:lnTo>
                  <a:lnTo>
                    <a:pt x="5022723" y="209550"/>
                  </a:lnTo>
                  <a:lnTo>
                    <a:pt x="5029200" y="196850"/>
                  </a:lnTo>
                  <a:lnTo>
                    <a:pt x="5029200" y="190373"/>
                  </a:lnTo>
                  <a:lnTo>
                    <a:pt x="5029200" y="184276"/>
                  </a:lnTo>
                  <a:lnTo>
                    <a:pt x="5029200" y="177800"/>
                  </a:lnTo>
                  <a:lnTo>
                    <a:pt x="5022723" y="165226"/>
                  </a:lnTo>
                  <a:lnTo>
                    <a:pt x="5016500" y="158750"/>
                  </a:lnTo>
                  <a:lnTo>
                    <a:pt x="5010023" y="158750"/>
                  </a:lnTo>
                  <a:lnTo>
                    <a:pt x="5003546" y="158750"/>
                  </a:lnTo>
                  <a:lnTo>
                    <a:pt x="5003546" y="165226"/>
                  </a:lnTo>
                  <a:lnTo>
                    <a:pt x="5003546" y="177800"/>
                  </a:lnTo>
                  <a:lnTo>
                    <a:pt x="5010023" y="184276"/>
                  </a:lnTo>
                  <a:lnTo>
                    <a:pt x="5016500" y="196850"/>
                  </a:lnTo>
                  <a:lnTo>
                    <a:pt x="5022723" y="203073"/>
                  </a:lnTo>
                  <a:lnTo>
                    <a:pt x="5035296" y="216026"/>
                  </a:lnTo>
                  <a:lnTo>
                    <a:pt x="5041773" y="222123"/>
                  </a:lnTo>
                  <a:lnTo>
                    <a:pt x="5048250" y="228600"/>
                  </a:lnTo>
                  <a:lnTo>
                    <a:pt x="5054346" y="228600"/>
                  </a:lnTo>
                  <a:lnTo>
                    <a:pt x="5060823" y="228600"/>
                  </a:lnTo>
                  <a:lnTo>
                    <a:pt x="5067300" y="228600"/>
                  </a:lnTo>
                </a:path>
                <a:path w="5410200" h="425450">
                  <a:moveTo>
                    <a:pt x="5092573" y="177800"/>
                  </a:moveTo>
                  <a:lnTo>
                    <a:pt x="5079873" y="184276"/>
                  </a:lnTo>
                  <a:lnTo>
                    <a:pt x="5073396" y="190373"/>
                  </a:lnTo>
                  <a:lnTo>
                    <a:pt x="5073396" y="203073"/>
                  </a:lnTo>
                  <a:lnTo>
                    <a:pt x="5073396" y="209550"/>
                  </a:lnTo>
                  <a:lnTo>
                    <a:pt x="5073396" y="216026"/>
                  </a:lnTo>
                  <a:lnTo>
                    <a:pt x="5086350" y="235076"/>
                  </a:lnTo>
                  <a:lnTo>
                    <a:pt x="5092573" y="241173"/>
                  </a:lnTo>
                  <a:lnTo>
                    <a:pt x="5105527" y="247650"/>
                  </a:lnTo>
                  <a:lnTo>
                    <a:pt x="5111623" y="247650"/>
                  </a:lnTo>
                  <a:lnTo>
                    <a:pt x="5118100" y="247650"/>
                  </a:lnTo>
                  <a:lnTo>
                    <a:pt x="5130673" y="247650"/>
                  </a:lnTo>
                  <a:lnTo>
                    <a:pt x="5137150" y="241173"/>
                  </a:lnTo>
                  <a:lnTo>
                    <a:pt x="5137150" y="235076"/>
                  </a:lnTo>
                  <a:lnTo>
                    <a:pt x="5130673" y="228600"/>
                  </a:lnTo>
                </a:path>
                <a:path w="5410200" h="425450">
                  <a:moveTo>
                    <a:pt x="5124196" y="165226"/>
                  </a:moveTo>
                  <a:lnTo>
                    <a:pt x="5130673" y="165226"/>
                  </a:lnTo>
                  <a:lnTo>
                    <a:pt x="5137150" y="158750"/>
                  </a:lnTo>
                  <a:lnTo>
                    <a:pt x="5143246" y="158750"/>
                  </a:lnTo>
                  <a:lnTo>
                    <a:pt x="5162423" y="152273"/>
                  </a:lnTo>
                  <a:lnTo>
                    <a:pt x="5168900" y="152273"/>
                  </a:lnTo>
                  <a:lnTo>
                    <a:pt x="5181473" y="152273"/>
                  </a:lnTo>
                  <a:lnTo>
                    <a:pt x="5187950" y="152273"/>
                  </a:lnTo>
                  <a:lnTo>
                    <a:pt x="5181473" y="146176"/>
                  </a:lnTo>
                  <a:lnTo>
                    <a:pt x="5175377" y="139700"/>
                  </a:lnTo>
                </a:path>
                <a:path w="5410200" h="425450">
                  <a:moveTo>
                    <a:pt x="5156200" y="69850"/>
                  </a:moveTo>
                  <a:lnTo>
                    <a:pt x="5156200" y="76326"/>
                  </a:lnTo>
                  <a:lnTo>
                    <a:pt x="5156200" y="165226"/>
                  </a:lnTo>
                  <a:lnTo>
                    <a:pt x="5162423" y="177800"/>
                  </a:lnTo>
                  <a:lnTo>
                    <a:pt x="5162423" y="190373"/>
                  </a:lnTo>
                  <a:lnTo>
                    <a:pt x="5175377" y="216026"/>
                  </a:lnTo>
                  <a:lnTo>
                    <a:pt x="5181473" y="222123"/>
                  </a:lnTo>
                  <a:lnTo>
                    <a:pt x="5194046" y="235076"/>
                  </a:lnTo>
                  <a:lnTo>
                    <a:pt x="5207000" y="241173"/>
                  </a:lnTo>
                  <a:lnTo>
                    <a:pt x="5213096" y="241173"/>
                  </a:lnTo>
                  <a:lnTo>
                    <a:pt x="5219573" y="241173"/>
                  </a:lnTo>
                  <a:lnTo>
                    <a:pt x="5226050" y="235076"/>
                  </a:lnTo>
                  <a:lnTo>
                    <a:pt x="5232146" y="228600"/>
                  </a:lnTo>
                </a:path>
                <a:path w="5410200" h="425450">
                  <a:moveTo>
                    <a:pt x="5226050" y="196850"/>
                  </a:moveTo>
                  <a:lnTo>
                    <a:pt x="5232146" y="209550"/>
                  </a:lnTo>
                  <a:lnTo>
                    <a:pt x="5238623" y="216026"/>
                  </a:lnTo>
                  <a:lnTo>
                    <a:pt x="5245100" y="222123"/>
                  </a:lnTo>
                  <a:lnTo>
                    <a:pt x="5245100" y="228600"/>
                  </a:lnTo>
                  <a:lnTo>
                    <a:pt x="5257800" y="235076"/>
                  </a:lnTo>
                  <a:lnTo>
                    <a:pt x="5263896" y="241173"/>
                  </a:lnTo>
                  <a:lnTo>
                    <a:pt x="5270373" y="241173"/>
                  </a:lnTo>
                  <a:lnTo>
                    <a:pt x="5276850" y="241173"/>
                  </a:lnTo>
                  <a:lnTo>
                    <a:pt x="5276850" y="235076"/>
                  </a:lnTo>
                  <a:lnTo>
                    <a:pt x="5276850" y="228600"/>
                  </a:lnTo>
                  <a:lnTo>
                    <a:pt x="5276850" y="222123"/>
                  </a:lnTo>
                  <a:lnTo>
                    <a:pt x="5276850" y="216026"/>
                  </a:lnTo>
                  <a:lnTo>
                    <a:pt x="5282946" y="216026"/>
                  </a:lnTo>
                  <a:lnTo>
                    <a:pt x="5289423" y="216026"/>
                  </a:lnTo>
                  <a:lnTo>
                    <a:pt x="5295900" y="216026"/>
                  </a:lnTo>
                  <a:lnTo>
                    <a:pt x="5301996" y="216026"/>
                  </a:lnTo>
                  <a:lnTo>
                    <a:pt x="5308473" y="222123"/>
                  </a:lnTo>
                  <a:lnTo>
                    <a:pt x="5308473" y="216026"/>
                  </a:lnTo>
                  <a:lnTo>
                    <a:pt x="5314950" y="216026"/>
                  </a:lnTo>
                  <a:lnTo>
                    <a:pt x="5321173" y="216026"/>
                  </a:lnTo>
                  <a:lnTo>
                    <a:pt x="5321173" y="209550"/>
                  </a:lnTo>
                  <a:lnTo>
                    <a:pt x="5327650" y="209550"/>
                  </a:lnTo>
                  <a:lnTo>
                    <a:pt x="5334127" y="209550"/>
                  </a:lnTo>
                  <a:lnTo>
                    <a:pt x="5365750" y="209550"/>
                  </a:lnTo>
                  <a:lnTo>
                    <a:pt x="5365750" y="216026"/>
                  </a:lnTo>
                  <a:lnTo>
                    <a:pt x="5371846" y="222123"/>
                  </a:lnTo>
                  <a:lnTo>
                    <a:pt x="5384800" y="222123"/>
                  </a:lnTo>
                  <a:lnTo>
                    <a:pt x="5391023" y="228600"/>
                  </a:lnTo>
                  <a:lnTo>
                    <a:pt x="5403977" y="228600"/>
                  </a:lnTo>
                  <a:lnTo>
                    <a:pt x="5410073" y="228600"/>
                  </a:lnTo>
                </a:path>
                <a:path w="5410200" h="425450">
                  <a:moveTo>
                    <a:pt x="0" y="0"/>
                  </a:moveTo>
                  <a:lnTo>
                    <a:pt x="0" y="6476"/>
                  </a:lnTo>
                  <a:lnTo>
                    <a:pt x="6096" y="12573"/>
                  </a:lnTo>
                  <a:lnTo>
                    <a:pt x="6096" y="38100"/>
                  </a:lnTo>
                  <a:lnTo>
                    <a:pt x="6096" y="63373"/>
                  </a:lnTo>
                  <a:lnTo>
                    <a:pt x="12573" y="127126"/>
                  </a:lnTo>
                  <a:lnTo>
                    <a:pt x="19050" y="165226"/>
                  </a:lnTo>
                  <a:lnTo>
                    <a:pt x="19050" y="241173"/>
                  </a:lnTo>
                  <a:lnTo>
                    <a:pt x="25146" y="311023"/>
                  </a:lnTo>
                  <a:lnTo>
                    <a:pt x="25146" y="343026"/>
                  </a:lnTo>
                  <a:lnTo>
                    <a:pt x="31623" y="387350"/>
                  </a:lnTo>
                  <a:lnTo>
                    <a:pt x="38100" y="406400"/>
                  </a:lnTo>
                  <a:lnTo>
                    <a:pt x="38100" y="418973"/>
                  </a:lnTo>
                  <a:lnTo>
                    <a:pt x="44196" y="425450"/>
                  </a:lnTo>
                  <a:lnTo>
                    <a:pt x="50673" y="4254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36444" y="2548762"/>
              <a:ext cx="216028" cy="2159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99870" y="2355215"/>
              <a:ext cx="1085850" cy="902335"/>
            </a:xfrm>
            <a:custGeom>
              <a:avLst/>
              <a:gdLst/>
              <a:ahLst/>
              <a:cxnLst/>
              <a:rect l="l" t="t" r="r" b="b"/>
              <a:pathLst>
                <a:path w="1085850" h="902335">
                  <a:moveTo>
                    <a:pt x="882650" y="120523"/>
                  </a:moveTo>
                  <a:lnTo>
                    <a:pt x="882650" y="158750"/>
                  </a:lnTo>
                  <a:lnTo>
                    <a:pt x="882650" y="120523"/>
                  </a:lnTo>
                  <a:lnTo>
                    <a:pt x="882650" y="177800"/>
                  </a:lnTo>
                  <a:lnTo>
                    <a:pt x="888873" y="216026"/>
                  </a:lnTo>
                  <a:lnTo>
                    <a:pt x="888873" y="228600"/>
                  </a:lnTo>
                  <a:lnTo>
                    <a:pt x="888873" y="241173"/>
                  </a:lnTo>
                  <a:lnTo>
                    <a:pt x="895350" y="247650"/>
                  </a:lnTo>
                  <a:lnTo>
                    <a:pt x="895350" y="260223"/>
                  </a:lnTo>
                  <a:lnTo>
                    <a:pt x="895350" y="254126"/>
                  </a:lnTo>
                  <a:lnTo>
                    <a:pt x="895350" y="241173"/>
                  </a:lnTo>
                  <a:lnTo>
                    <a:pt x="895350" y="228600"/>
                  </a:lnTo>
                  <a:lnTo>
                    <a:pt x="888873" y="203073"/>
                  </a:lnTo>
                  <a:lnTo>
                    <a:pt x="888873" y="82423"/>
                  </a:lnTo>
                  <a:lnTo>
                    <a:pt x="895350" y="63373"/>
                  </a:lnTo>
                  <a:lnTo>
                    <a:pt x="901827" y="63373"/>
                  </a:lnTo>
                  <a:lnTo>
                    <a:pt x="914400" y="69850"/>
                  </a:lnTo>
                  <a:lnTo>
                    <a:pt x="920496" y="88900"/>
                  </a:lnTo>
                  <a:lnTo>
                    <a:pt x="926973" y="101473"/>
                  </a:lnTo>
                  <a:lnTo>
                    <a:pt x="946023" y="146176"/>
                  </a:lnTo>
                  <a:lnTo>
                    <a:pt x="971677" y="184276"/>
                  </a:lnTo>
                  <a:lnTo>
                    <a:pt x="1009396" y="216026"/>
                  </a:lnTo>
                  <a:lnTo>
                    <a:pt x="1041400" y="222123"/>
                  </a:lnTo>
                  <a:lnTo>
                    <a:pt x="1060196" y="222123"/>
                  </a:lnTo>
                  <a:lnTo>
                    <a:pt x="1073150" y="209550"/>
                  </a:lnTo>
                  <a:lnTo>
                    <a:pt x="1085723" y="184276"/>
                  </a:lnTo>
                  <a:lnTo>
                    <a:pt x="1085723" y="171323"/>
                  </a:lnTo>
                  <a:lnTo>
                    <a:pt x="1085723" y="127000"/>
                  </a:lnTo>
                  <a:lnTo>
                    <a:pt x="1085723" y="107950"/>
                  </a:lnTo>
                  <a:lnTo>
                    <a:pt x="1073150" y="88900"/>
                  </a:lnTo>
                  <a:lnTo>
                    <a:pt x="1066673" y="63373"/>
                  </a:lnTo>
                  <a:lnTo>
                    <a:pt x="1054100" y="44576"/>
                  </a:lnTo>
                  <a:lnTo>
                    <a:pt x="1041400" y="25526"/>
                  </a:lnTo>
                  <a:lnTo>
                    <a:pt x="1034923" y="12573"/>
                  </a:lnTo>
                  <a:lnTo>
                    <a:pt x="1022350" y="0"/>
                  </a:lnTo>
                  <a:lnTo>
                    <a:pt x="1009396" y="0"/>
                  </a:lnTo>
                </a:path>
                <a:path w="1085850" h="902335">
                  <a:moveTo>
                    <a:pt x="0" y="533526"/>
                  </a:moveTo>
                  <a:lnTo>
                    <a:pt x="0" y="546100"/>
                  </a:lnTo>
                  <a:lnTo>
                    <a:pt x="12573" y="577723"/>
                  </a:lnTo>
                  <a:lnTo>
                    <a:pt x="12573" y="596900"/>
                  </a:lnTo>
                  <a:lnTo>
                    <a:pt x="19050" y="654050"/>
                  </a:lnTo>
                  <a:lnTo>
                    <a:pt x="19050" y="679323"/>
                  </a:lnTo>
                  <a:lnTo>
                    <a:pt x="25146" y="736600"/>
                  </a:lnTo>
                  <a:lnTo>
                    <a:pt x="25146" y="768223"/>
                  </a:lnTo>
                  <a:lnTo>
                    <a:pt x="31623" y="812800"/>
                  </a:lnTo>
                  <a:lnTo>
                    <a:pt x="38100" y="831976"/>
                  </a:lnTo>
                  <a:lnTo>
                    <a:pt x="44323" y="857123"/>
                  </a:lnTo>
                  <a:lnTo>
                    <a:pt x="57277" y="870076"/>
                  </a:lnTo>
                  <a:lnTo>
                    <a:pt x="63373" y="870076"/>
                  </a:lnTo>
                </a:path>
                <a:path w="1085850" h="902335">
                  <a:moveTo>
                    <a:pt x="139700" y="635000"/>
                  </a:moveTo>
                  <a:lnTo>
                    <a:pt x="145796" y="692276"/>
                  </a:lnTo>
                  <a:lnTo>
                    <a:pt x="139700" y="635000"/>
                  </a:lnTo>
                  <a:lnTo>
                    <a:pt x="145796" y="717423"/>
                  </a:lnTo>
                  <a:lnTo>
                    <a:pt x="152273" y="749173"/>
                  </a:lnTo>
                  <a:lnTo>
                    <a:pt x="164846" y="800226"/>
                  </a:lnTo>
                  <a:lnTo>
                    <a:pt x="171323" y="819023"/>
                  </a:lnTo>
                  <a:lnTo>
                    <a:pt x="177800" y="838073"/>
                  </a:lnTo>
                  <a:lnTo>
                    <a:pt x="190373" y="870076"/>
                  </a:lnTo>
                  <a:lnTo>
                    <a:pt x="196850" y="882650"/>
                  </a:lnTo>
                  <a:lnTo>
                    <a:pt x="196850" y="895350"/>
                  </a:lnTo>
                  <a:lnTo>
                    <a:pt x="196850" y="9018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1817" y="3012439"/>
              <a:ext cx="450724" cy="3681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23794" y="3031489"/>
              <a:ext cx="107951" cy="1522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69590" y="3063112"/>
              <a:ext cx="203328" cy="1144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98190" y="3063112"/>
              <a:ext cx="177801" cy="1018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07740" y="2840989"/>
              <a:ext cx="355601" cy="3110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245692" y="3434842"/>
              <a:ext cx="89535" cy="323850"/>
            </a:xfrm>
            <a:custGeom>
              <a:avLst/>
              <a:gdLst/>
              <a:ahLst/>
              <a:cxnLst/>
              <a:rect l="l" t="t" r="r" b="b"/>
              <a:pathLst>
                <a:path w="89534" h="323850">
                  <a:moveTo>
                    <a:pt x="63677" y="12573"/>
                  </a:moveTo>
                  <a:lnTo>
                    <a:pt x="57200" y="0"/>
                  </a:lnTo>
                  <a:lnTo>
                    <a:pt x="63677" y="12573"/>
                  </a:lnTo>
                  <a:lnTo>
                    <a:pt x="50723" y="0"/>
                  </a:lnTo>
                  <a:lnTo>
                    <a:pt x="38150" y="0"/>
                  </a:lnTo>
                  <a:lnTo>
                    <a:pt x="31673" y="6096"/>
                  </a:lnTo>
                  <a:lnTo>
                    <a:pt x="12966" y="37846"/>
                  </a:lnTo>
                  <a:lnTo>
                    <a:pt x="6477" y="56896"/>
                  </a:lnTo>
                  <a:lnTo>
                    <a:pt x="0" y="107950"/>
                  </a:lnTo>
                  <a:lnTo>
                    <a:pt x="0" y="139700"/>
                  </a:lnTo>
                  <a:lnTo>
                    <a:pt x="0" y="190373"/>
                  </a:lnTo>
                  <a:lnTo>
                    <a:pt x="6477" y="215646"/>
                  </a:lnTo>
                  <a:lnTo>
                    <a:pt x="19075" y="253746"/>
                  </a:lnTo>
                  <a:lnTo>
                    <a:pt x="25577" y="272923"/>
                  </a:lnTo>
                  <a:lnTo>
                    <a:pt x="44627" y="298450"/>
                  </a:lnTo>
                  <a:lnTo>
                    <a:pt x="50723" y="311023"/>
                  </a:lnTo>
                  <a:lnTo>
                    <a:pt x="76377" y="323596"/>
                  </a:lnTo>
                  <a:lnTo>
                    <a:pt x="82854" y="323596"/>
                  </a:lnTo>
                  <a:lnTo>
                    <a:pt x="88950" y="3235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0494" y="3495166"/>
              <a:ext cx="361824" cy="2411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640" y="3533266"/>
              <a:ext cx="304928" cy="15227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604643" y="3574542"/>
              <a:ext cx="114300" cy="285750"/>
            </a:xfrm>
            <a:custGeom>
              <a:avLst/>
              <a:gdLst/>
              <a:ahLst/>
              <a:cxnLst/>
              <a:rect l="l" t="t" r="r" b="b"/>
              <a:pathLst>
                <a:path w="114300" h="285750">
                  <a:moveTo>
                    <a:pt x="12700" y="69850"/>
                  </a:moveTo>
                  <a:lnTo>
                    <a:pt x="19176" y="94996"/>
                  </a:lnTo>
                  <a:lnTo>
                    <a:pt x="12700" y="69850"/>
                  </a:lnTo>
                  <a:lnTo>
                    <a:pt x="25654" y="114046"/>
                  </a:lnTo>
                  <a:lnTo>
                    <a:pt x="31750" y="133223"/>
                  </a:lnTo>
                  <a:lnTo>
                    <a:pt x="38226" y="158750"/>
                  </a:lnTo>
                  <a:lnTo>
                    <a:pt x="44323" y="183896"/>
                  </a:lnTo>
                  <a:lnTo>
                    <a:pt x="50800" y="209550"/>
                  </a:lnTo>
                  <a:lnTo>
                    <a:pt x="57276" y="228600"/>
                  </a:lnTo>
                  <a:lnTo>
                    <a:pt x="69850" y="266700"/>
                  </a:lnTo>
                  <a:lnTo>
                    <a:pt x="76326" y="279273"/>
                  </a:lnTo>
                  <a:lnTo>
                    <a:pt x="76326" y="285496"/>
                  </a:lnTo>
                  <a:lnTo>
                    <a:pt x="69850" y="285496"/>
                  </a:lnTo>
                  <a:lnTo>
                    <a:pt x="69850" y="279273"/>
                  </a:lnTo>
                  <a:lnTo>
                    <a:pt x="63373" y="272796"/>
                  </a:lnTo>
                  <a:lnTo>
                    <a:pt x="50800" y="260223"/>
                  </a:lnTo>
                  <a:lnTo>
                    <a:pt x="44323" y="241173"/>
                  </a:lnTo>
                  <a:lnTo>
                    <a:pt x="25654" y="203073"/>
                  </a:lnTo>
                  <a:lnTo>
                    <a:pt x="19176" y="177800"/>
                  </a:lnTo>
                  <a:lnTo>
                    <a:pt x="6476" y="126746"/>
                  </a:lnTo>
                  <a:lnTo>
                    <a:pt x="0" y="101473"/>
                  </a:lnTo>
                  <a:lnTo>
                    <a:pt x="6476" y="50673"/>
                  </a:lnTo>
                  <a:lnTo>
                    <a:pt x="12700" y="31623"/>
                  </a:lnTo>
                  <a:lnTo>
                    <a:pt x="44323" y="6096"/>
                  </a:lnTo>
                  <a:lnTo>
                    <a:pt x="57276" y="6096"/>
                  </a:lnTo>
                  <a:lnTo>
                    <a:pt x="89026" y="0"/>
                  </a:lnTo>
                  <a:lnTo>
                    <a:pt x="101600" y="6096"/>
                  </a:lnTo>
                  <a:lnTo>
                    <a:pt x="108076" y="12573"/>
                  </a:lnTo>
                  <a:lnTo>
                    <a:pt x="114173" y="19050"/>
                  </a:lnTo>
                  <a:lnTo>
                    <a:pt x="114173" y="31623"/>
                  </a:lnTo>
                  <a:lnTo>
                    <a:pt x="108076" y="50673"/>
                  </a:lnTo>
                  <a:lnTo>
                    <a:pt x="95504" y="63373"/>
                  </a:lnTo>
                  <a:lnTo>
                    <a:pt x="69850" y="75946"/>
                  </a:lnTo>
                  <a:lnTo>
                    <a:pt x="57276" y="88900"/>
                  </a:lnTo>
                  <a:lnTo>
                    <a:pt x="38226" y="94996"/>
                  </a:lnTo>
                  <a:lnTo>
                    <a:pt x="31750" y="949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41294" y="3552062"/>
              <a:ext cx="139701" cy="8267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884042" y="3371088"/>
              <a:ext cx="95885" cy="241935"/>
            </a:xfrm>
            <a:custGeom>
              <a:avLst/>
              <a:gdLst/>
              <a:ahLst/>
              <a:cxnLst/>
              <a:rect l="l" t="t" r="r" b="b"/>
              <a:pathLst>
                <a:path w="95885" h="241935">
                  <a:moveTo>
                    <a:pt x="38226" y="127126"/>
                  </a:moveTo>
                  <a:lnTo>
                    <a:pt x="38226" y="88900"/>
                  </a:lnTo>
                  <a:lnTo>
                    <a:pt x="31750" y="69850"/>
                  </a:lnTo>
                  <a:lnTo>
                    <a:pt x="19050" y="31750"/>
                  </a:lnTo>
                  <a:lnTo>
                    <a:pt x="12573" y="19050"/>
                  </a:lnTo>
                  <a:lnTo>
                    <a:pt x="12573" y="6476"/>
                  </a:lnTo>
                  <a:lnTo>
                    <a:pt x="6476" y="0"/>
                  </a:lnTo>
                  <a:lnTo>
                    <a:pt x="6476" y="6476"/>
                  </a:lnTo>
                  <a:lnTo>
                    <a:pt x="6476" y="12953"/>
                  </a:lnTo>
                  <a:lnTo>
                    <a:pt x="6476" y="25526"/>
                  </a:lnTo>
                  <a:lnTo>
                    <a:pt x="6476" y="63753"/>
                  </a:lnTo>
                  <a:lnTo>
                    <a:pt x="12573" y="82803"/>
                  </a:lnTo>
                  <a:lnTo>
                    <a:pt x="12573" y="101600"/>
                  </a:lnTo>
                  <a:lnTo>
                    <a:pt x="12573" y="127126"/>
                  </a:lnTo>
                  <a:lnTo>
                    <a:pt x="19050" y="165226"/>
                  </a:lnTo>
                  <a:lnTo>
                    <a:pt x="25526" y="184403"/>
                  </a:lnTo>
                  <a:lnTo>
                    <a:pt x="31750" y="209550"/>
                  </a:lnTo>
                  <a:lnTo>
                    <a:pt x="31750" y="222503"/>
                  </a:lnTo>
                  <a:lnTo>
                    <a:pt x="31750" y="228600"/>
                  </a:lnTo>
                  <a:lnTo>
                    <a:pt x="31750" y="241554"/>
                  </a:lnTo>
                  <a:lnTo>
                    <a:pt x="25526" y="241554"/>
                  </a:lnTo>
                  <a:lnTo>
                    <a:pt x="19050" y="235076"/>
                  </a:lnTo>
                  <a:lnTo>
                    <a:pt x="19050" y="228600"/>
                  </a:lnTo>
                  <a:lnTo>
                    <a:pt x="12573" y="222503"/>
                  </a:lnTo>
                  <a:lnTo>
                    <a:pt x="6476" y="203453"/>
                  </a:lnTo>
                  <a:lnTo>
                    <a:pt x="6476" y="196976"/>
                  </a:lnTo>
                  <a:lnTo>
                    <a:pt x="0" y="177926"/>
                  </a:lnTo>
                  <a:lnTo>
                    <a:pt x="6476" y="177926"/>
                  </a:lnTo>
                  <a:lnTo>
                    <a:pt x="12573" y="177926"/>
                  </a:lnTo>
                  <a:lnTo>
                    <a:pt x="25526" y="177926"/>
                  </a:lnTo>
                  <a:lnTo>
                    <a:pt x="31750" y="184403"/>
                  </a:lnTo>
                  <a:lnTo>
                    <a:pt x="38226" y="184403"/>
                  </a:lnTo>
                  <a:lnTo>
                    <a:pt x="50800" y="190500"/>
                  </a:lnTo>
                  <a:lnTo>
                    <a:pt x="57276" y="190500"/>
                  </a:lnTo>
                  <a:lnTo>
                    <a:pt x="95376" y="190500"/>
                  </a:lnTo>
                  <a:lnTo>
                    <a:pt x="95376" y="1969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82467" y="3507739"/>
              <a:ext cx="133224" cy="1144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34867" y="3520312"/>
              <a:ext cx="438024" cy="12712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557270" y="3282188"/>
              <a:ext cx="2654300" cy="908685"/>
            </a:xfrm>
            <a:custGeom>
              <a:avLst/>
              <a:gdLst/>
              <a:ahLst/>
              <a:cxnLst/>
              <a:rect l="l" t="t" r="r" b="b"/>
              <a:pathLst>
                <a:path w="2654300" h="908685">
                  <a:moveTo>
                    <a:pt x="0" y="0"/>
                  </a:moveTo>
                  <a:lnTo>
                    <a:pt x="19050" y="12953"/>
                  </a:lnTo>
                  <a:lnTo>
                    <a:pt x="57276" y="50800"/>
                  </a:lnTo>
                  <a:lnTo>
                    <a:pt x="107950" y="133603"/>
                  </a:lnTo>
                  <a:lnTo>
                    <a:pt x="133222" y="190500"/>
                  </a:lnTo>
                  <a:lnTo>
                    <a:pt x="145795" y="254126"/>
                  </a:lnTo>
                  <a:lnTo>
                    <a:pt x="152272" y="285876"/>
                  </a:lnTo>
                  <a:lnTo>
                    <a:pt x="152272" y="317500"/>
                  </a:lnTo>
                  <a:lnTo>
                    <a:pt x="145795" y="368300"/>
                  </a:lnTo>
                  <a:lnTo>
                    <a:pt x="133222" y="393826"/>
                  </a:lnTo>
                  <a:lnTo>
                    <a:pt x="107950" y="432054"/>
                  </a:lnTo>
                  <a:lnTo>
                    <a:pt x="88900" y="451104"/>
                  </a:lnTo>
                </a:path>
                <a:path w="2654300" h="908685">
                  <a:moveTo>
                    <a:pt x="571245" y="209550"/>
                  </a:moveTo>
                  <a:lnTo>
                    <a:pt x="558672" y="209550"/>
                  </a:lnTo>
                  <a:lnTo>
                    <a:pt x="571245" y="209550"/>
                  </a:lnTo>
                  <a:lnTo>
                    <a:pt x="552195" y="209550"/>
                  </a:lnTo>
                  <a:lnTo>
                    <a:pt x="552195" y="216026"/>
                  </a:lnTo>
                  <a:lnTo>
                    <a:pt x="673226" y="216026"/>
                  </a:lnTo>
                  <a:lnTo>
                    <a:pt x="710945" y="209550"/>
                  </a:lnTo>
                  <a:lnTo>
                    <a:pt x="793750" y="209550"/>
                  </a:lnTo>
                  <a:lnTo>
                    <a:pt x="838072" y="209550"/>
                  </a:lnTo>
                  <a:lnTo>
                    <a:pt x="946022" y="203453"/>
                  </a:lnTo>
                  <a:lnTo>
                    <a:pt x="1003300" y="203453"/>
                  </a:lnTo>
                  <a:lnTo>
                    <a:pt x="1060195" y="203453"/>
                  </a:lnTo>
                  <a:lnTo>
                    <a:pt x="1174622" y="196976"/>
                  </a:lnTo>
                  <a:lnTo>
                    <a:pt x="1225422" y="196976"/>
                  </a:lnTo>
                  <a:lnTo>
                    <a:pt x="1320800" y="190500"/>
                  </a:lnTo>
                  <a:lnTo>
                    <a:pt x="1359027" y="184276"/>
                  </a:lnTo>
                  <a:lnTo>
                    <a:pt x="1384172" y="177800"/>
                  </a:lnTo>
                  <a:lnTo>
                    <a:pt x="1409700" y="177800"/>
                  </a:lnTo>
                  <a:lnTo>
                    <a:pt x="1422400" y="171703"/>
                  </a:lnTo>
                  <a:lnTo>
                    <a:pt x="1434972" y="165226"/>
                  </a:lnTo>
                </a:path>
                <a:path w="2654300" h="908685">
                  <a:moveTo>
                    <a:pt x="1320800" y="114426"/>
                  </a:moveTo>
                  <a:lnTo>
                    <a:pt x="1352550" y="120650"/>
                  </a:lnTo>
                  <a:lnTo>
                    <a:pt x="1320800" y="114426"/>
                  </a:lnTo>
                  <a:lnTo>
                    <a:pt x="1371600" y="120650"/>
                  </a:lnTo>
                  <a:lnTo>
                    <a:pt x="1396745" y="127126"/>
                  </a:lnTo>
                  <a:lnTo>
                    <a:pt x="1422400" y="133603"/>
                  </a:lnTo>
                  <a:lnTo>
                    <a:pt x="1454022" y="139700"/>
                  </a:lnTo>
                  <a:lnTo>
                    <a:pt x="1523872" y="146176"/>
                  </a:lnTo>
                  <a:lnTo>
                    <a:pt x="1561972" y="146176"/>
                  </a:lnTo>
                  <a:lnTo>
                    <a:pt x="1593722" y="152653"/>
                  </a:lnTo>
                  <a:lnTo>
                    <a:pt x="1625345" y="158750"/>
                  </a:lnTo>
                  <a:lnTo>
                    <a:pt x="1663572" y="171703"/>
                  </a:lnTo>
                  <a:lnTo>
                    <a:pt x="1670050" y="184276"/>
                  </a:lnTo>
                  <a:lnTo>
                    <a:pt x="1670050" y="190500"/>
                  </a:lnTo>
                  <a:lnTo>
                    <a:pt x="1657477" y="216026"/>
                  </a:lnTo>
                  <a:lnTo>
                    <a:pt x="1625345" y="241553"/>
                  </a:lnTo>
                  <a:lnTo>
                    <a:pt x="1600200" y="247650"/>
                  </a:lnTo>
                  <a:lnTo>
                    <a:pt x="1574672" y="260603"/>
                  </a:lnTo>
                  <a:lnTo>
                    <a:pt x="1523872" y="273303"/>
                  </a:lnTo>
                  <a:lnTo>
                    <a:pt x="1498600" y="279400"/>
                  </a:lnTo>
                  <a:lnTo>
                    <a:pt x="1454022" y="292353"/>
                  </a:lnTo>
                  <a:lnTo>
                    <a:pt x="1428877" y="298450"/>
                  </a:lnTo>
                </a:path>
                <a:path w="2654300" h="908685">
                  <a:moveTo>
                    <a:pt x="869695" y="406400"/>
                  </a:moveTo>
                  <a:lnTo>
                    <a:pt x="876172" y="419100"/>
                  </a:lnTo>
                  <a:lnTo>
                    <a:pt x="901826" y="438150"/>
                  </a:lnTo>
                  <a:lnTo>
                    <a:pt x="914400" y="451104"/>
                  </a:lnTo>
                  <a:lnTo>
                    <a:pt x="933450" y="463676"/>
                  </a:lnTo>
                  <a:lnTo>
                    <a:pt x="958722" y="476250"/>
                  </a:lnTo>
                  <a:lnTo>
                    <a:pt x="1015872" y="501904"/>
                  </a:lnTo>
                  <a:lnTo>
                    <a:pt x="1041400" y="514476"/>
                  </a:lnTo>
                  <a:lnTo>
                    <a:pt x="1066672" y="527050"/>
                  </a:lnTo>
                  <a:lnTo>
                    <a:pt x="1085722" y="533526"/>
                  </a:lnTo>
                  <a:lnTo>
                    <a:pt x="1111250" y="540004"/>
                  </a:lnTo>
                  <a:lnTo>
                    <a:pt x="1130427" y="546100"/>
                  </a:lnTo>
                  <a:lnTo>
                    <a:pt x="1143000" y="546100"/>
                  </a:lnTo>
                  <a:lnTo>
                    <a:pt x="1155572" y="546100"/>
                  </a:lnTo>
                </a:path>
                <a:path w="2654300" h="908685">
                  <a:moveTo>
                    <a:pt x="1187322" y="457200"/>
                  </a:moveTo>
                  <a:lnTo>
                    <a:pt x="1181100" y="476250"/>
                  </a:lnTo>
                  <a:lnTo>
                    <a:pt x="1174622" y="489204"/>
                  </a:lnTo>
                  <a:lnTo>
                    <a:pt x="1168145" y="514476"/>
                  </a:lnTo>
                  <a:lnTo>
                    <a:pt x="1162050" y="533526"/>
                  </a:lnTo>
                  <a:lnTo>
                    <a:pt x="1155572" y="571626"/>
                  </a:lnTo>
                  <a:lnTo>
                    <a:pt x="1155572" y="590804"/>
                  </a:lnTo>
                  <a:lnTo>
                    <a:pt x="1155572" y="615950"/>
                  </a:lnTo>
                  <a:lnTo>
                    <a:pt x="1155572" y="654176"/>
                  </a:lnTo>
                  <a:lnTo>
                    <a:pt x="1155572" y="679704"/>
                  </a:lnTo>
                  <a:lnTo>
                    <a:pt x="1168145" y="717804"/>
                  </a:lnTo>
                  <a:lnTo>
                    <a:pt x="1168145" y="736600"/>
                  </a:lnTo>
                </a:path>
                <a:path w="2654300" h="908685">
                  <a:moveTo>
                    <a:pt x="2235200" y="508000"/>
                  </a:moveTo>
                  <a:lnTo>
                    <a:pt x="2235200" y="520954"/>
                  </a:lnTo>
                  <a:lnTo>
                    <a:pt x="2247772" y="552576"/>
                  </a:lnTo>
                  <a:lnTo>
                    <a:pt x="2247772" y="571626"/>
                  </a:lnTo>
                  <a:lnTo>
                    <a:pt x="2260472" y="622426"/>
                  </a:lnTo>
                  <a:lnTo>
                    <a:pt x="2266950" y="654176"/>
                  </a:lnTo>
                  <a:lnTo>
                    <a:pt x="2279522" y="704850"/>
                  </a:lnTo>
                  <a:lnTo>
                    <a:pt x="2286000" y="730504"/>
                  </a:lnTo>
                  <a:lnTo>
                    <a:pt x="2286000" y="749554"/>
                  </a:lnTo>
                  <a:lnTo>
                    <a:pt x="2292095" y="762126"/>
                  </a:lnTo>
                  <a:lnTo>
                    <a:pt x="2292095" y="774700"/>
                  </a:lnTo>
                  <a:lnTo>
                    <a:pt x="2292095" y="768604"/>
                  </a:lnTo>
                  <a:lnTo>
                    <a:pt x="2279522" y="736600"/>
                  </a:lnTo>
                  <a:lnTo>
                    <a:pt x="2273427" y="717804"/>
                  </a:lnTo>
                  <a:lnTo>
                    <a:pt x="2260472" y="692276"/>
                  </a:lnTo>
                  <a:lnTo>
                    <a:pt x="2254250" y="660654"/>
                  </a:lnTo>
                  <a:lnTo>
                    <a:pt x="2247772" y="635000"/>
                  </a:lnTo>
                  <a:lnTo>
                    <a:pt x="2247772" y="603376"/>
                  </a:lnTo>
                  <a:lnTo>
                    <a:pt x="2241295" y="552576"/>
                  </a:lnTo>
                  <a:lnTo>
                    <a:pt x="2247772" y="527050"/>
                  </a:lnTo>
                  <a:lnTo>
                    <a:pt x="2266950" y="495426"/>
                  </a:lnTo>
                  <a:lnTo>
                    <a:pt x="2279522" y="489204"/>
                  </a:lnTo>
                  <a:lnTo>
                    <a:pt x="2305050" y="482726"/>
                  </a:lnTo>
                  <a:lnTo>
                    <a:pt x="2317622" y="482726"/>
                  </a:lnTo>
                  <a:lnTo>
                    <a:pt x="2336800" y="495426"/>
                  </a:lnTo>
                  <a:lnTo>
                    <a:pt x="2343277" y="508000"/>
                  </a:lnTo>
                  <a:lnTo>
                    <a:pt x="2349372" y="540004"/>
                  </a:lnTo>
                  <a:lnTo>
                    <a:pt x="2343277" y="552576"/>
                  </a:lnTo>
                  <a:lnTo>
                    <a:pt x="2336800" y="571626"/>
                  </a:lnTo>
                  <a:lnTo>
                    <a:pt x="2330322" y="584326"/>
                  </a:lnTo>
                  <a:lnTo>
                    <a:pt x="2317622" y="596900"/>
                  </a:lnTo>
                  <a:lnTo>
                    <a:pt x="2305050" y="609854"/>
                  </a:lnTo>
                  <a:lnTo>
                    <a:pt x="2279522" y="628904"/>
                  </a:lnTo>
                  <a:lnTo>
                    <a:pt x="2273427" y="635000"/>
                  </a:lnTo>
                  <a:lnTo>
                    <a:pt x="2254250" y="647700"/>
                  </a:lnTo>
                  <a:lnTo>
                    <a:pt x="2254250" y="654176"/>
                  </a:lnTo>
                  <a:lnTo>
                    <a:pt x="2254250" y="660654"/>
                  </a:lnTo>
                  <a:lnTo>
                    <a:pt x="2254250" y="673226"/>
                  </a:lnTo>
                  <a:lnTo>
                    <a:pt x="2273427" y="685800"/>
                  </a:lnTo>
                  <a:lnTo>
                    <a:pt x="2286000" y="698754"/>
                  </a:lnTo>
                  <a:lnTo>
                    <a:pt x="2311145" y="711326"/>
                  </a:lnTo>
                  <a:lnTo>
                    <a:pt x="2330322" y="724026"/>
                  </a:lnTo>
                  <a:lnTo>
                    <a:pt x="2355850" y="736600"/>
                  </a:lnTo>
                  <a:lnTo>
                    <a:pt x="2368422" y="743076"/>
                  </a:lnTo>
                  <a:lnTo>
                    <a:pt x="2393950" y="749554"/>
                  </a:lnTo>
                  <a:lnTo>
                    <a:pt x="2406522" y="749554"/>
                  </a:lnTo>
                </a:path>
                <a:path w="2654300" h="908685">
                  <a:moveTo>
                    <a:pt x="2406522" y="692276"/>
                  </a:moveTo>
                  <a:lnTo>
                    <a:pt x="2413000" y="692276"/>
                  </a:lnTo>
                  <a:lnTo>
                    <a:pt x="2431795" y="692276"/>
                  </a:lnTo>
                  <a:lnTo>
                    <a:pt x="2444750" y="692276"/>
                  </a:lnTo>
                  <a:lnTo>
                    <a:pt x="2469895" y="679704"/>
                  </a:lnTo>
                  <a:lnTo>
                    <a:pt x="2482850" y="679704"/>
                  </a:lnTo>
                  <a:lnTo>
                    <a:pt x="2495550" y="673226"/>
                  </a:lnTo>
                  <a:lnTo>
                    <a:pt x="2495550" y="666750"/>
                  </a:lnTo>
                  <a:lnTo>
                    <a:pt x="2502027" y="660654"/>
                  </a:lnTo>
                  <a:lnTo>
                    <a:pt x="2495550" y="654176"/>
                  </a:lnTo>
                  <a:lnTo>
                    <a:pt x="2482850" y="654176"/>
                  </a:lnTo>
                  <a:lnTo>
                    <a:pt x="2469895" y="654176"/>
                  </a:lnTo>
                  <a:lnTo>
                    <a:pt x="2444750" y="660654"/>
                  </a:lnTo>
                  <a:lnTo>
                    <a:pt x="2438272" y="666750"/>
                  </a:lnTo>
                  <a:lnTo>
                    <a:pt x="2425700" y="679704"/>
                  </a:lnTo>
                  <a:lnTo>
                    <a:pt x="2419222" y="692276"/>
                  </a:lnTo>
                  <a:lnTo>
                    <a:pt x="2419222" y="711326"/>
                  </a:lnTo>
                  <a:lnTo>
                    <a:pt x="2425700" y="724026"/>
                  </a:lnTo>
                  <a:lnTo>
                    <a:pt x="2444750" y="736600"/>
                  </a:lnTo>
                  <a:lnTo>
                    <a:pt x="2463800" y="736600"/>
                  </a:lnTo>
                  <a:lnTo>
                    <a:pt x="2476372" y="736600"/>
                  </a:lnTo>
                  <a:lnTo>
                    <a:pt x="2495550" y="736600"/>
                  </a:lnTo>
                  <a:lnTo>
                    <a:pt x="2514600" y="736600"/>
                  </a:lnTo>
                  <a:lnTo>
                    <a:pt x="2533650" y="736600"/>
                  </a:lnTo>
                  <a:lnTo>
                    <a:pt x="2565400" y="724026"/>
                  </a:lnTo>
                  <a:lnTo>
                    <a:pt x="2577972" y="717804"/>
                  </a:lnTo>
                  <a:lnTo>
                    <a:pt x="2584450" y="704850"/>
                  </a:lnTo>
                  <a:lnTo>
                    <a:pt x="2590545" y="698754"/>
                  </a:lnTo>
                  <a:lnTo>
                    <a:pt x="2584450" y="685800"/>
                  </a:lnTo>
                  <a:lnTo>
                    <a:pt x="2571877" y="685800"/>
                  </a:lnTo>
                  <a:lnTo>
                    <a:pt x="2558922" y="679704"/>
                  </a:lnTo>
                  <a:lnTo>
                    <a:pt x="2546222" y="685800"/>
                  </a:lnTo>
                  <a:lnTo>
                    <a:pt x="2533650" y="698754"/>
                  </a:lnTo>
                  <a:lnTo>
                    <a:pt x="2527172" y="711326"/>
                  </a:lnTo>
                  <a:lnTo>
                    <a:pt x="2527172" y="724026"/>
                  </a:lnTo>
                  <a:lnTo>
                    <a:pt x="2527172" y="736600"/>
                  </a:lnTo>
                  <a:lnTo>
                    <a:pt x="2533650" y="743076"/>
                  </a:lnTo>
                  <a:lnTo>
                    <a:pt x="2552700" y="762126"/>
                  </a:lnTo>
                  <a:lnTo>
                    <a:pt x="2558922" y="762126"/>
                  </a:lnTo>
                  <a:lnTo>
                    <a:pt x="2584450" y="768604"/>
                  </a:lnTo>
                  <a:lnTo>
                    <a:pt x="2597022" y="762126"/>
                  </a:lnTo>
                  <a:lnTo>
                    <a:pt x="2616072" y="755650"/>
                  </a:lnTo>
                  <a:lnTo>
                    <a:pt x="2622550" y="749554"/>
                  </a:lnTo>
                  <a:lnTo>
                    <a:pt x="2628645" y="730504"/>
                  </a:lnTo>
                  <a:lnTo>
                    <a:pt x="2628645" y="724026"/>
                  </a:lnTo>
                  <a:lnTo>
                    <a:pt x="2628645" y="717804"/>
                  </a:lnTo>
                  <a:lnTo>
                    <a:pt x="2628645" y="711326"/>
                  </a:lnTo>
                  <a:lnTo>
                    <a:pt x="2622550" y="717804"/>
                  </a:lnTo>
                  <a:lnTo>
                    <a:pt x="2622550" y="724026"/>
                  </a:lnTo>
                  <a:lnTo>
                    <a:pt x="2622550" y="749554"/>
                  </a:lnTo>
                  <a:lnTo>
                    <a:pt x="2628645" y="762126"/>
                  </a:lnTo>
                  <a:lnTo>
                    <a:pt x="2635122" y="800226"/>
                  </a:lnTo>
                  <a:lnTo>
                    <a:pt x="2641600" y="819404"/>
                  </a:lnTo>
                  <a:lnTo>
                    <a:pt x="2647822" y="851026"/>
                  </a:lnTo>
                  <a:lnTo>
                    <a:pt x="2654300" y="870076"/>
                  </a:lnTo>
                  <a:lnTo>
                    <a:pt x="2654300" y="882776"/>
                  </a:lnTo>
                  <a:lnTo>
                    <a:pt x="2654300" y="889254"/>
                  </a:lnTo>
                  <a:lnTo>
                    <a:pt x="2654300" y="908304"/>
                  </a:lnTo>
                  <a:lnTo>
                    <a:pt x="2647822" y="908304"/>
                  </a:lnTo>
                  <a:lnTo>
                    <a:pt x="2641600" y="908304"/>
                  </a:lnTo>
                  <a:lnTo>
                    <a:pt x="2635122" y="908304"/>
                  </a:lnTo>
                  <a:lnTo>
                    <a:pt x="2616072" y="901826"/>
                  </a:lnTo>
                  <a:lnTo>
                    <a:pt x="2603500" y="889254"/>
                  </a:lnTo>
                  <a:lnTo>
                    <a:pt x="2584450" y="870076"/>
                  </a:lnTo>
                  <a:lnTo>
                    <a:pt x="2577972" y="857504"/>
                  </a:lnTo>
                  <a:lnTo>
                    <a:pt x="2565400" y="831976"/>
                  </a:lnTo>
                  <a:lnTo>
                    <a:pt x="2558922" y="819404"/>
                  </a:lnTo>
                  <a:lnTo>
                    <a:pt x="2558922" y="781176"/>
                  </a:lnTo>
                  <a:lnTo>
                    <a:pt x="2565400" y="768604"/>
                  </a:lnTo>
                  <a:lnTo>
                    <a:pt x="2577972" y="74955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27190" y="3926839"/>
              <a:ext cx="140082" cy="13957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338569" y="3784092"/>
              <a:ext cx="603250" cy="241300"/>
            </a:xfrm>
            <a:custGeom>
              <a:avLst/>
              <a:gdLst/>
              <a:ahLst/>
              <a:cxnLst/>
              <a:rect l="l" t="t" r="r" b="b"/>
              <a:pathLst>
                <a:path w="603250" h="241300">
                  <a:moveTo>
                    <a:pt x="0" y="0"/>
                  </a:moveTo>
                  <a:lnTo>
                    <a:pt x="6222" y="19049"/>
                  </a:lnTo>
                  <a:lnTo>
                    <a:pt x="0" y="0"/>
                  </a:lnTo>
                  <a:lnTo>
                    <a:pt x="12700" y="31622"/>
                  </a:lnTo>
                  <a:lnTo>
                    <a:pt x="12700" y="50672"/>
                  </a:lnTo>
                  <a:lnTo>
                    <a:pt x="25272" y="94995"/>
                  </a:lnTo>
                  <a:lnTo>
                    <a:pt x="25272" y="120522"/>
                  </a:lnTo>
                  <a:lnTo>
                    <a:pt x="31750" y="139572"/>
                  </a:lnTo>
                  <a:lnTo>
                    <a:pt x="37845" y="183895"/>
                  </a:lnTo>
                  <a:lnTo>
                    <a:pt x="44322" y="202945"/>
                  </a:lnTo>
                  <a:lnTo>
                    <a:pt x="50800" y="215899"/>
                  </a:lnTo>
                  <a:lnTo>
                    <a:pt x="50800" y="228599"/>
                  </a:lnTo>
                  <a:lnTo>
                    <a:pt x="56895" y="234695"/>
                  </a:lnTo>
                  <a:lnTo>
                    <a:pt x="63372" y="241172"/>
                  </a:lnTo>
                  <a:lnTo>
                    <a:pt x="63372" y="234695"/>
                  </a:lnTo>
                  <a:lnTo>
                    <a:pt x="69850" y="228599"/>
                  </a:lnTo>
                </a:path>
                <a:path w="603250" h="241300">
                  <a:moveTo>
                    <a:pt x="82422" y="133095"/>
                  </a:moveTo>
                  <a:lnTo>
                    <a:pt x="75945" y="139572"/>
                  </a:lnTo>
                  <a:lnTo>
                    <a:pt x="69850" y="152272"/>
                  </a:lnTo>
                  <a:lnTo>
                    <a:pt x="69850" y="158749"/>
                  </a:lnTo>
                  <a:lnTo>
                    <a:pt x="69850" y="183895"/>
                  </a:lnTo>
                  <a:lnTo>
                    <a:pt x="69850" y="190372"/>
                  </a:lnTo>
                  <a:lnTo>
                    <a:pt x="75945" y="202945"/>
                  </a:lnTo>
                  <a:lnTo>
                    <a:pt x="82422" y="209422"/>
                  </a:lnTo>
                  <a:lnTo>
                    <a:pt x="95122" y="215899"/>
                  </a:lnTo>
                  <a:lnTo>
                    <a:pt x="101600" y="215899"/>
                  </a:lnTo>
                  <a:lnTo>
                    <a:pt x="114172" y="215899"/>
                  </a:lnTo>
                  <a:lnTo>
                    <a:pt x="120650" y="209422"/>
                  </a:lnTo>
                  <a:lnTo>
                    <a:pt x="126745" y="196849"/>
                  </a:lnTo>
                  <a:lnTo>
                    <a:pt x="133222" y="190372"/>
                  </a:lnTo>
                  <a:lnTo>
                    <a:pt x="126745" y="177799"/>
                  </a:lnTo>
                  <a:lnTo>
                    <a:pt x="126745" y="171322"/>
                  </a:lnTo>
                  <a:lnTo>
                    <a:pt x="120650" y="164845"/>
                  </a:lnTo>
                  <a:lnTo>
                    <a:pt x="120650" y="171322"/>
                  </a:lnTo>
                  <a:lnTo>
                    <a:pt x="126745" y="177799"/>
                  </a:lnTo>
                  <a:lnTo>
                    <a:pt x="139700" y="177799"/>
                  </a:lnTo>
                  <a:lnTo>
                    <a:pt x="139700" y="183895"/>
                  </a:lnTo>
                  <a:lnTo>
                    <a:pt x="152272" y="183895"/>
                  </a:lnTo>
                  <a:lnTo>
                    <a:pt x="158750" y="183895"/>
                  </a:lnTo>
                  <a:lnTo>
                    <a:pt x="158750" y="177799"/>
                  </a:lnTo>
                  <a:lnTo>
                    <a:pt x="158750" y="171322"/>
                  </a:lnTo>
                  <a:lnTo>
                    <a:pt x="164973" y="171322"/>
                  </a:lnTo>
                  <a:lnTo>
                    <a:pt x="164973" y="158749"/>
                  </a:lnTo>
                  <a:lnTo>
                    <a:pt x="171450" y="158749"/>
                  </a:lnTo>
                  <a:lnTo>
                    <a:pt x="177926" y="152272"/>
                  </a:lnTo>
                  <a:lnTo>
                    <a:pt x="177926" y="158749"/>
                  </a:lnTo>
                  <a:lnTo>
                    <a:pt x="184023" y="164845"/>
                  </a:lnTo>
                  <a:lnTo>
                    <a:pt x="184023" y="171322"/>
                  </a:lnTo>
                  <a:lnTo>
                    <a:pt x="190500" y="190372"/>
                  </a:lnTo>
                  <a:lnTo>
                    <a:pt x="190500" y="196849"/>
                  </a:lnTo>
                  <a:lnTo>
                    <a:pt x="190500" y="202945"/>
                  </a:lnTo>
                  <a:lnTo>
                    <a:pt x="196596" y="209422"/>
                  </a:lnTo>
                  <a:lnTo>
                    <a:pt x="203073" y="209422"/>
                  </a:lnTo>
                  <a:lnTo>
                    <a:pt x="209550" y="209422"/>
                  </a:lnTo>
                  <a:lnTo>
                    <a:pt x="209550" y="196849"/>
                  </a:lnTo>
                </a:path>
                <a:path w="603250" h="241300">
                  <a:moveTo>
                    <a:pt x="209550" y="107949"/>
                  </a:moveTo>
                  <a:lnTo>
                    <a:pt x="215646" y="94995"/>
                  </a:lnTo>
                  <a:lnTo>
                    <a:pt x="209550" y="107949"/>
                  </a:lnTo>
                  <a:lnTo>
                    <a:pt x="215646" y="88899"/>
                  </a:lnTo>
                  <a:lnTo>
                    <a:pt x="222123" y="88899"/>
                  </a:lnTo>
                </a:path>
                <a:path w="603250" h="241300">
                  <a:moveTo>
                    <a:pt x="260350" y="152272"/>
                  </a:moveTo>
                  <a:lnTo>
                    <a:pt x="253873" y="152272"/>
                  </a:lnTo>
                  <a:lnTo>
                    <a:pt x="260350" y="152272"/>
                  </a:lnTo>
                  <a:lnTo>
                    <a:pt x="253873" y="145795"/>
                  </a:lnTo>
                  <a:lnTo>
                    <a:pt x="260350" y="145795"/>
                  </a:lnTo>
                  <a:lnTo>
                    <a:pt x="272923" y="145795"/>
                  </a:lnTo>
                  <a:lnTo>
                    <a:pt x="272923" y="152272"/>
                  </a:lnTo>
                  <a:lnTo>
                    <a:pt x="285496" y="158749"/>
                  </a:lnTo>
                  <a:lnTo>
                    <a:pt x="298450" y="171322"/>
                  </a:lnTo>
                  <a:lnTo>
                    <a:pt x="298450" y="177799"/>
                  </a:lnTo>
                  <a:lnTo>
                    <a:pt x="304546" y="190372"/>
                  </a:lnTo>
                  <a:lnTo>
                    <a:pt x="304546" y="241172"/>
                  </a:lnTo>
                  <a:lnTo>
                    <a:pt x="311023" y="241172"/>
                  </a:lnTo>
                  <a:lnTo>
                    <a:pt x="317500" y="241172"/>
                  </a:lnTo>
                  <a:lnTo>
                    <a:pt x="323723" y="241172"/>
                  </a:lnTo>
                  <a:lnTo>
                    <a:pt x="323723" y="234695"/>
                  </a:lnTo>
                  <a:lnTo>
                    <a:pt x="323723" y="228599"/>
                  </a:lnTo>
                  <a:lnTo>
                    <a:pt x="317500" y="222122"/>
                  </a:lnTo>
                  <a:lnTo>
                    <a:pt x="311023" y="215899"/>
                  </a:lnTo>
                  <a:lnTo>
                    <a:pt x="291973" y="215899"/>
                  </a:lnTo>
                  <a:lnTo>
                    <a:pt x="285496" y="209422"/>
                  </a:lnTo>
                  <a:lnTo>
                    <a:pt x="279400" y="209422"/>
                  </a:lnTo>
                  <a:lnTo>
                    <a:pt x="285496" y="209422"/>
                  </a:lnTo>
                  <a:lnTo>
                    <a:pt x="298450" y="209422"/>
                  </a:lnTo>
                  <a:lnTo>
                    <a:pt x="355346" y="209422"/>
                  </a:lnTo>
                  <a:lnTo>
                    <a:pt x="368300" y="209422"/>
                  </a:lnTo>
                </a:path>
                <a:path w="603250" h="241300">
                  <a:moveTo>
                    <a:pt x="406526" y="183895"/>
                  </a:moveTo>
                  <a:lnTo>
                    <a:pt x="412623" y="177799"/>
                  </a:lnTo>
                  <a:lnTo>
                    <a:pt x="406526" y="177799"/>
                  </a:lnTo>
                  <a:lnTo>
                    <a:pt x="400050" y="183895"/>
                  </a:lnTo>
                  <a:lnTo>
                    <a:pt x="393573" y="190372"/>
                  </a:lnTo>
                  <a:lnTo>
                    <a:pt x="387350" y="209422"/>
                  </a:lnTo>
                  <a:lnTo>
                    <a:pt x="387350" y="215899"/>
                  </a:lnTo>
                  <a:lnTo>
                    <a:pt x="380873" y="228599"/>
                  </a:lnTo>
                  <a:lnTo>
                    <a:pt x="380873" y="234695"/>
                  </a:lnTo>
                  <a:lnTo>
                    <a:pt x="387350" y="241172"/>
                  </a:lnTo>
                  <a:lnTo>
                    <a:pt x="393573" y="241172"/>
                  </a:lnTo>
                  <a:lnTo>
                    <a:pt x="400050" y="241172"/>
                  </a:lnTo>
                  <a:lnTo>
                    <a:pt x="406526" y="234695"/>
                  </a:lnTo>
                  <a:lnTo>
                    <a:pt x="412623" y="228599"/>
                  </a:lnTo>
                  <a:lnTo>
                    <a:pt x="412623" y="222122"/>
                  </a:lnTo>
                  <a:lnTo>
                    <a:pt x="419100" y="209422"/>
                  </a:lnTo>
                  <a:lnTo>
                    <a:pt x="419100" y="202945"/>
                  </a:lnTo>
                  <a:lnTo>
                    <a:pt x="419100" y="196849"/>
                  </a:lnTo>
                  <a:lnTo>
                    <a:pt x="419100" y="190372"/>
                  </a:lnTo>
                  <a:lnTo>
                    <a:pt x="419100" y="196849"/>
                  </a:lnTo>
                  <a:lnTo>
                    <a:pt x="419100" y="202945"/>
                  </a:lnTo>
                  <a:lnTo>
                    <a:pt x="425196" y="209422"/>
                  </a:lnTo>
                  <a:lnTo>
                    <a:pt x="431673" y="215899"/>
                  </a:lnTo>
                  <a:lnTo>
                    <a:pt x="438150" y="215899"/>
                  </a:lnTo>
                  <a:lnTo>
                    <a:pt x="450723" y="222122"/>
                  </a:lnTo>
                  <a:lnTo>
                    <a:pt x="463423" y="222122"/>
                  </a:lnTo>
                  <a:lnTo>
                    <a:pt x="463423" y="215899"/>
                  </a:lnTo>
                  <a:lnTo>
                    <a:pt x="463423" y="209422"/>
                  </a:lnTo>
                  <a:lnTo>
                    <a:pt x="457200" y="196849"/>
                  </a:lnTo>
                  <a:lnTo>
                    <a:pt x="450723" y="183895"/>
                  </a:lnTo>
                  <a:lnTo>
                    <a:pt x="444246" y="171322"/>
                  </a:lnTo>
                  <a:lnTo>
                    <a:pt x="444246" y="164845"/>
                  </a:lnTo>
                  <a:lnTo>
                    <a:pt x="444246" y="158749"/>
                  </a:lnTo>
                  <a:lnTo>
                    <a:pt x="450723" y="158749"/>
                  </a:lnTo>
                  <a:lnTo>
                    <a:pt x="457200" y="158749"/>
                  </a:lnTo>
                  <a:lnTo>
                    <a:pt x="463423" y="164845"/>
                  </a:lnTo>
                  <a:lnTo>
                    <a:pt x="469900" y="164845"/>
                  </a:lnTo>
                  <a:lnTo>
                    <a:pt x="482473" y="164845"/>
                  </a:lnTo>
                  <a:lnTo>
                    <a:pt x="488950" y="164845"/>
                  </a:lnTo>
                  <a:lnTo>
                    <a:pt x="495046" y="164845"/>
                  </a:lnTo>
                  <a:lnTo>
                    <a:pt x="501523" y="164845"/>
                  </a:lnTo>
                  <a:lnTo>
                    <a:pt x="514096" y="164845"/>
                  </a:lnTo>
                  <a:lnTo>
                    <a:pt x="527050" y="158749"/>
                  </a:lnTo>
                  <a:lnTo>
                    <a:pt x="539623" y="145795"/>
                  </a:lnTo>
                  <a:lnTo>
                    <a:pt x="546100" y="145795"/>
                  </a:lnTo>
                  <a:lnTo>
                    <a:pt x="552323" y="133095"/>
                  </a:lnTo>
                  <a:lnTo>
                    <a:pt x="558800" y="120522"/>
                  </a:lnTo>
                  <a:lnTo>
                    <a:pt x="558800" y="114045"/>
                  </a:lnTo>
                  <a:lnTo>
                    <a:pt x="552323" y="101472"/>
                  </a:lnTo>
                  <a:lnTo>
                    <a:pt x="546100" y="101472"/>
                  </a:lnTo>
                  <a:lnTo>
                    <a:pt x="533146" y="94995"/>
                  </a:lnTo>
                </a:path>
                <a:path w="603250" h="241300">
                  <a:moveTo>
                    <a:pt x="501523" y="50672"/>
                  </a:moveTo>
                  <a:lnTo>
                    <a:pt x="508000" y="88899"/>
                  </a:lnTo>
                  <a:lnTo>
                    <a:pt x="508000" y="107949"/>
                  </a:lnTo>
                  <a:lnTo>
                    <a:pt x="514096" y="126999"/>
                  </a:lnTo>
                  <a:lnTo>
                    <a:pt x="527050" y="164845"/>
                  </a:lnTo>
                  <a:lnTo>
                    <a:pt x="533146" y="177799"/>
                  </a:lnTo>
                  <a:lnTo>
                    <a:pt x="539623" y="202945"/>
                  </a:lnTo>
                  <a:lnTo>
                    <a:pt x="539623" y="209422"/>
                  </a:lnTo>
                  <a:lnTo>
                    <a:pt x="546100" y="222122"/>
                  </a:lnTo>
                  <a:lnTo>
                    <a:pt x="546100" y="215899"/>
                  </a:lnTo>
                </a:path>
                <a:path w="603250" h="241300">
                  <a:moveTo>
                    <a:pt x="583946" y="171322"/>
                  </a:moveTo>
                  <a:lnTo>
                    <a:pt x="590423" y="190372"/>
                  </a:lnTo>
                  <a:lnTo>
                    <a:pt x="583946" y="171322"/>
                  </a:lnTo>
                  <a:lnTo>
                    <a:pt x="590423" y="202945"/>
                  </a:lnTo>
                  <a:lnTo>
                    <a:pt x="590423" y="209422"/>
                  </a:lnTo>
                  <a:lnTo>
                    <a:pt x="596900" y="222122"/>
                  </a:lnTo>
                  <a:lnTo>
                    <a:pt x="602996" y="228599"/>
                  </a:lnTo>
                  <a:lnTo>
                    <a:pt x="602996" y="2346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06067" y="834389"/>
              <a:ext cx="7842124" cy="290195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973697" y="3917188"/>
              <a:ext cx="234950" cy="89535"/>
            </a:xfrm>
            <a:custGeom>
              <a:avLst/>
              <a:gdLst/>
              <a:ahLst/>
              <a:cxnLst/>
              <a:rect l="l" t="t" r="r" b="b"/>
              <a:pathLst>
                <a:path w="234950" h="89535">
                  <a:moveTo>
                    <a:pt x="0" y="76326"/>
                  </a:moveTo>
                  <a:lnTo>
                    <a:pt x="0" y="82804"/>
                  </a:lnTo>
                  <a:lnTo>
                    <a:pt x="0" y="76326"/>
                  </a:lnTo>
                  <a:lnTo>
                    <a:pt x="6096" y="82804"/>
                  </a:lnTo>
                  <a:lnTo>
                    <a:pt x="12573" y="82804"/>
                  </a:lnTo>
                  <a:lnTo>
                    <a:pt x="18669" y="89026"/>
                  </a:lnTo>
                  <a:lnTo>
                    <a:pt x="25146" y="89026"/>
                  </a:lnTo>
                  <a:lnTo>
                    <a:pt x="31623" y="82804"/>
                  </a:lnTo>
                  <a:lnTo>
                    <a:pt x="44196" y="76326"/>
                  </a:lnTo>
                  <a:lnTo>
                    <a:pt x="50673" y="69850"/>
                  </a:lnTo>
                  <a:lnTo>
                    <a:pt x="56896" y="63754"/>
                  </a:lnTo>
                  <a:lnTo>
                    <a:pt x="63373" y="50800"/>
                  </a:lnTo>
                  <a:lnTo>
                    <a:pt x="63373" y="44704"/>
                  </a:lnTo>
                  <a:lnTo>
                    <a:pt x="56896" y="31750"/>
                  </a:lnTo>
                  <a:lnTo>
                    <a:pt x="50673" y="25654"/>
                  </a:lnTo>
                  <a:lnTo>
                    <a:pt x="37719" y="25654"/>
                  </a:lnTo>
                  <a:lnTo>
                    <a:pt x="31623" y="25654"/>
                  </a:lnTo>
                </a:path>
                <a:path w="234950" h="89535">
                  <a:moveTo>
                    <a:pt x="75946" y="76326"/>
                  </a:moveTo>
                  <a:lnTo>
                    <a:pt x="82423" y="76326"/>
                  </a:lnTo>
                  <a:lnTo>
                    <a:pt x="88519" y="69850"/>
                  </a:lnTo>
                  <a:lnTo>
                    <a:pt x="94996" y="57276"/>
                  </a:lnTo>
                  <a:lnTo>
                    <a:pt x="101473" y="50800"/>
                  </a:lnTo>
                  <a:lnTo>
                    <a:pt x="120523" y="38226"/>
                  </a:lnTo>
                  <a:lnTo>
                    <a:pt x="126619" y="25654"/>
                  </a:lnTo>
                  <a:lnTo>
                    <a:pt x="152273" y="12700"/>
                  </a:lnTo>
                  <a:lnTo>
                    <a:pt x="164846" y="6476"/>
                  </a:lnTo>
                  <a:lnTo>
                    <a:pt x="183896" y="0"/>
                  </a:lnTo>
                  <a:lnTo>
                    <a:pt x="190373" y="0"/>
                  </a:lnTo>
                  <a:lnTo>
                    <a:pt x="202946" y="6476"/>
                  </a:lnTo>
                  <a:lnTo>
                    <a:pt x="202946" y="12700"/>
                  </a:lnTo>
                  <a:lnTo>
                    <a:pt x="209423" y="19176"/>
                  </a:lnTo>
                  <a:lnTo>
                    <a:pt x="215646" y="31750"/>
                  </a:lnTo>
                  <a:lnTo>
                    <a:pt x="222123" y="38226"/>
                  </a:lnTo>
                  <a:lnTo>
                    <a:pt x="228600" y="57276"/>
                  </a:lnTo>
                  <a:lnTo>
                    <a:pt x="228600" y="63754"/>
                  </a:lnTo>
                  <a:lnTo>
                    <a:pt x="234696" y="763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341869" y="400621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3111" y="-9525"/>
                  </a:moveTo>
                  <a:lnTo>
                    <a:pt x="3111" y="9525"/>
                  </a:lnTo>
                </a:path>
              </a:pathLst>
            </a:custGeom>
            <a:ln w="622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77593" y="4095115"/>
              <a:ext cx="685800" cy="635000"/>
            </a:xfrm>
            <a:custGeom>
              <a:avLst/>
              <a:gdLst/>
              <a:ahLst/>
              <a:cxnLst/>
              <a:rect l="l" t="t" r="r" b="b"/>
              <a:pathLst>
                <a:path w="685800" h="635000">
                  <a:moveTo>
                    <a:pt x="114173" y="6477"/>
                  </a:moveTo>
                  <a:lnTo>
                    <a:pt x="114173" y="0"/>
                  </a:lnTo>
                  <a:lnTo>
                    <a:pt x="120650" y="0"/>
                  </a:lnTo>
                  <a:lnTo>
                    <a:pt x="127126" y="25527"/>
                  </a:lnTo>
                  <a:lnTo>
                    <a:pt x="133223" y="57150"/>
                  </a:lnTo>
                  <a:lnTo>
                    <a:pt x="146176" y="127000"/>
                  </a:lnTo>
                  <a:lnTo>
                    <a:pt x="146176" y="171323"/>
                  </a:lnTo>
                  <a:lnTo>
                    <a:pt x="158876" y="266700"/>
                  </a:lnTo>
                  <a:lnTo>
                    <a:pt x="158876" y="317500"/>
                  </a:lnTo>
                  <a:lnTo>
                    <a:pt x="165354" y="399923"/>
                  </a:lnTo>
                  <a:lnTo>
                    <a:pt x="171450" y="431927"/>
                  </a:lnTo>
                  <a:lnTo>
                    <a:pt x="177926" y="482727"/>
                  </a:lnTo>
                  <a:lnTo>
                    <a:pt x="177926" y="558673"/>
                  </a:lnTo>
                  <a:lnTo>
                    <a:pt x="171450" y="558673"/>
                  </a:lnTo>
                  <a:lnTo>
                    <a:pt x="165354" y="558673"/>
                  </a:lnTo>
                </a:path>
                <a:path w="685800" h="635000">
                  <a:moveTo>
                    <a:pt x="0" y="418973"/>
                  </a:moveTo>
                  <a:lnTo>
                    <a:pt x="25273" y="469773"/>
                  </a:lnTo>
                  <a:lnTo>
                    <a:pt x="0" y="418973"/>
                  </a:lnTo>
                  <a:lnTo>
                    <a:pt x="44323" y="501777"/>
                  </a:lnTo>
                  <a:lnTo>
                    <a:pt x="89026" y="571627"/>
                  </a:lnTo>
                  <a:lnTo>
                    <a:pt x="152400" y="615950"/>
                  </a:lnTo>
                  <a:lnTo>
                    <a:pt x="190500" y="628523"/>
                  </a:lnTo>
                  <a:lnTo>
                    <a:pt x="235076" y="635000"/>
                  </a:lnTo>
                  <a:lnTo>
                    <a:pt x="253873" y="635000"/>
                  </a:lnTo>
                  <a:lnTo>
                    <a:pt x="272923" y="628523"/>
                  </a:lnTo>
                  <a:lnTo>
                    <a:pt x="298450" y="603377"/>
                  </a:lnTo>
                  <a:lnTo>
                    <a:pt x="311150" y="584200"/>
                  </a:lnTo>
                  <a:lnTo>
                    <a:pt x="324104" y="565150"/>
                  </a:lnTo>
                  <a:lnTo>
                    <a:pt x="342773" y="520573"/>
                  </a:lnTo>
                  <a:lnTo>
                    <a:pt x="342773" y="501777"/>
                  </a:lnTo>
                  <a:lnTo>
                    <a:pt x="349250" y="482727"/>
                  </a:lnTo>
                  <a:lnTo>
                    <a:pt x="349250" y="463677"/>
                  </a:lnTo>
                  <a:lnTo>
                    <a:pt x="355726" y="444500"/>
                  </a:lnTo>
                  <a:lnTo>
                    <a:pt x="355726" y="438023"/>
                  </a:lnTo>
                </a:path>
                <a:path w="685800" h="635000">
                  <a:moveTo>
                    <a:pt x="450723" y="165227"/>
                  </a:moveTo>
                  <a:lnTo>
                    <a:pt x="450723" y="171323"/>
                  </a:lnTo>
                  <a:lnTo>
                    <a:pt x="450723" y="184277"/>
                  </a:lnTo>
                  <a:lnTo>
                    <a:pt x="450723" y="203327"/>
                  </a:lnTo>
                  <a:lnTo>
                    <a:pt x="457200" y="260223"/>
                  </a:lnTo>
                  <a:lnTo>
                    <a:pt x="463676" y="291973"/>
                  </a:lnTo>
                  <a:lnTo>
                    <a:pt x="469900" y="349123"/>
                  </a:lnTo>
                  <a:lnTo>
                    <a:pt x="469900" y="374777"/>
                  </a:lnTo>
                  <a:lnTo>
                    <a:pt x="469900" y="399923"/>
                  </a:lnTo>
                  <a:lnTo>
                    <a:pt x="469900" y="406400"/>
                  </a:lnTo>
                  <a:lnTo>
                    <a:pt x="469900" y="412877"/>
                  </a:lnTo>
                  <a:lnTo>
                    <a:pt x="469900" y="399923"/>
                  </a:lnTo>
                  <a:lnTo>
                    <a:pt x="463676" y="374777"/>
                  </a:lnTo>
                  <a:lnTo>
                    <a:pt x="463676" y="355600"/>
                  </a:lnTo>
                  <a:lnTo>
                    <a:pt x="457200" y="330073"/>
                  </a:lnTo>
                  <a:lnTo>
                    <a:pt x="457200" y="291973"/>
                  </a:lnTo>
                  <a:lnTo>
                    <a:pt x="450723" y="247650"/>
                  </a:lnTo>
                  <a:lnTo>
                    <a:pt x="450723" y="209423"/>
                  </a:lnTo>
                  <a:lnTo>
                    <a:pt x="463676" y="184277"/>
                  </a:lnTo>
                  <a:lnTo>
                    <a:pt x="469900" y="184277"/>
                  </a:lnTo>
                  <a:lnTo>
                    <a:pt x="482473" y="184277"/>
                  </a:lnTo>
                  <a:lnTo>
                    <a:pt x="488950" y="196850"/>
                  </a:lnTo>
                  <a:lnTo>
                    <a:pt x="501523" y="209423"/>
                  </a:lnTo>
                  <a:lnTo>
                    <a:pt x="520573" y="260223"/>
                  </a:lnTo>
                  <a:lnTo>
                    <a:pt x="533526" y="285750"/>
                  </a:lnTo>
                  <a:lnTo>
                    <a:pt x="546226" y="311023"/>
                  </a:lnTo>
                  <a:lnTo>
                    <a:pt x="558800" y="330073"/>
                  </a:lnTo>
                  <a:lnTo>
                    <a:pt x="571373" y="349123"/>
                  </a:lnTo>
                  <a:lnTo>
                    <a:pt x="584326" y="368300"/>
                  </a:lnTo>
                  <a:lnTo>
                    <a:pt x="616076" y="393827"/>
                  </a:lnTo>
                  <a:lnTo>
                    <a:pt x="628650" y="399923"/>
                  </a:lnTo>
                  <a:lnTo>
                    <a:pt x="641223" y="399923"/>
                  </a:lnTo>
                  <a:lnTo>
                    <a:pt x="660273" y="393827"/>
                  </a:lnTo>
                  <a:lnTo>
                    <a:pt x="673226" y="380873"/>
                  </a:lnTo>
                  <a:lnTo>
                    <a:pt x="679323" y="362077"/>
                  </a:lnTo>
                  <a:lnTo>
                    <a:pt x="679323" y="343027"/>
                  </a:lnTo>
                  <a:lnTo>
                    <a:pt x="685800" y="298450"/>
                  </a:lnTo>
                  <a:lnTo>
                    <a:pt x="660273" y="228600"/>
                  </a:lnTo>
                  <a:lnTo>
                    <a:pt x="622554" y="171323"/>
                  </a:lnTo>
                  <a:lnTo>
                    <a:pt x="590423" y="139700"/>
                  </a:lnTo>
                  <a:lnTo>
                    <a:pt x="584326" y="146177"/>
                  </a:lnTo>
                  <a:lnTo>
                    <a:pt x="577850" y="1587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76544" y="3850512"/>
              <a:ext cx="215901" cy="16522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87767" y="3818762"/>
              <a:ext cx="152655" cy="15265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824219" y="4126738"/>
              <a:ext cx="1422400" cy="64135"/>
            </a:xfrm>
            <a:custGeom>
              <a:avLst/>
              <a:gdLst/>
              <a:ahLst/>
              <a:cxnLst/>
              <a:rect l="l" t="t" r="r" b="b"/>
              <a:pathLst>
                <a:path w="1422400" h="64135">
                  <a:moveTo>
                    <a:pt x="6476" y="57276"/>
                  </a:moveTo>
                  <a:lnTo>
                    <a:pt x="0" y="63754"/>
                  </a:lnTo>
                  <a:lnTo>
                    <a:pt x="0" y="57276"/>
                  </a:lnTo>
                  <a:lnTo>
                    <a:pt x="6476" y="57276"/>
                  </a:lnTo>
                  <a:lnTo>
                    <a:pt x="12572" y="57276"/>
                  </a:lnTo>
                  <a:lnTo>
                    <a:pt x="25145" y="57276"/>
                  </a:lnTo>
                  <a:lnTo>
                    <a:pt x="31622" y="50800"/>
                  </a:lnTo>
                  <a:lnTo>
                    <a:pt x="44195" y="50800"/>
                  </a:lnTo>
                  <a:lnTo>
                    <a:pt x="133095" y="50800"/>
                  </a:lnTo>
                  <a:lnTo>
                    <a:pt x="177800" y="44704"/>
                  </a:lnTo>
                  <a:lnTo>
                    <a:pt x="209422" y="44704"/>
                  </a:lnTo>
                  <a:lnTo>
                    <a:pt x="241172" y="38226"/>
                  </a:lnTo>
                  <a:lnTo>
                    <a:pt x="311022" y="38226"/>
                  </a:lnTo>
                  <a:lnTo>
                    <a:pt x="342645" y="31750"/>
                  </a:lnTo>
                  <a:lnTo>
                    <a:pt x="380872" y="31750"/>
                  </a:lnTo>
                  <a:lnTo>
                    <a:pt x="457200" y="31750"/>
                  </a:lnTo>
                  <a:lnTo>
                    <a:pt x="495300" y="31750"/>
                  </a:lnTo>
                  <a:lnTo>
                    <a:pt x="533526" y="38226"/>
                  </a:lnTo>
                  <a:lnTo>
                    <a:pt x="577722" y="38226"/>
                  </a:lnTo>
                  <a:lnTo>
                    <a:pt x="673100" y="38226"/>
                  </a:lnTo>
                  <a:lnTo>
                    <a:pt x="723900" y="38226"/>
                  </a:lnTo>
                  <a:lnTo>
                    <a:pt x="780796" y="38226"/>
                  </a:lnTo>
                  <a:lnTo>
                    <a:pt x="838073" y="38226"/>
                  </a:lnTo>
                  <a:lnTo>
                    <a:pt x="958596" y="31750"/>
                  </a:lnTo>
                  <a:lnTo>
                    <a:pt x="1022350" y="25526"/>
                  </a:lnTo>
                  <a:lnTo>
                    <a:pt x="1143000" y="12954"/>
                  </a:lnTo>
                  <a:lnTo>
                    <a:pt x="1200150" y="12954"/>
                  </a:lnTo>
                  <a:lnTo>
                    <a:pt x="1250950" y="6476"/>
                  </a:lnTo>
                  <a:lnTo>
                    <a:pt x="1295273" y="6476"/>
                  </a:lnTo>
                  <a:lnTo>
                    <a:pt x="1333373" y="0"/>
                  </a:lnTo>
                  <a:lnTo>
                    <a:pt x="1384173" y="0"/>
                  </a:lnTo>
                  <a:lnTo>
                    <a:pt x="1396746" y="0"/>
                  </a:lnTo>
                  <a:lnTo>
                    <a:pt x="1409700" y="6476"/>
                  </a:lnTo>
                  <a:lnTo>
                    <a:pt x="1415796" y="6476"/>
                  </a:lnTo>
                  <a:lnTo>
                    <a:pt x="1415796" y="12954"/>
                  </a:lnTo>
                  <a:lnTo>
                    <a:pt x="1422273" y="19050"/>
                  </a:lnTo>
                  <a:lnTo>
                    <a:pt x="1415796" y="25526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813940" y="4841239"/>
            <a:ext cx="692785" cy="387350"/>
            <a:chOff x="1813940" y="4841239"/>
            <a:chExt cx="692785" cy="387350"/>
          </a:xfrm>
        </p:grpSpPr>
        <p:sp>
          <p:nvSpPr>
            <p:cNvPr id="58" name="object 58"/>
            <p:cNvSpPr/>
            <p:nvPr/>
          </p:nvSpPr>
          <p:spPr>
            <a:xfrm>
              <a:off x="1823466" y="4850765"/>
              <a:ext cx="197485" cy="368300"/>
            </a:xfrm>
            <a:custGeom>
              <a:avLst/>
              <a:gdLst/>
              <a:ahLst/>
              <a:cxnLst/>
              <a:rect l="l" t="t" r="r" b="b"/>
              <a:pathLst>
                <a:path w="197485" h="368300">
                  <a:moveTo>
                    <a:pt x="0" y="25527"/>
                  </a:moveTo>
                  <a:lnTo>
                    <a:pt x="0" y="76327"/>
                  </a:lnTo>
                  <a:lnTo>
                    <a:pt x="0" y="114427"/>
                  </a:lnTo>
                  <a:lnTo>
                    <a:pt x="6476" y="152273"/>
                  </a:lnTo>
                  <a:lnTo>
                    <a:pt x="6476" y="196850"/>
                  </a:lnTo>
                  <a:lnTo>
                    <a:pt x="12953" y="235077"/>
                  </a:lnTo>
                  <a:lnTo>
                    <a:pt x="19050" y="266700"/>
                  </a:lnTo>
                  <a:lnTo>
                    <a:pt x="25526" y="285750"/>
                  </a:lnTo>
                  <a:lnTo>
                    <a:pt x="32003" y="311023"/>
                  </a:lnTo>
                  <a:lnTo>
                    <a:pt x="38226" y="317500"/>
                  </a:lnTo>
                  <a:lnTo>
                    <a:pt x="44703" y="304927"/>
                  </a:lnTo>
                  <a:lnTo>
                    <a:pt x="44703" y="292227"/>
                  </a:lnTo>
                  <a:lnTo>
                    <a:pt x="44703" y="247650"/>
                  </a:lnTo>
                  <a:lnTo>
                    <a:pt x="38226" y="222123"/>
                  </a:lnTo>
                  <a:lnTo>
                    <a:pt x="25526" y="171323"/>
                  </a:lnTo>
                  <a:lnTo>
                    <a:pt x="6476" y="114427"/>
                  </a:lnTo>
                  <a:lnTo>
                    <a:pt x="6476" y="88900"/>
                  </a:lnTo>
                  <a:lnTo>
                    <a:pt x="0" y="38100"/>
                  </a:lnTo>
                  <a:lnTo>
                    <a:pt x="6476" y="19050"/>
                  </a:lnTo>
                  <a:lnTo>
                    <a:pt x="25526" y="6477"/>
                  </a:lnTo>
                  <a:lnTo>
                    <a:pt x="44703" y="0"/>
                  </a:lnTo>
                  <a:lnTo>
                    <a:pt x="82803" y="6477"/>
                  </a:lnTo>
                  <a:lnTo>
                    <a:pt x="146176" y="57150"/>
                  </a:lnTo>
                  <a:lnTo>
                    <a:pt x="177926" y="120523"/>
                  </a:lnTo>
                  <a:lnTo>
                    <a:pt x="196976" y="184277"/>
                  </a:lnTo>
                  <a:lnTo>
                    <a:pt x="196976" y="209423"/>
                  </a:lnTo>
                  <a:lnTo>
                    <a:pt x="190881" y="266700"/>
                  </a:lnTo>
                  <a:lnTo>
                    <a:pt x="171703" y="311023"/>
                  </a:lnTo>
                  <a:lnTo>
                    <a:pt x="127126" y="349123"/>
                  </a:lnTo>
                  <a:lnTo>
                    <a:pt x="101853" y="362077"/>
                  </a:lnTo>
                  <a:lnTo>
                    <a:pt x="95376" y="368173"/>
                  </a:lnTo>
                  <a:lnTo>
                    <a:pt x="82803" y="368173"/>
                  </a:lnTo>
                  <a:lnTo>
                    <a:pt x="82803" y="36207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74544" y="5025516"/>
              <a:ext cx="152274" cy="19685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077593" y="5035042"/>
              <a:ext cx="419100" cy="152400"/>
            </a:xfrm>
            <a:custGeom>
              <a:avLst/>
              <a:gdLst/>
              <a:ahLst/>
              <a:cxnLst/>
              <a:rect l="l" t="t" r="r" b="b"/>
              <a:pathLst>
                <a:path w="419100" h="152400">
                  <a:moveTo>
                    <a:pt x="158876" y="101472"/>
                  </a:moveTo>
                  <a:lnTo>
                    <a:pt x="165354" y="114172"/>
                  </a:lnTo>
                  <a:lnTo>
                    <a:pt x="165354" y="107949"/>
                  </a:lnTo>
                  <a:lnTo>
                    <a:pt x="165354" y="94995"/>
                  </a:lnTo>
                  <a:lnTo>
                    <a:pt x="165354" y="82422"/>
                  </a:lnTo>
                  <a:lnTo>
                    <a:pt x="165354" y="63372"/>
                  </a:lnTo>
                  <a:lnTo>
                    <a:pt x="171450" y="50799"/>
                  </a:lnTo>
                  <a:lnTo>
                    <a:pt x="177926" y="37845"/>
                  </a:lnTo>
                  <a:lnTo>
                    <a:pt x="184023" y="37845"/>
                  </a:lnTo>
                  <a:lnTo>
                    <a:pt x="190500" y="44322"/>
                  </a:lnTo>
                  <a:lnTo>
                    <a:pt x="196976" y="56895"/>
                  </a:lnTo>
                  <a:lnTo>
                    <a:pt x="203073" y="63372"/>
                  </a:lnTo>
                  <a:lnTo>
                    <a:pt x="209550" y="69849"/>
                  </a:lnTo>
                  <a:lnTo>
                    <a:pt x="222123" y="82422"/>
                  </a:lnTo>
                  <a:lnTo>
                    <a:pt x="228600" y="88899"/>
                  </a:lnTo>
                  <a:lnTo>
                    <a:pt x="247776" y="94995"/>
                  </a:lnTo>
                  <a:lnTo>
                    <a:pt x="253873" y="101472"/>
                  </a:lnTo>
                  <a:lnTo>
                    <a:pt x="272923" y="101472"/>
                  </a:lnTo>
                  <a:lnTo>
                    <a:pt x="285876" y="101472"/>
                  </a:lnTo>
                  <a:lnTo>
                    <a:pt x="298450" y="101472"/>
                  </a:lnTo>
                  <a:lnTo>
                    <a:pt x="311150" y="94995"/>
                  </a:lnTo>
                  <a:lnTo>
                    <a:pt x="317626" y="88899"/>
                  </a:lnTo>
                  <a:lnTo>
                    <a:pt x="324104" y="82422"/>
                  </a:lnTo>
                  <a:lnTo>
                    <a:pt x="324104" y="75945"/>
                  </a:lnTo>
                  <a:lnTo>
                    <a:pt x="324104" y="63372"/>
                  </a:lnTo>
                  <a:lnTo>
                    <a:pt x="317626" y="56895"/>
                  </a:lnTo>
                  <a:lnTo>
                    <a:pt x="311150" y="56895"/>
                  </a:lnTo>
                  <a:lnTo>
                    <a:pt x="291973" y="50799"/>
                  </a:lnTo>
                  <a:lnTo>
                    <a:pt x="272923" y="50799"/>
                  </a:lnTo>
                  <a:lnTo>
                    <a:pt x="266826" y="56895"/>
                  </a:lnTo>
                  <a:lnTo>
                    <a:pt x="260350" y="63372"/>
                  </a:lnTo>
                  <a:lnTo>
                    <a:pt x="253873" y="69849"/>
                  </a:lnTo>
                  <a:lnTo>
                    <a:pt x="253873" y="82422"/>
                  </a:lnTo>
                  <a:lnTo>
                    <a:pt x="253873" y="107949"/>
                  </a:lnTo>
                  <a:lnTo>
                    <a:pt x="266826" y="120649"/>
                  </a:lnTo>
                  <a:lnTo>
                    <a:pt x="291973" y="139699"/>
                  </a:lnTo>
                  <a:lnTo>
                    <a:pt x="304926" y="145795"/>
                  </a:lnTo>
                  <a:lnTo>
                    <a:pt x="342773" y="152272"/>
                  </a:lnTo>
                  <a:lnTo>
                    <a:pt x="361823" y="152272"/>
                  </a:lnTo>
                  <a:lnTo>
                    <a:pt x="393954" y="152272"/>
                  </a:lnTo>
                  <a:lnTo>
                    <a:pt x="406526" y="152272"/>
                  </a:lnTo>
                  <a:lnTo>
                    <a:pt x="412623" y="145795"/>
                  </a:lnTo>
                  <a:lnTo>
                    <a:pt x="419100" y="145795"/>
                  </a:lnTo>
                  <a:lnTo>
                    <a:pt x="412623" y="145795"/>
                  </a:lnTo>
                  <a:lnTo>
                    <a:pt x="400050" y="152272"/>
                  </a:lnTo>
                </a:path>
                <a:path w="419100" h="152400">
                  <a:moveTo>
                    <a:pt x="44323" y="19049"/>
                  </a:moveTo>
                  <a:lnTo>
                    <a:pt x="44323" y="6095"/>
                  </a:lnTo>
                  <a:lnTo>
                    <a:pt x="38226" y="0"/>
                  </a:lnTo>
                  <a:lnTo>
                    <a:pt x="31750" y="0"/>
                  </a:lnTo>
                  <a:lnTo>
                    <a:pt x="25273" y="0"/>
                  </a:lnTo>
                  <a:lnTo>
                    <a:pt x="19176" y="0"/>
                  </a:lnTo>
                  <a:lnTo>
                    <a:pt x="12700" y="6095"/>
                  </a:lnTo>
                  <a:lnTo>
                    <a:pt x="6476" y="19049"/>
                  </a:lnTo>
                  <a:lnTo>
                    <a:pt x="0" y="31622"/>
                  </a:lnTo>
                  <a:lnTo>
                    <a:pt x="0" y="50799"/>
                  </a:lnTo>
                  <a:lnTo>
                    <a:pt x="0" y="88899"/>
                  </a:lnTo>
                  <a:lnTo>
                    <a:pt x="0" y="10794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4176267" y="5171312"/>
            <a:ext cx="908050" cy="965835"/>
            <a:chOff x="4176267" y="5171312"/>
            <a:chExt cx="908050" cy="965835"/>
          </a:xfrm>
        </p:grpSpPr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76267" y="5279262"/>
              <a:ext cx="139701" cy="11455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85817" y="5317489"/>
              <a:ext cx="241174" cy="24765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700269" y="5415914"/>
              <a:ext cx="311150" cy="152400"/>
            </a:xfrm>
            <a:custGeom>
              <a:avLst/>
              <a:gdLst/>
              <a:ahLst/>
              <a:cxnLst/>
              <a:rect l="l" t="t" r="r" b="b"/>
              <a:pathLst>
                <a:path w="311150" h="152400">
                  <a:moveTo>
                    <a:pt x="0" y="57277"/>
                  </a:moveTo>
                  <a:lnTo>
                    <a:pt x="6095" y="76327"/>
                  </a:lnTo>
                  <a:lnTo>
                    <a:pt x="6095" y="82423"/>
                  </a:lnTo>
                  <a:lnTo>
                    <a:pt x="6095" y="88900"/>
                  </a:lnTo>
                  <a:lnTo>
                    <a:pt x="19050" y="107950"/>
                  </a:lnTo>
                  <a:lnTo>
                    <a:pt x="19050" y="114173"/>
                  </a:lnTo>
                  <a:lnTo>
                    <a:pt x="25145" y="120650"/>
                  </a:lnTo>
                  <a:lnTo>
                    <a:pt x="25145" y="127127"/>
                  </a:lnTo>
                  <a:lnTo>
                    <a:pt x="31622" y="127127"/>
                  </a:lnTo>
                </a:path>
                <a:path w="311150" h="152400">
                  <a:moveTo>
                    <a:pt x="6095" y="0"/>
                  </a:moveTo>
                  <a:lnTo>
                    <a:pt x="6095" y="0"/>
                  </a:lnTo>
                  <a:lnTo>
                    <a:pt x="6476" y="0"/>
                  </a:lnTo>
                </a:path>
                <a:path w="311150" h="152400">
                  <a:moveTo>
                    <a:pt x="69850" y="57277"/>
                  </a:moveTo>
                  <a:lnTo>
                    <a:pt x="63372" y="69850"/>
                  </a:lnTo>
                  <a:lnTo>
                    <a:pt x="57276" y="76327"/>
                  </a:lnTo>
                  <a:lnTo>
                    <a:pt x="57276" y="95377"/>
                  </a:lnTo>
                  <a:lnTo>
                    <a:pt x="57276" y="107950"/>
                  </a:lnTo>
                  <a:lnTo>
                    <a:pt x="63372" y="114173"/>
                  </a:lnTo>
                  <a:lnTo>
                    <a:pt x="75945" y="133223"/>
                  </a:lnTo>
                  <a:lnTo>
                    <a:pt x="82422" y="139700"/>
                  </a:lnTo>
                  <a:lnTo>
                    <a:pt x="94995" y="152273"/>
                  </a:lnTo>
                  <a:lnTo>
                    <a:pt x="101472" y="152273"/>
                  </a:lnTo>
                  <a:lnTo>
                    <a:pt x="114045" y="152273"/>
                  </a:lnTo>
                  <a:lnTo>
                    <a:pt x="114045" y="146177"/>
                  </a:lnTo>
                  <a:lnTo>
                    <a:pt x="120522" y="133223"/>
                  </a:lnTo>
                  <a:lnTo>
                    <a:pt x="120522" y="127127"/>
                  </a:lnTo>
                  <a:lnTo>
                    <a:pt x="114045" y="107950"/>
                  </a:lnTo>
                  <a:lnTo>
                    <a:pt x="107950" y="95377"/>
                  </a:lnTo>
                  <a:lnTo>
                    <a:pt x="94995" y="76327"/>
                  </a:lnTo>
                  <a:lnTo>
                    <a:pt x="94995" y="69850"/>
                  </a:lnTo>
                  <a:lnTo>
                    <a:pt x="88900" y="63373"/>
                  </a:lnTo>
                  <a:lnTo>
                    <a:pt x="94995" y="69850"/>
                  </a:lnTo>
                  <a:lnTo>
                    <a:pt x="101472" y="82423"/>
                  </a:lnTo>
                  <a:lnTo>
                    <a:pt x="107950" y="88900"/>
                  </a:lnTo>
                  <a:lnTo>
                    <a:pt x="120522" y="95377"/>
                  </a:lnTo>
                  <a:lnTo>
                    <a:pt x="139700" y="107950"/>
                  </a:lnTo>
                  <a:lnTo>
                    <a:pt x="145795" y="114173"/>
                  </a:lnTo>
                  <a:lnTo>
                    <a:pt x="158750" y="120650"/>
                  </a:lnTo>
                  <a:lnTo>
                    <a:pt x="171322" y="133223"/>
                  </a:lnTo>
                  <a:lnTo>
                    <a:pt x="177800" y="133223"/>
                  </a:lnTo>
                  <a:lnTo>
                    <a:pt x="183895" y="139700"/>
                  </a:lnTo>
                </a:path>
                <a:path w="311150" h="152400">
                  <a:moveTo>
                    <a:pt x="266700" y="12573"/>
                  </a:moveTo>
                  <a:lnTo>
                    <a:pt x="260222" y="12573"/>
                  </a:lnTo>
                  <a:lnTo>
                    <a:pt x="266700" y="12573"/>
                  </a:lnTo>
                  <a:lnTo>
                    <a:pt x="253745" y="19050"/>
                  </a:lnTo>
                  <a:lnTo>
                    <a:pt x="241172" y="31623"/>
                  </a:lnTo>
                  <a:lnTo>
                    <a:pt x="234695" y="38100"/>
                  </a:lnTo>
                  <a:lnTo>
                    <a:pt x="228600" y="50800"/>
                  </a:lnTo>
                  <a:lnTo>
                    <a:pt x="228600" y="69850"/>
                  </a:lnTo>
                  <a:lnTo>
                    <a:pt x="228600" y="76327"/>
                  </a:lnTo>
                  <a:lnTo>
                    <a:pt x="241172" y="88900"/>
                  </a:lnTo>
                  <a:lnTo>
                    <a:pt x="253745" y="95377"/>
                  </a:lnTo>
                  <a:lnTo>
                    <a:pt x="272922" y="107950"/>
                  </a:lnTo>
                  <a:lnTo>
                    <a:pt x="279400" y="114173"/>
                  </a:lnTo>
                  <a:lnTo>
                    <a:pt x="298450" y="127127"/>
                  </a:lnTo>
                  <a:lnTo>
                    <a:pt x="304545" y="127127"/>
                  </a:lnTo>
                  <a:lnTo>
                    <a:pt x="311022" y="133223"/>
                  </a:lnTo>
                  <a:lnTo>
                    <a:pt x="311022" y="139700"/>
                  </a:lnTo>
                  <a:lnTo>
                    <a:pt x="304545" y="139700"/>
                  </a:lnTo>
                  <a:lnTo>
                    <a:pt x="298450" y="146177"/>
                  </a:lnTo>
                  <a:lnTo>
                    <a:pt x="222122" y="146177"/>
                  </a:lnTo>
                  <a:lnTo>
                    <a:pt x="216026" y="146177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20894" y="5698349"/>
              <a:ext cx="228601" cy="26672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262119" y="5180837"/>
              <a:ext cx="812800" cy="527050"/>
            </a:xfrm>
            <a:custGeom>
              <a:avLst/>
              <a:gdLst/>
              <a:ahLst/>
              <a:cxnLst/>
              <a:rect l="l" t="t" r="r" b="b"/>
              <a:pathLst>
                <a:path w="812800" h="527050">
                  <a:moveTo>
                    <a:pt x="583945" y="44576"/>
                  </a:moveTo>
                  <a:lnTo>
                    <a:pt x="590422" y="38100"/>
                  </a:lnTo>
                  <a:lnTo>
                    <a:pt x="590422" y="32004"/>
                  </a:lnTo>
                  <a:lnTo>
                    <a:pt x="583945" y="32004"/>
                  </a:lnTo>
                  <a:lnTo>
                    <a:pt x="577850" y="25526"/>
                  </a:lnTo>
                  <a:lnTo>
                    <a:pt x="571372" y="25526"/>
                  </a:lnTo>
                  <a:lnTo>
                    <a:pt x="558672" y="19050"/>
                  </a:lnTo>
                  <a:lnTo>
                    <a:pt x="546100" y="19050"/>
                  </a:lnTo>
                  <a:lnTo>
                    <a:pt x="527050" y="19050"/>
                  </a:lnTo>
                  <a:lnTo>
                    <a:pt x="508000" y="12954"/>
                  </a:lnTo>
                  <a:lnTo>
                    <a:pt x="463295" y="12954"/>
                  </a:lnTo>
                  <a:lnTo>
                    <a:pt x="412622" y="12954"/>
                  </a:lnTo>
                  <a:lnTo>
                    <a:pt x="387350" y="12954"/>
                  </a:lnTo>
                  <a:lnTo>
                    <a:pt x="361822" y="12954"/>
                  </a:lnTo>
                  <a:lnTo>
                    <a:pt x="298450" y="25526"/>
                  </a:lnTo>
                  <a:lnTo>
                    <a:pt x="272922" y="32004"/>
                  </a:lnTo>
                  <a:lnTo>
                    <a:pt x="215645" y="57277"/>
                  </a:lnTo>
                  <a:lnTo>
                    <a:pt x="184022" y="69850"/>
                  </a:lnTo>
                  <a:lnTo>
                    <a:pt x="158750" y="82803"/>
                  </a:lnTo>
                  <a:lnTo>
                    <a:pt x="126745" y="101853"/>
                  </a:lnTo>
                  <a:lnTo>
                    <a:pt x="101472" y="114427"/>
                  </a:lnTo>
                  <a:lnTo>
                    <a:pt x="82422" y="133603"/>
                  </a:lnTo>
                  <a:lnTo>
                    <a:pt x="63372" y="152653"/>
                  </a:lnTo>
                  <a:lnTo>
                    <a:pt x="44322" y="165227"/>
                  </a:lnTo>
                  <a:lnTo>
                    <a:pt x="31750" y="184277"/>
                  </a:lnTo>
                  <a:lnTo>
                    <a:pt x="19050" y="196977"/>
                  </a:lnTo>
                  <a:lnTo>
                    <a:pt x="6095" y="222503"/>
                  </a:lnTo>
                  <a:lnTo>
                    <a:pt x="0" y="241553"/>
                  </a:lnTo>
                  <a:lnTo>
                    <a:pt x="0" y="266700"/>
                  </a:lnTo>
                  <a:lnTo>
                    <a:pt x="25272" y="323977"/>
                  </a:lnTo>
                  <a:lnTo>
                    <a:pt x="56895" y="362203"/>
                  </a:lnTo>
                  <a:lnTo>
                    <a:pt x="107950" y="406400"/>
                  </a:lnTo>
                  <a:lnTo>
                    <a:pt x="209550" y="457200"/>
                  </a:lnTo>
                  <a:lnTo>
                    <a:pt x="247650" y="476275"/>
                  </a:lnTo>
                  <a:lnTo>
                    <a:pt x="279400" y="489242"/>
                  </a:lnTo>
                  <a:lnTo>
                    <a:pt x="361822" y="514438"/>
                  </a:lnTo>
                  <a:lnTo>
                    <a:pt x="399922" y="520915"/>
                  </a:lnTo>
                  <a:lnTo>
                    <a:pt x="444245" y="527037"/>
                  </a:lnTo>
                  <a:lnTo>
                    <a:pt x="482472" y="520915"/>
                  </a:lnTo>
                  <a:lnTo>
                    <a:pt x="527050" y="514438"/>
                  </a:lnTo>
                  <a:lnTo>
                    <a:pt x="565150" y="507961"/>
                  </a:lnTo>
                  <a:lnTo>
                    <a:pt x="641222" y="476275"/>
                  </a:lnTo>
                  <a:lnTo>
                    <a:pt x="679322" y="457200"/>
                  </a:lnTo>
                  <a:lnTo>
                    <a:pt x="736600" y="419392"/>
                  </a:lnTo>
                  <a:lnTo>
                    <a:pt x="774700" y="368300"/>
                  </a:lnTo>
                  <a:lnTo>
                    <a:pt x="787272" y="343027"/>
                  </a:lnTo>
                  <a:lnTo>
                    <a:pt x="799972" y="317500"/>
                  </a:lnTo>
                  <a:lnTo>
                    <a:pt x="812545" y="254127"/>
                  </a:lnTo>
                  <a:lnTo>
                    <a:pt x="812545" y="216027"/>
                  </a:lnTo>
                  <a:lnTo>
                    <a:pt x="793750" y="139700"/>
                  </a:lnTo>
                  <a:lnTo>
                    <a:pt x="774700" y="101853"/>
                  </a:lnTo>
                  <a:lnTo>
                    <a:pt x="724026" y="44576"/>
                  </a:lnTo>
                  <a:lnTo>
                    <a:pt x="622045" y="0"/>
                  </a:lnTo>
                  <a:lnTo>
                    <a:pt x="577850" y="0"/>
                  </a:lnTo>
                  <a:lnTo>
                    <a:pt x="539622" y="6476"/>
                  </a:lnTo>
                  <a:lnTo>
                    <a:pt x="457200" y="25526"/>
                  </a:lnTo>
                  <a:lnTo>
                    <a:pt x="419100" y="44576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528946" y="563803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3048" y="-9525"/>
                  </a:moveTo>
                  <a:lnTo>
                    <a:pt x="3048" y="9525"/>
                  </a:lnTo>
                </a:path>
              </a:pathLst>
            </a:custGeom>
            <a:ln w="6095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509769" y="5600229"/>
              <a:ext cx="25400" cy="514350"/>
            </a:xfrm>
            <a:custGeom>
              <a:avLst/>
              <a:gdLst/>
              <a:ahLst/>
              <a:cxnLst/>
              <a:rect l="l" t="t" r="r" b="b"/>
              <a:pathLst>
                <a:path w="25400" h="514350">
                  <a:moveTo>
                    <a:pt x="25272" y="37807"/>
                  </a:moveTo>
                  <a:lnTo>
                    <a:pt x="19176" y="44284"/>
                  </a:lnTo>
                  <a:lnTo>
                    <a:pt x="25272" y="37807"/>
                  </a:lnTo>
                  <a:lnTo>
                    <a:pt x="19176" y="37807"/>
                  </a:lnTo>
                  <a:lnTo>
                    <a:pt x="19176" y="31686"/>
                  </a:lnTo>
                  <a:lnTo>
                    <a:pt x="12700" y="31686"/>
                  </a:lnTo>
                  <a:lnTo>
                    <a:pt x="6222" y="31686"/>
                  </a:lnTo>
                  <a:lnTo>
                    <a:pt x="6222" y="37807"/>
                  </a:lnTo>
                  <a:lnTo>
                    <a:pt x="0" y="37807"/>
                  </a:lnTo>
                  <a:lnTo>
                    <a:pt x="6222" y="37807"/>
                  </a:lnTo>
                  <a:lnTo>
                    <a:pt x="0" y="37807"/>
                  </a:lnTo>
                  <a:lnTo>
                    <a:pt x="0" y="31686"/>
                  </a:lnTo>
                  <a:lnTo>
                    <a:pt x="0" y="25209"/>
                  </a:lnTo>
                  <a:lnTo>
                    <a:pt x="6222" y="18719"/>
                  </a:lnTo>
                  <a:lnTo>
                    <a:pt x="6222" y="12611"/>
                  </a:lnTo>
                  <a:lnTo>
                    <a:pt x="6222" y="6121"/>
                  </a:lnTo>
                  <a:lnTo>
                    <a:pt x="6222" y="0"/>
                  </a:lnTo>
                  <a:lnTo>
                    <a:pt x="6222" y="6121"/>
                  </a:lnTo>
                  <a:lnTo>
                    <a:pt x="6222" y="12611"/>
                  </a:lnTo>
                  <a:lnTo>
                    <a:pt x="6222" y="399961"/>
                  </a:lnTo>
                  <a:lnTo>
                    <a:pt x="12700" y="444246"/>
                  </a:lnTo>
                  <a:lnTo>
                    <a:pt x="12700" y="463321"/>
                  </a:lnTo>
                  <a:lnTo>
                    <a:pt x="12700" y="495007"/>
                  </a:lnTo>
                  <a:lnTo>
                    <a:pt x="12700" y="501484"/>
                  </a:lnTo>
                  <a:lnTo>
                    <a:pt x="19176" y="507961"/>
                  </a:lnTo>
                  <a:lnTo>
                    <a:pt x="19176" y="514083"/>
                  </a:lnTo>
                  <a:lnTo>
                    <a:pt x="19176" y="507961"/>
                  </a:lnTo>
                  <a:lnTo>
                    <a:pt x="25272" y="501484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04867" y="5946024"/>
              <a:ext cx="222124" cy="190780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5344794" y="5165216"/>
            <a:ext cx="1187450" cy="1206500"/>
            <a:chOff x="5344794" y="5165216"/>
            <a:chExt cx="1187450" cy="1206500"/>
          </a:xfrm>
        </p:grpSpPr>
        <p:pic>
          <p:nvPicPr>
            <p:cNvPr id="71" name="object 7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73394" y="5406389"/>
              <a:ext cx="152274" cy="17132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63894" y="5425439"/>
              <a:ext cx="228601" cy="10795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957315" y="5358638"/>
              <a:ext cx="19685" cy="26034"/>
            </a:xfrm>
            <a:custGeom>
              <a:avLst/>
              <a:gdLst/>
              <a:ahLst/>
              <a:cxnLst/>
              <a:rect l="l" t="t" r="r" b="b"/>
              <a:pathLst>
                <a:path w="19685" h="26035">
                  <a:moveTo>
                    <a:pt x="0" y="0"/>
                  </a:moveTo>
                  <a:lnTo>
                    <a:pt x="6476" y="0"/>
                  </a:lnTo>
                  <a:lnTo>
                    <a:pt x="12954" y="19177"/>
                  </a:lnTo>
                  <a:lnTo>
                    <a:pt x="19176" y="25653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36817" y="5425439"/>
              <a:ext cx="450978" cy="12712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60744" y="5685751"/>
              <a:ext cx="196597" cy="27932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354319" y="5174742"/>
              <a:ext cx="1168400" cy="958850"/>
            </a:xfrm>
            <a:custGeom>
              <a:avLst/>
              <a:gdLst/>
              <a:ahLst/>
              <a:cxnLst/>
              <a:rect l="l" t="t" r="r" b="b"/>
              <a:pathLst>
                <a:path w="1168400" h="958850">
                  <a:moveTo>
                    <a:pt x="717550" y="25145"/>
                  </a:moveTo>
                  <a:lnTo>
                    <a:pt x="704976" y="19049"/>
                  </a:lnTo>
                  <a:lnTo>
                    <a:pt x="717550" y="25145"/>
                  </a:lnTo>
                  <a:lnTo>
                    <a:pt x="692022" y="19049"/>
                  </a:lnTo>
                  <a:lnTo>
                    <a:pt x="679322" y="12572"/>
                  </a:lnTo>
                  <a:lnTo>
                    <a:pt x="660272" y="6095"/>
                  </a:lnTo>
                  <a:lnTo>
                    <a:pt x="641222" y="6095"/>
                  </a:lnTo>
                  <a:lnTo>
                    <a:pt x="615950" y="0"/>
                  </a:lnTo>
                  <a:lnTo>
                    <a:pt x="590422" y="0"/>
                  </a:lnTo>
                  <a:lnTo>
                    <a:pt x="527050" y="6095"/>
                  </a:lnTo>
                  <a:lnTo>
                    <a:pt x="488950" y="12572"/>
                  </a:lnTo>
                  <a:lnTo>
                    <a:pt x="412622" y="38099"/>
                  </a:lnTo>
                  <a:lnTo>
                    <a:pt x="368300" y="50672"/>
                  </a:lnTo>
                  <a:lnTo>
                    <a:pt x="323722" y="63372"/>
                  </a:lnTo>
                  <a:lnTo>
                    <a:pt x="285495" y="75945"/>
                  </a:lnTo>
                  <a:lnTo>
                    <a:pt x="241300" y="94995"/>
                  </a:lnTo>
                  <a:lnTo>
                    <a:pt x="203072" y="114045"/>
                  </a:lnTo>
                  <a:lnTo>
                    <a:pt x="133222" y="152272"/>
                  </a:lnTo>
                  <a:lnTo>
                    <a:pt x="76072" y="190372"/>
                  </a:lnTo>
                  <a:lnTo>
                    <a:pt x="50800" y="209549"/>
                  </a:lnTo>
                  <a:lnTo>
                    <a:pt x="25272" y="228599"/>
                  </a:lnTo>
                  <a:lnTo>
                    <a:pt x="0" y="260222"/>
                  </a:lnTo>
                  <a:lnTo>
                    <a:pt x="0" y="279272"/>
                  </a:lnTo>
                  <a:lnTo>
                    <a:pt x="0" y="317499"/>
                  </a:lnTo>
                  <a:lnTo>
                    <a:pt x="69850" y="387349"/>
                  </a:lnTo>
                  <a:lnTo>
                    <a:pt x="107695" y="412495"/>
                  </a:lnTo>
                  <a:lnTo>
                    <a:pt x="196595" y="450697"/>
                  </a:lnTo>
                  <a:lnTo>
                    <a:pt x="247776" y="469772"/>
                  </a:lnTo>
                  <a:lnTo>
                    <a:pt x="304672" y="488848"/>
                  </a:lnTo>
                  <a:lnTo>
                    <a:pt x="361822" y="501459"/>
                  </a:lnTo>
                  <a:lnTo>
                    <a:pt x="425195" y="514057"/>
                  </a:lnTo>
                  <a:lnTo>
                    <a:pt x="488950" y="520534"/>
                  </a:lnTo>
                  <a:lnTo>
                    <a:pt x="622172" y="527011"/>
                  </a:lnTo>
                  <a:lnTo>
                    <a:pt x="692022" y="527011"/>
                  </a:lnTo>
                  <a:lnTo>
                    <a:pt x="825500" y="527011"/>
                  </a:lnTo>
                  <a:lnTo>
                    <a:pt x="888872" y="520534"/>
                  </a:lnTo>
                  <a:lnTo>
                    <a:pt x="990472" y="514057"/>
                  </a:lnTo>
                  <a:lnTo>
                    <a:pt x="1035050" y="501459"/>
                  </a:lnTo>
                  <a:lnTo>
                    <a:pt x="1073150" y="495338"/>
                  </a:lnTo>
                  <a:lnTo>
                    <a:pt x="1149223" y="444207"/>
                  </a:lnTo>
                  <a:lnTo>
                    <a:pt x="1168273" y="374395"/>
                  </a:lnTo>
                  <a:lnTo>
                    <a:pt x="1168273" y="342645"/>
                  </a:lnTo>
                  <a:lnTo>
                    <a:pt x="1143000" y="272795"/>
                  </a:lnTo>
                  <a:lnTo>
                    <a:pt x="1123950" y="234695"/>
                  </a:lnTo>
                  <a:lnTo>
                    <a:pt x="1060195" y="158749"/>
                  </a:lnTo>
                  <a:lnTo>
                    <a:pt x="1022095" y="120522"/>
                  </a:lnTo>
                  <a:lnTo>
                    <a:pt x="920622" y="69849"/>
                  </a:lnTo>
                  <a:lnTo>
                    <a:pt x="863345" y="50672"/>
                  </a:lnTo>
                  <a:lnTo>
                    <a:pt x="742695" y="31622"/>
                  </a:lnTo>
                  <a:lnTo>
                    <a:pt x="685800" y="31622"/>
                  </a:lnTo>
                  <a:lnTo>
                    <a:pt x="577850" y="50672"/>
                  </a:lnTo>
                  <a:lnTo>
                    <a:pt x="533272" y="63372"/>
                  </a:lnTo>
                </a:path>
                <a:path w="1168400" h="958850">
                  <a:moveTo>
                    <a:pt x="425195" y="463295"/>
                  </a:moveTo>
                  <a:lnTo>
                    <a:pt x="425195" y="457174"/>
                  </a:lnTo>
                  <a:lnTo>
                    <a:pt x="425195" y="463295"/>
                  </a:lnTo>
                  <a:lnTo>
                    <a:pt x="419100" y="482371"/>
                  </a:lnTo>
                  <a:lnTo>
                    <a:pt x="419100" y="615937"/>
                  </a:lnTo>
                  <a:lnTo>
                    <a:pt x="412622" y="679297"/>
                  </a:lnTo>
                  <a:lnTo>
                    <a:pt x="412622" y="717448"/>
                  </a:lnTo>
                  <a:lnTo>
                    <a:pt x="406145" y="755611"/>
                  </a:lnTo>
                  <a:lnTo>
                    <a:pt x="406145" y="818972"/>
                  </a:lnTo>
                  <a:lnTo>
                    <a:pt x="406145" y="844537"/>
                  </a:lnTo>
                  <a:lnTo>
                    <a:pt x="406145" y="888809"/>
                  </a:lnTo>
                  <a:lnTo>
                    <a:pt x="412622" y="907897"/>
                  </a:lnTo>
                  <a:lnTo>
                    <a:pt x="412622" y="933449"/>
                  </a:lnTo>
                  <a:lnTo>
                    <a:pt x="419100" y="946048"/>
                  </a:lnTo>
                  <a:lnTo>
                    <a:pt x="419100" y="952538"/>
                  </a:lnTo>
                  <a:lnTo>
                    <a:pt x="419100" y="958659"/>
                  </a:lnTo>
                  <a:lnTo>
                    <a:pt x="412622" y="952538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47790" y="6104787"/>
              <a:ext cx="196978" cy="26673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678042" y="5987237"/>
              <a:ext cx="241300" cy="165735"/>
            </a:xfrm>
            <a:custGeom>
              <a:avLst/>
              <a:gdLst/>
              <a:ahLst/>
              <a:cxnLst/>
              <a:rect l="l" t="t" r="r" b="b"/>
              <a:pathLst>
                <a:path w="241300" h="165735">
                  <a:moveTo>
                    <a:pt x="0" y="0"/>
                  </a:moveTo>
                  <a:lnTo>
                    <a:pt x="0" y="25552"/>
                  </a:lnTo>
                  <a:lnTo>
                    <a:pt x="0" y="0"/>
                  </a:lnTo>
                  <a:lnTo>
                    <a:pt x="6477" y="38163"/>
                  </a:lnTo>
                  <a:lnTo>
                    <a:pt x="6477" y="51117"/>
                  </a:lnTo>
                  <a:lnTo>
                    <a:pt x="12573" y="70192"/>
                  </a:lnTo>
                  <a:lnTo>
                    <a:pt x="19050" y="88912"/>
                  </a:lnTo>
                  <a:lnTo>
                    <a:pt x="25527" y="108000"/>
                  </a:lnTo>
                  <a:lnTo>
                    <a:pt x="38100" y="120954"/>
                  </a:lnTo>
                  <a:lnTo>
                    <a:pt x="44577" y="140042"/>
                  </a:lnTo>
                  <a:lnTo>
                    <a:pt x="63627" y="158762"/>
                  </a:lnTo>
                  <a:lnTo>
                    <a:pt x="88900" y="165239"/>
                  </a:lnTo>
                  <a:lnTo>
                    <a:pt x="95377" y="165239"/>
                  </a:lnTo>
                  <a:lnTo>
                    <a:pt x="133477" y="152641"/>
                  </a:lnTo>
                  <a:lnTo>
                    <a:pt x="165227" y="120954"/>
                  </a:lnTo>
                  <a:lnTo>
                    <a:pt x="177800" y="101879"/>
                  </a:lnTo>
                  <a:lnTo>
                    <a:pt x="196850" y="82803"/>
                  </a:lnTo>
                  <a:lnTo>
                    <a:pt x="222504" y="44640"/>
                  </a:lnTo>
                  <a:lnTo>
                    <a:pt x="228600" y="32042"/>
                  </a:lnTo>
                  <a:lnTo>
                    <a:pt x="241173" y="6476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6919467" y="5222112"/>
            <a:ext cx="902335" cy="489584"/>
            <a:chOff x="6919467" y="5222112"/>
            <a:chExt cx="902335" cy="489584"/>
          </a:xfrm>
        </p:grpSpPr>
        <p:pic>
          <p:nvPicPr>
            <p:cNvPr id="80" name="object 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19467" y="5285739"/>
              <a:ext cx="216028" cy="25387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132066" y="5301487"/>
              <a:ext cx="286385" cy="235585"/>
            </a:xfrm>
            <a:custGeom>
              <a:avLst/>
              <a:gdLst/>
              <a:ahLst/>
              <a:cxnLst/>
              <a:rect l="l" t="t" r="r" b="b"/>
              <a:pathLst>
                <a:path w="286384" h="235585">
                  <a:moveTo>
                    <a:pt x="0" y="196850"/>
                  </a:moveTo>
                  <a:lnTo>
                    <a:pt x="6476" y="203327"/>
                  </a:lnTo>
                  <a:lnTo>
                    <a:pt x="6476" y="196850"/>
                  </a:lnTo>
                  <a:lnTo>
                    <a:pt x="6476" y="190753"/>
                  </a:lnTo>
                  <a:lnTo>
                    <a:pt x="6476" y="184277"/>
                  </a:lnTo>
                  <a:lnTo>
                    <a:pt x="6476" y="177800"/>
                  </a:lnTo>
                  <a:lnTo>
                    <a:pt x="6476" y="158750"/>
                  </a:lnTo>
                  <a:lnTo>
                    <a:pt x="12953" y="152527"/>
                  </a:lnTo>
                  <a:lnTo>
                    <a:pt x="19050" y="139953"/>
                  </a:lnTo>
                  <a:lnTo>
                    <a:pt x="32003" y="133477"/>
                  </a:lnTo>
                  <a:lnTo>
                    <a:pt x="51053" y="127000"/>
                  </a:lnTo>
                  <a:lnTo>
                    <a:pt x="63753" y="120903"/>
                  </a:lnTo>
                  <a:lnTo>
                    <a:pt x="76326" y="120903"/>
                  </a:lnTo>
                  <a:lnTo>
                    <a:pt x="88900" y="114427"/>
                  </a:lnTo>
                  <a:lnTo>
                    <a:pt x="101853" y="114427"/>
                  </a:lnTo>
                  <a:lnTo>
                    <a:pt x="107950" y="120903"/>
                  </a:lnTo>
                  <a:lnTo>
                    <a:pt x="107950" y="127000"/>
                  </a:lnTo>
                  <a:lnTo>
                    <a:pt x="107950" y="133477"/>
                  </a:lnTo>
                  <a:lnTo>
                    <a:pt x="101853" y="146050"/>
                  </a:lnTo>
                  <a:lnTo>
                    <a:pt x="95376" y="158750"/>
                  </a:lnTo>
                  <a:lnTo>
                    <a:pt x="88900" y="171703"/>
                  </a:lnTo>
                  <a:lnTo>
                    <a:pt x="82803" y="196850"/>
                  </a:lnTo>
                  <a:lnTo>
                    <a:pt x="82803" y="203327"/>
                  </a:lnTo>
                  <a:lnTo>
                    <a:pt x="88900" y="222377"/>
                  </a:lnTo>
                  <a:lnTo>
                    <a:pt x="95376" y="228600"/>
                  </a:lnTo>
                  <a:lnTo>
                    <a:pt x="101853" y="235077"/>
                  </a:lnTo>
                  <a:lnTo>
                    <a:pt x="107950" y="235077"/>
                  </a:lnTo>
                  <a:lnTo>
                    <a:pt x="114426" y="235077"/>
                  </a:lnTo>
                  <a:lnTo>
                    <a:pt x="127126" y="235077"/>
                  </a:lnTo>
                  <a:lnTo>
                    <a:pt x="133603" y="228600"/>
                  </a:lnTo>
                  <a:lnTo>
                    <a:pt x="140080" y="215900"/>
                  </a:lnTo>
                  <a:lnTo>
                    <a:pt x="140080" y="209803"/>
                  </a:lnTo>
                  <a:lnTo>
                    <a:pt x="140080" y="203327"/>
                  </a:lnTo>
                  <a:lnTo>
                    <a:pt x="140080" y="196850"/>
                  </a:lnTo>
                  <a:lnTo>
                    <a:pt x="140080" y="190753"/>
                  </a:lnTo>
                  <a:lnTo>
                    <a:pt x="133603" y="171703"/>
                  </a:lnTo>
                  <a:lnTo>
                    <a:pt x="127126" y="165227"/>
                  </a:lnTo>
                  <a:lnTo>
                    <a:pt x="127126" y="158750"/>
                  </a:lnTo>
                  <a:lnTo>
                    <a:pt x="133603" y="165227"/>
                  </a:lnTo>
                  <a:lnTo>
                    <a:pt x="140080" y="171703"/>
                  </a:lnTo>
                  <a:lnTo>
                    <a:pt x="146176" y="171703"/>
                  </a:lnTo>
                  <a:lnTo>
                    <a:pt x="152653" y="177800"/>
                  </a:lnTo>
                  <a:lnTo>
                    <a:pt x="158750" y="177800"/>
                  </a:lnTo>
                  <a:lnTo>
                    <a:pt x="165226" y="184277"/>
                  </a:lnTo>
                  <a:lnTo>
                    <a:pt x="171703" y="184277"/>
                  </a:lnTo>
                  <a:lnTo>
                    <a:pt x="177800" y="184277"/>
                  </a:lnTo>
                  <a:lnTo>
                    <a:pt x="171703" y="190753"/>
                  </a:lnTo>
                  <a:lnTo>
                    <a:pt x="171703" y="196850"/>
                  </a:lnTo>
                  <a:lnTo>
                    <a:pt x="177800" y="209803"/>
                  </a:lnTo>
                  <a:lnTo>
                    <a:pt x="184276" y="215900"/>
                  </a:lnTo>
                  <a:lnTo>
                    <a:pt x="196850" y="215900"/>
                  </a:lnTo>
                  <a:lnTo>
                    <a:pt x="203326" y="209803"/>
                  </a:lnTo>
                  <a:lnTo>
                    <a:pt x="209803" y="209803"/>
                  </a:lnTo>
                  <a:lnTo>
                    <a:pt x="222503" y="190753"/>
                  </a:lnTo>
                  <a:lnTo>
                    <a:pt x="228600" y="184277"/>
                  </a:lnTo>
                  <a:lnTo>
                    <a:pt x="228600" y="171703"/>
                  </a:lnTo>
                  <a:lnTo>
                    <a:pt x="235076" y="165227"/>
                  </a:lnTo>
                  <a:lnTo>
                    <a:pt x="235076" y="139953"/>
                  </a:lnTo>
                  <a:lnTo>
                    <a:pt x="235076" y="120903"/>
                  </a:lnTo>
                  <a:lnTo>
                    <a:pt x="228600" y="107950"/>
                  </a:lnTo>
                  <a:lnTo>
                    <a:pt x="228600" y="88900"/>
                  </a:lnTo>
                  <a:lnTo>
                    <a:pt x="209803" y="51053"/>
                  </a:lnTo>
                  <a:lnTo>
                    <a:pt x="203326" y="32003"/>
                  </a:lnTo>
                  <a:lnTo>
                    <a:pt x="184276" y="6477"/>
                  </a:lnTo>
                  <a:lnTo>
                    <a:pt x="177800" y="0"/>
                  </a:lnTo>
                  <a:lnTo>
                    <a:pt x="165226" y="6477"/>
                  </a:lnTo>
                  <a:lnTo>
                    <a:pt x="165226" y="19050"/>
                  </a:lnTo>
                  <a:lnTo>
                    <a:pt x="165226" y="51053"/>
                  </a:lnTo>
                  <a:lnTo>
                    <a:pt x="165226" y="76327"/>
                  </a:lnTo>
                  <a:lnTo>
                    <a:pt x="184276" y="120903"/>
                  </a:lnTo>
                  <a:lnTo>
                    <a:pt x="190753" y="139953"/>
                  </a:lnTo>
                  <a:lnTo>
                    <a:pt x="216026" y="171703"/>
                  </a:lnTo>
                  <a:lnTo>
                    <a:pt x="235076" y="177800"/>
                  </a:lnTo>
                  <a:lnTo>
                    <a:pt x="260603" y="196850"/>
                  </a:lnTo>
                  <a:lnTo>
                    <a:pt x="266700" y="203327"/>
                  </a:lnTo>
                  <a:lnTo>
                    <a:pt x="285876" y="203327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08417" y="5431916"/>
              <a:ext cx="101855" cy="10147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41894" y="5431916"/>
              <a:ext cx="101474" cy="9499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113270" y="5231637"/>
              <a:ext cx="698500" cy="470534"/>
            </a:xfrm>
            <a:custGeom>
              <a:avLst/>
              <a:gdLst/>
              <a:ahLst/>
              <a:cxnLst/>
              <a:rect l="l" t="t" r="r" b="b"/>
              <a:pathLst>
                <a:path w="698500" h="470535">
                  <a:moveTo>
                    <a:pt x="558800" y="209803"/>
                  </a:moveTo>
                  <a:lnTo>
                    <a:pt x="564896" y="184277"/>
                  </a:lnTo>
                  <a:lnTo>
                    <a:pt x="546226" y="228600"/>
                  </a:lnTo>
                  <a:lnTo>
                    <a:pt x="558800" y="209803"/>
                  </a:lnTo>
                  <a:lnTo>
                    <a:pt x="571373" y="171703"/>
                  </a:lnTo>
                  <a:lnTo>
                    <a:pt x="571373" y="139953"/>
                  </a:lnTo>
                  <a:lnTo>
                    <a:pt x="571373" y="114427"/>
                  </a:lnTo>
                  <a:lnTo>
                    <a:pt x="571373" y="69850"/>
                  </a:lnTo>
                  <a:lnTo>
                    <a:pt x="564896" y="44577"/>
                  </a:lnTo>
                  <a:lnTo>
                    <a:pt x="558800" y="12953"/>
                  </a:lnTo>
                  <a:lnTo>
                    <a:pt x="558800" y="6477"/>
                  </a:lnTo>
                  <a:lnTo>
                    <a:pt x="552323" y="0"/>
                  </a:lnTo>
                  <a:lnTo>
                    <a:pt x="546226" y="6477"/>
                  </a:lnTo>
                  <a:lnTo>
                    <a:pt x="539750" y="19050"/>
                  </a:lnTo>
                  <a:lnTo>
                    <a:pt x="539750" y="38100"/>
                  </a:lnTo>
                  <a:lnTo>
                    <a:pt x="533273" y="63627"/>
                  </a:lnTo>
                  <a:lnTo>
                    <a:pt x="533273" y="88900"/>
                  </a:lnTo>
                  <a:lnTo>
                    <a:pt x="533273" y="146177"/>
                  </a:lnTo>
                  <a:lnTo>
                    <a:pt x="539750" y="171703"/>
                  </a:lnTo>
                  <a:lnTo>
                    <a:pt x="546226" y="222377"/>
                  </a:lnTo>
                  <a:lnTo>
                    <a:pt x="546226" y="247650"/>
                  </a:lnTo>
                  <a:lnTo>
                    <a:pt x="552323" y="292227"/>
                  </a:lnTo>
                  <a:lnTo>
                    <a:pt x="558800" y="311403"/>
                  </a:lnTo>
                  <a:lnTo>
                    <a:pt x="564896" y="330453"/>
                  </a:lnTo>
                  <a:lnTo>
                    <a:pt x="564896" y="343027"/>
                  </a:lnTo>
                  <a:lnTo>
                    <a:pt x="571373" y="355600"/>
                  </a:lnTo>
                  <a:lnTo>
                    <a:pt x="571373" y="362115"/>
                  </a:lnTo>
                  <a:lnTo>
                    <a:pt x="577850" y="368592"/>
                  </a:lnTo>
                  <a:lnTo>
                    <a:pt x="577850" y="374713"/>
                  </a:lnTo>
                  <a:lnTo>
                    <a:pt x="583946" y="374713"/>
                  </a:lnTo>
                  <a:lnTo>
                    <a:pt x="583946" y="368592"/>
                  </a:lnTo>
                  <a:lnTo>
                    <a:pt x="583946" y="362115"/>
                  </a:lnTo>
                  <a:lnTo>
                    <a:pt x="583946" y="355600"/>
                  </a:lnTo>
                  <a:lnTo>
                    <a:pt x="583946" y="343027"/>
                  </a:lnTo>
                  <a:lnTo>
                    <a:pt x="577850" y="323977"/>
                  </a:lnTo>
                  <a:lnTo>
                    <a:pt x="577850" y="311403"/>
                  </a:lnTo>
                  <a:lnTo>
                    <a:pt x="571373" y="292227"/>
                  </a:lnTo>
                  <a:lnTo>
                    <a:pt x="571373" y="285750"/>
                  </a:lnTo>
                  <a:lnTo>
                    <a:pt x="564896" y="279653"/>
                  </a:lnTo>
                  <a:lnTo>
                    <a:pt x="564896" y="273177"/>
                  </a:lnTo>
                  <a:lnTo>
                    <a:pt x="571373" y="273177"/>
                  </a:lnTo>
                  <a:lnTo>
                    <a:pt x="577850" y="266700"/>
                  </a:lnTo>
                  <a:lnTo>
                    <a:pt x="583946" y="266700"/>
                  </a:lnTo>
                  <a:lnTo>
                    <a:pt x="596900" y="266700"/>
                  </a:lnTo>
                </a:path>
                <a:path w="698500" h="470535">
                  <a:moveTo>
                    <a:pt x="628650" y="209803"/>
                  </a:moveTo>
                  <a:lnTo>
                    <a:pt x="628650" y="196850"/>
                  </a:lnTo>
                  <a:lnTo>
                    <a:pt x="622173" y="165227"/>
                  </a:lnTo>
                  <a:lnTo>
                    <a:pt x="622173" y="146177"/>
                  </a:lnTo>
                  <a:lnTo>
                    <a:pt x="616076" y="107950"/>
                  </a:lnTo>
                  <a:lnTo>
                    <a:pt x="616076" y="88900"/>
                  </a:lnTo>
                  <a:lnTo>
                    <a:pt x="616076" y="63627"/>
                  </a:lnTo>
                  <a:lnTo>
                    <a:pt x="609600" y="32003"/>
                  </a:lnTo>
                  <a:lnTo>
                    <a:pt x="603123" y="25527"/>
                  </a:lnTo>
                  <a:lnTo>
                    <a:pt x="603123" y="32003"/>
                  </a:lnTo>
                  <a:lnTo>
                    <a:pt x="603123" y="44577"/>
                  </a:lnTo>
                  <a:lnTo>
                    <a:pt x="603123" y="88900"/>
                  </a:lnTo>
                  <a:lnTo>
                    <a:pt x="603123" y="120903"/>
                  </a:lnTo>
                  <a:lnTo>
                    <a:pt x="609600" y="190753"/>
                  </a:lnTo>
                  <a:lnTo>
                    <a:pt x="616076" y="222377"/>
                  </a:lnTo>
                  <a:lnTo>
                    <a:pt x="622173" y="260603"/>
                  </a:lnTo>
                  <a:lnTo>
                    <a:pt x="641223" y="317500"/>
                  </a:lnTo>
                  <a:lnTo>
                    <a:pt x="647700" y="343027"/>
                  </a:lnTo>
                  <a:lnTo>
                    <a:pt x="653796" y="368592"/>
                  </a:lnTo>
                  <a:lnTo>
                    <a:pt x="672846" y="393801"/>
                  </a:lnTo>
                  <a:lnTo>
                    <a:pt x="685800" y="406400"/>
                  </a:lnTo>
                  <a:lnTo>
                    <a:pt x="692023" y="393801"/>
                  </a:lnTo>
                  <a:lnTo>
                    <a:pt x="692023" y="368592"/>
                  </a:lnTo>
                  <a:lnTo>
                    <a:pt x="685800" y="336550"/>
                  </a:lnTo>
                  <a:lnTo>
                    <a:pt x="679323" y="317500"/>
                  </a:lnTo>
                  <a:lnTo>
                    <a:pt x="666750" y="285750"/>
                  </a:lnTo>
                  <a:lnTo>
                    <a:pt x="666750" y="266700"/>
                  </a:lnTo>
                  <a:lnTo>
                    <a:pt x="660273" y="260603"/>
                  </a:lnTo>
                  <a:lnTo>
                    <a:pt x="660273" y="241553"/>
                  </a:lnTo>
                  <a:lnTo>
                    <a:pt x="660273" y="235077"/>
                  </a:lnTo>
                  <a:lnTo>
                    <a:pt x="660273" y="228600"/>
                  </a:lnTo>
                  <a:lnTo>
                    <a:pt x="666750" y="228600"/>
                  </a:lnTo>
                  <a:lnTo>
                    <a:pt x="672846" y="228600"/>
                  </a:lnTo>
                  <a:lnTo>
                    <a:pt x="679323" y="228600"/>
                  </a:lnTo>
                  <a:lnTo>
                    <a:pt x="685800" y="228600"/>
                  </a:lnTo>
                  <a:lnTo>
                    <a:pt x="692023" y="228600"/>
                  </a:lnTo>
                  <a:lnTo>
                    <a:pt x="698500" y="228600"/>
                  </a:lnTo>
                </a:path>
                <a:path w="698500" h="470535">
                  <a:moveTo>
                    <a:pt x="0" y="463638"/>
                  </a:moveTo>
                  <a:lnTo>
                    <a:pt x="0" y="470115"/>
                  </a:lnTo>
                  <a:lnTo>
                    <a:pt x="0" y="463638"/>
                  </a:lnTo>
                  <a:lnTo>
                    <a:pt x="6223" y="470115"/>
                  </a:lnTo>
                  <a:lnTo>
                    <a:pt x="31750" y="470115"/>
                  </a:lnTo>
                  <a:lnTo>
                    <a:pt x="50800" y="470115"/>
                  </a:lnTo>
                  <a:lnTo>
                    <a:pt x="69850" y="463638"/>
                  </a:lnTo>
                  <a:lnTo>
                    <a:pt x="95123" y="463638"/>
                  </a:lnTo>
                  <a:lnTo>
                    <a:pt x="164973" y="457161"/>
                  </a:lnTo>
                  <a:lnTo>
                    <a:pt x="203073" y="451040"/>
                  </a:lnTo>
                  <a:lnTo>
                    <a:pt x="241300" y="451040"/>
                  </a:lnTo>
                  <a:lnTo>
                    <a:pt x="323723" y="438442"/>
                  </a:lnTo>
                  <a:lnTo>
                    <a:pt x="406146" y="431952"/>
                  </a:lnTo>
                  <a:lnTo>
                    <a:pt x="444246" y="431952"/>
                  </a:lnTo>
                  <a:lnTo>
                    <a:pt x="475996" y="431952"/>
                  </a:lnTo>
                  <a:lnTo>
                    <a:pt x="508000" y="425475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7881619" y="5231638"/>
            <a:ext cx="82550" cy="51435"/>
          </a:xfrm>
          <a:custGeom>
            <a:avLst/>
            <a:gdLst/>
            <a:ahLst/>
            <a:cxnLst/>
            <a:rect l="l" t="t" r="r" b="b"/>
            <a:pathLst>
              <a:path w="82550" h="51435">
                <a:moveTo>
                  <a:pt x="6476" y="6477"/>
                </a:moveTo>
                <a:lnTo>
                  <a:pt x="6476" y="12953"/>
                </a:lnTo>
                <a:lnTo>
                  <a:pt x="6476" y="19050"/>
                </a:lnTo>
                <a:lnTo>
                  <a:pt x="0" y="32003"/>
                </a:lnTo>
                <a:lnTo>
                  <a:pt x="0" y="38100"/>
                </a:lnTo>
                <a:lnTo>
                  <a:pt x="0" y="51053"/>
                </a:lnTo>
              </a:path>
              <a:path w="82550" h="51435">
                <a:moveTo>
                  <a:pt x="69850" y="0"/>
                </a:moveTo>
                <a:lnTo>
                  <a:pt x="76326" y="12953"/>
                </a:lnTo>
                <a:lnTo>
                  <a:pt x="82423" y="19050"/>
                </a:lnTo>
                <a:lnTo>
                  <a:pt x="82423" y="25527"/>
                </a:lnTo>
                <a:lnTo>
                  <a:pt x="82423" y="38100"/>
                </a:lnTo>
                <a:lnTo>
                  <a:pt x="76326" y="44577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4722367" y="6092189"/>
            <a:ext cx="171450" cy="292100"/>
            <a:chOff x="4722367" y="6092189"/>
            <a:chExt cx="171450" cy="292100"/>
          </a:xfrm>
        </p:grpSpPr>
        <p:sp>
          <p:nvSpPr>
            <p:cNvPr id="87" name="object 87"/>
            <p:cNvSpPr/>
            <p:nvPr/>
          </p:nvSpPr>
          <p:spPr>
            <a:xfrm>
              <a:off x="4776215" y="6101715"/>
              <a:ext cx="57785" cy="267335"/>
            </a:xfrm>
            <a:custGeom>
              <a:avLst/>
              <a:gdLst/>
              <a:ahLst/>
              <a:cxnLst/>
              <a:rect l="l" t="t" r="r" b="b"/>
              <a:pathLst>
                <a:path w="57785" h="267335">
                  <a:moveTo>
                    <a:pt x="0" y="6477"/>
                  </a:moveTo>
                  <a:lnTo>
                    <a:pt x="0" y="0"/>
                  </a:lnTo>
                  <a:lnTo>
                    <a:pt x="0" y="6477"/>
                  </a:lnTo>
                  <a:lnTo>
                    <a:pt x="6476" y="19075"/>
                  </a:lnTo>
                  <a:lnTo>
                    <a:pt x="12954" y="44284"/>
                  </a:lnTo>
                  <a:lnTo>
                    <a:pt x="12954" y="63360"/>
                  </a:lnTo>
                  <a:lnTo>
                    <a:pt x="19050" y="82435"/>
                  </a:lnTo>
                  <a:lnTo>
                    <a:pt x="19050" y="108000"/>
                  </a:lnTo>
                  <a:lnTo>
                    <a:pt x="25526" y="152285"/>
                  </a:lnTo>
                  <a:lnTo>
                    <a:pt x="32004" y="177838"/>
                  </a:lnTo>
                  <a:lnTo>
                    <a:pt x="38100" y="216001"/>
                  </a:lnTo>
                  <a:lnTo>
                    <a:pt x="44576" y="228600"/>
                  </a:lnTo>
                  <a:lnTo>
                    <a:pt x="44576" y="247675"/>
                  </a:lnTo>
                  <a:lnTo>
                    <a:pt x="51054" y="254165"/>
                  </a:lnTo>
                  <a:lnTo>
                    <a:pt x="51054" y="260286"/>
                  </a:lnTo>
                  <a:lnTo>
                    <a:pt x="57276" y="266763"/>
                  </a:lnTo>
                  <a:lnTo>
                    <a:pt x="57276" y="260286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22367" y="6244475"/>
              <a:ext cx="171324" cy="13965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E37E04A-EEB5-42C2-9AD5-BC2B9B151F01}"/>
                  </a:ext>
                </a:extLst>
              </p14:cNvPr>
              <p14:cNvContentPartPr/>
              <p14:nvPr/>
            </p14:nvContentPartPr>
            <p14:xfrm>
              <a:off x="3022560" y="1194480"/>
              <a:ext cx="5606280" cy="5088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E37E04A-EEB5-42C2-9AD5-BC2B9B151F0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13200" y="1185120"/>
                <a:ext cx="5625000" cy="510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050114"/>
            <a:ext cx="9932035" cy="5624195"/>
            <a:chOff x="76200" y="1050114"/>
            <a:chExt cx="9932035" cy="5624195"/>
          </a:xfrm>
        </p:grpSpPr>
        <p:sp>
          <p:nvSpPr>
            <p:cNvPr id="3" name="object 3"/>
            <p:cNvSpPr/>
            <p:nvPr/>
          </p:nvSpPr>
          <p:spPr>
            <a:xfrm>
              <a:off x="179387" y="1076149"/>
              <a:ext cx="9803130" cy="0"/>
            </a:xfrm>
            <a:custGeom>
              <a:avLst/>
              <a:gdLst/>
              <a:ahLst/>
              <a:cxnLst/>
              <a:rect l="l" t="t" r="r" b="b"/>
              <a:pathLst>
                <a:path w="9803130">
                  <a:moveTo>
                    <a:pt x="0" y="0"/>
                  </a:moveTo>
                  <a:lnTo>
                    <a:pt x="9802814" y="0"/>
                  </a:lnTo>
                </a:path>
              </a:pathLst>
            </a:custGeom>
            <a:ln w="515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101946"/>
              <a:ext cx="103187" cy="515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00" y="1101946"/>
              <a:ext cx="9906000" cy="5572125"/>
            </a:xfrm>
            <a:custGeom>
              <a:avLst/>
              <a:gdLst/>
              <a:ahLst/>
              <a:cxnLst/>
              <a:rect l="l" t="t" r="r" b="b"/>
              <a:pathLst>
                <a:path w="9906000" h="5572125">
                  <a:moveTo>
                    <a:pt x="9906000" y="5572124"/>
                  </a:moveTo>
                  <a:lnTo>
                    <a:pt x="9906000" y="0"/>
                  </a:lnTo>
                  <a:lnTo>
                    <a:pt x="0" y="0"/>
                  </a:lnTo>
                  <a:lnTo>
                    <a:pt x="0" y="5572124"/>
                  </a:lnTo>
                  <a:lnTo>
                    <a:pt x="9906000" y="5572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0193" y="1223384"/>
            <a:ext cx="7053580" cy="570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50" spc="190" dirty="0">
                <a:latin typeface="Cambria"/>
                <a:cs typeface="Cambria"/>
              </a:rPr>
              <a:t>Basic</a:t>
            </a:r>
            <a:r>
              <a:rPr sz="3550" spc="200" dirty="0">
                <a:latin typeface="Cambria"/>
                <a:cs typeface="Cambria"/>
              </a:rPr>
              <a:t> </a:t>
            </a:r>
            <a:r>
              <a:rPr sz="3550" spc="75" dirty="0">
                <a:latin typeface="Cambria"/>
                <a:cs typeface="Cambria"/>
              </a:rPr>
              <a:t>recipe</a:t>
            </a:r>
            <a:r>
              <a:rPr sz="3550" spc="200" dirty="0">
                <a:latin typeface="Cambria"/>
                <a:cs typeface="Cambria"/>
              </a:rPr>
              <a:t> </a:t>
            </a:r>
            <a:r>
              <a:rPr sz="3550" spc="45" dirty="0">
                <a:latin typeface="Cambria"/>
                <a:cs typeface="Cambria"/>
              </a:rPr>
              <a:t>for</a:t>
            </a:r>
            <a:r>
              <a:rPr sz="3550" spc="200" dirty="0">
                <a:latin typeface="Cambria"/>
                <a:cs typeface="Cambria"/>
              </a:rPr>
              <a:t> </a:t>
            </a:r>
            <a:r>
              <a:rPr sz="3550" spc="155" dirty="0">
                <a:latin typeface="Cambria"/>
                <a:cs typeface="Cambria"/>
              </a:rPr>
              <a:t>machine</a:t>
            </a:r>
            <a:r>
              <a:rPr sz="3550" spc="200" dirty="0">
                <a:latin typeface="Cambria"/>
                <a:cs typeface="Cambria"/>
              </a:rPr>
              <a:t> </a:t>
            </a:r>
            <a:r>
              <a:rPr sz="3550" spc="155" dirty="0">
                <a:latin typeface="Cambria"/>
                <a:cs typeface="Cambria"/>
              </a:rPr>
              <a:t>learning</a:t>
            </a:r>
            <a:endParaRPr sz="355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" y="1772664"/>
            <a:ext cx="6521450" cy="4498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1F76CD-085B-4824-95A6-B3B5E0355CE4}"/>
                  </a:ext>
                </a:extLst>
              </p14:cNvPr>
              <p14:cNvContentPartPr/>
              <p14:nvPr/>
            </p14:nvContentPartPr>
            <p14:xfrm>
              <a:off x="4512240" y="4051800"/>
              <a:ext cx="1705680" cy="482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1F76CD-085B-4824-95A6-B3B5E0355C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2880" y="4042440"/>
                <a:ext cx="1724400" cy="50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5055235" marR="5080" indent="-300355">
              <a:lnSpc>
                <a:spcPts val="6480"/>
              </a:lnSpc>
              <a:spcBef>
                <a:spcPts val="915"/>
              </a:spcBef>
            </a:pPr>
            <a:r>
              <a:rPr spc="-15" dirty="0"/>
              <a:t>Regularizing</a:t>
            </a:r>
            <a:r>
              <a:rPr spc="-110" dirty="0"/>
              <a:t> </a:t>
            </a:r>
            <a:r>
              <a:rPr spc="-25" dirty="0"/>
              <a:t>your </a:t>
            </a:r>
            <a:r>
              <a:rPr spc="-1340" dirty="0"/>
              <a:t> </a:t>
            </a:r>
            <a:r>
              <a:rPr spc="-20" dirty="0"/>
              <a:t>neural</a:t>
            </a:r>
            <a:r>
              <a:rPr spc="-2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40882" y="3645865"/>
            <a:ext cx="486346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25" dirty="0">
                <a:latin typeface="Calibri"/>
                <a:cs typeface="Calibri"/>
              </a:rPr>
              <a:t>Regularization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6246" y="3411473"/>
            <a:ext cx="6908800" cy="17780"/>
          </a:xfrm>
          <a:custGeom>
            <a:avLst/>
            <a:gdLst/>
            <a:ahLst/>
            <a:cxnLst/>
            <a:rect l="l" t="t" r="r" b="b"/>
            <a:pathLst>
              <a:path w="6908800" h="17779">
                <a:moveTo>
                  <a:pt x="0" y="0"/>
                </a:moveTo>
                <a:lnTo>
                  <a:pt x="6908292" y="17779"/>
                </a:lnTo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73" y="1644395"/>
            <a:ext cx="3316778" cy="318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21435" y="4917135"/>
            <a:ext cx="25196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 Light"/>
                <a:cs typeface="Calibri Light"/>
              </a:rPr>
              <a:t>deep</a:t>
            </a:r>
            <a:r>
              <a:rPr sz="3200" dirty="0">
                <a:latin typeface="Calibri Light"/>
                <a:cs typeface="Calibri Light"/>
              </a:rPr>
              <a:t>l</a:t>
            </a:r>
            <a:r>
              <a:rPr sz="3200" spc="-35" dirty="0">
                <a:latin typeface="Calibri Light"/>
                <a:cs typeface="Calibri Light"/>
              </a:rPr>
              <a:t>ea</a:t>
            </a:r>
            <a:r>
              <a:rPr sz="3200" spc="-25" dirty="0">
                <a:latin typeface="Calibri Light"/>
                <a:cs typeface="Calibri Light"/>
              </a:rPr>
              <a:t>rn</a:t>
            </a:r>
            <a:r>
              <a:rPr sz="3200" spc="-15" dirty="0">
                <a:latin typeface="Calibri Light"/>
                <a:cs typeface="Calibri Light"/>
              </a:rPr>
              <a:t>i</a:t>
            </a:r>
            <a:r>
              <a:rPr sz="3200" spc="-35" dirty="0">
                <a:latin typeface="Calibri Light"/>
                <a:cs typeface="Calibri Light"/>
              </a:rPr>
              <a:t>n</a:t>
            </a:r>
            <a:r>
              <a:rPr sz="3200" spc="-30" dirty="0">
                <a:latin typeface="Calibri Light"/>
                <a:cs typeface="Calibri Light"/>
              </a:rPr>
              <a:t>g</a:t>
            </a:r>
            <a:r>
              <a:rPr sz="3200" dirty="0">
                <a:latin typeface="Calibri Light"/>
                <a:cs typeface="Calibri Light"/>
              </a:rPr>
              <a:t>.</a:t>
            </a:r>
            <a:r>
              <a:rPr sz="3200" spc="-40" dirty="0">
                <a:latin typeface="Calibri Light"/>
                <a:cs typeface="Calibri Light"/>
              </a:rPr>
              <a:t>a</a:t>
            </a:r>
            <a:r>
              <a:rPr sz="3200" dirty="0">
                <a:latin typeface="Calibri Light"/>
                <a:cs typeface="Calibri Light"/>
              </a:rPr>
              <a:t>i</a:t>
            </a:r>
            <a:endParaRPr sz="3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4881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30" dirty="0">
                <a:latin typeface="Calibri"/>
                <a:cs typeface="Calibri"/>
              </a:rPr>
              <a:t>Logistic</a:t>
            </a:r>
            <a:r>
              <a:rPr sz="4400" spc="165" dirty="0">
                <a:latin typeface="Calibri"/>
                <a:cs typeface="Calibri"/>
              </a:rPr>
              <a:t> </a:t>
            </a:r>
            <a:r>
              <a:rPr sz="4400" spc="240" dirty="0">
                <a:latin typeface="Calibri"/>
                <a:cs typeface="Calibri"/>
              </a:rPr>
              <a:t>regression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6673" y="1748485"/>
            <a:ext cx="45529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65" dirty="0">
                <a:latin typeface="Cambria Math"/>
                <a:cs typeface="Cambria Math"/>
              </a:rPr>
              <a:t>𝑤</a:t>
            </a:r>
            <a:r>
              <a:rPr sz="2050" spc="5" dirty="0">
                <a:latin typeface="Cambria Math"/>
                <a:cs typeface="Cambria Math"/>
              </a:rPr>
              <a:t>,</a:t>
            </a:r>
            <a:r>
              <a:rPr sz="2050" spc="215" dirty="0">
                <a:latin typeface="Cambria Math"/>
                <a:cs typeface="Cambria Math"/>
              </a:rPr>
              <a:t>𝑏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949" y="1437893"/>
            <a:ext cx="17202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mbria Math"/>
                <a:cs typeface="Cambria Math"/>
              </a:rPr>
              <a:t>mi</a:t>
            </a:r>
            <a:r>
              <a:rPr sz="2800" spc="-5" dirty="0">
                <a:latin typeface="Cambria Math"/>
                <a:cs typeface="Cambria Math"/>
              </a:rPr>
              <a:t>n</a:t>
            </a:r>
            <a:r>
              <a:rPr sz="2800" spc="-145" dirty="0">
                <a:latin typeface="Cambria Math"/>
                <a:cs typeface="Cambria Math"/>
              </a:rPr>
              <a:t> </a:t>
            </a:r>
            <a:r>
              <a:rPr sz="2800" spc="55" dirty="0">
                <a:latin typeface="Cambria Math"/>
                <a:cs typeface="Cambria Math"/>
              </a:rPr>
              <a:t>𝐽</a:t>
            </a:r>
            <a:r>
              <a:rPr sz="2800" spc="-5" dirty="0">
                <a:latin typeface="Cambria Math"/>
                <a:cs typeface="Cambria Math"/>
              </a:rPr>
              <a:t>(</a:t>
            </a:r>
            <a:r>
              <a:rPr sz="2800" spc="65" dirty="0">
                <a:latin typeface="Cambria Math"/>
                <a:cs typeface="Cambria Math"/>
              </a:rPr>
              <a:t>𝑤</a:t>
            </a:r>
            <a:r>
              <a:rPr sz="2800" spc="-5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55" dirty="0">
                <a:latin typeface="Cambria Math"/>
                <a:cs typeface="Cambria Math"/>
              </a:rPr>
              <a:t>𝑏</a:t>
            </a:r>
            <a:r>
              <a:rPr sz="2800" spc="-5" dirty="0">
                <a:latin typeface="Cambria Math"/>
                <a:cs typeface="Cambria Math"/>
              </a:rPr>
              <a:t>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9061" y="2546350"/>
            <a:ext cx="248285" cy="292735"/>
          </a:xfrm>
          <a:custGeom>
            <a:avLst/>
            <a:gdLst/>
            <a:ahLst/>
            <a:cxnLst/>
            <a:rect l="l" t="t" r="r" b="b"/>
            <a:pathLst>
              <a:path w="248284" h="292735">
                <a:moveTo>
                  <a:pt x="0" y="38100"/>
                </a:moveTo>
                <a:lnTo>
                  <a:pt x="12954" y="38100"/>
                </a:lnTo>
                <a:lnTo>
                  <a:pt x="44640" y="38100"/>
                </a:lnTo>
                <a:lnTo>
                  <a:pt x="63715" y="38100"/>
                </a:lnTo>
                <a:lnTo>
                  <a:pt x="88912" y="38100"/>
                </a:lnTo>
                <a:lnTo>
                  <a:pt x="120954" y="31623"/>
                </a:lnTo>
                <a:lnTo>
                  <a:pt x="165239" y="19050"/>
                </a:lnTo>
                <a:lnTo>
                  <a:pt x="190792" y="12573"/>
                </a:lnTo>
                <a:lnTo>
                  <a:pt x="216001" y="6476"/>
                </a:lnTo>
                <a:lnTo>
                  <a:pt x="228600" y="6476"/>
                </a:lnTo>
                <a:lnTo>
                  <a:pt x="235077" y="0"/>
                </a:lnTo>
                <a:lnTo>
                  <a:pt x="228600" y="0"/>
                </a:lnTo>
                <a:lnTo>
                  <a:pt x="228600" y="6476"/>
                </a:lnTo>
                <a:lnTo>
                  <a:pt x="209880" y="12573"/>
                </a:lnTo>
                <a:lnTo>
                  <a:pt x="196913" y="25526"/>
                </a:lnTo>
                <a:lnTo>
                  <a:pt x="184315" y="44576"/>
                </a:lnTo>
                <a:lnTo>
                  <a:pt x="177838" y="63753"/>
                </a:lnTo>
                <a:lnTo>
                  <a:pt x="171716" y="76326"/>
                </a:lnTo>
                <a:lnTo>
                  <a:pt x="171716" y="95376"/>
                </a:lnTo>
                <a:lnTo>
                  <a:pt x="177838" y="120650"/>
                </a:lnTo>
                <a:lnTo>
                  <a:pt x="190792" y="158750"/>
                </a:lnTo>
                <a:lnTo>
                  <a:pt x="196913" y="184276"/>
                </a:lnTo>
                <a:lnTo>
                  <a:pt x="222478" y="216026"/>
                </a:lnTo>
                <a:lnTo>
                  <a:pt x="228600" y="235076"/>
                </a:lnTo>
                <a:lnTo>
                  <a:pt x="235077" y="247650"/>
                </a:lnTo>
                <a:lnTo>
                  <a:pt x="241554" y="260223"/>
                </a:lnTo>
                <a:lnTo>
                  <a:pt x="247675" y="266700"/>
                </a:lnTo>
                <a:lnTo>
                  <a:pt x="247675" y="279400"/>
                </a:lnTo>
                <a:lnTo>
                  <a:pt x="241554" y="285876"/>
                </a:lnTo>
                <a:lnTo>
                  <a:pt x="222478" y="292353"/>
                </a:lnTo>
                <a:lnTo>
                  <a:pt x="203390" y="292353"/>
                </a:lnTo>
                <a:lnTo>
                  <a:pt x="190792" y="292353"/>
                </a:lnTo>
                <a:lnTo>
                  <a:pt x="171716" y="292353"/>
                </a:lnTo>
                <a:lnTo>
                  <a:pt x="133553" y="292353"/>
                </a:lnTo>
                <a:lnTo>
                  <a:pt x="114477" y="285876"/>
                </a:lnTo>
                <a:lnTo>
                  <a:pt x="101879" y="285876"/>
                </a:lnTo>
                <a:lnTo>
                  <a:pt x="82791" y="279400"/>
                </a:lnTo>
                <a:lnTo>
                  <a:pt x="76314" y="285876"/>
                </a:lnTo>
                <a:lnTo>
                  <a:pt x="76314" y="29235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0302" y="2533776"/>
            <a:ext cx="82550" cy="305435"/>
          </a:xfrm>
          <a:custGeom>
            <a:avLst/>
            <a:gdLst/>
            <a:ahLst/>
            <a:cxnLst/>
            <a:rect l="l" t="t" r="r" b="b"/>
            <a:pathLst>
              <a:path w="82550" h="305435">
                <a:moveTo>
                  <a:pt x="44272" y="0"/>
                </a:moveTo>
                <a:lnTo>
                  <a:pt x="38150" y="0"/>
                </a:lnTo>
                <a:lnTo>
                  <a:pt x="31673" y="25146"/>
                </a:lnTo>
                <a:lnTo>
                  <a:pt x="19075" y="63373"/>
                </a:lnTo>
                <a:lnTo>
                  <a:pt x="12598" y="88900"/>
                </a:lnTo>
                <a:lnTo>
                  <a:pt x="6121" y="139700"/>
                </a:lnTo>
                <a:lnTo>
                  <a:pt x="0" y="171323"/>
                </a:lnTo>
                <a:lnTo>
                  <a:pt x="0" y="215900"/>
                </a:lnTo>
                <a:lnTo>
                  <a:pt x="6121" y="235076"/>
                </a:lnTo>
                <a:lnTo>
                  <a:pt x="31673" y="285750"/>
                </a:lnTo>
                <a:lnTo>
                  <a:pt x="63360" y="304926"/>
                </a:lnTo>
                <a:lnTo>
                  <a:pt x="75920" y="304926"/>
                </a:lnTo>
                <a:lnTo>
                  <a:pt x="82397" y="3049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551" y="2663951"/>
            <a:ext cx="164974" cy="15214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593722" y="2819526"/>
            <a:ext cx="26034" cy="50800"/>
          </a:xfrm>
          <a:custGeom>
            <a:avLst/>
            <a:gdLst/>
            <a:ahLst/>
            <a:cxnLst/>
            <a:rect l="l" t="t" r="r" b="b"/>
            <a:pathLst>
              <a:path w="26034" h="50800">
                <a:moveTo>
                  <a:pt x="25654" y="0"/>
                </a:moveTo>
                <a:lnTo>
                  <a:pt x="19177" y="12700"/>
                </a:lnTo>
                <a:lnTo>
                  <a:pt x="25654" y="0"/>
                </a:lnTo>
                <a:lnTo>
                  <a:pt x="19177" y="19176"/>
                </a:lnTo>
                <a:lnTo>
                  <a:pt x="12954" y="19176"/>
                </a:lnTo>
                <a:lnTo>
                  <a:pt x="6477" y="31750"/>
                </a:lnTo>
                <a:lnTo>
                  <a:pt x="0" y="31750"/>
                </a:lnTo>
                <a:lnTo>
                  <a:pt x="0" y="44323"/>
                </a:lnTo>
                <a:lnTo>
                  <a:pt x="0" y="508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9226" y="2476500"/>
            <a:ext cx="254635" cy="387350"/>
          </a:xfrm>
          <a:custGeom>
            <a:avLst/>
            <a:gdLst/>
            <a:ahLst/>
            <a:cxnLst/>
            <a:rect l="l" t="t" r="r" b="b"/>
            <a:pathLst>
              <a:path w="254635" h="387350">
                <a:moveTo>
                  <a:pt x="0" y="50800"/>
                </a:moveTo>
                <a:lnTo>
                  <a:pt x="0" y="50800"/>
                </a:lnTo>
                <a:lnTo>
                  <a:pt x="0" y="292353"/>
                </a:lnTo>
                <a:lnTo>
                  <a:pt x="6477" y="298450"/>
                </a:lnTo>
                <a:lnTo>
                  <a:pt x="6477" y="304926"/>
                </a:lnTo>
                <a:lnTo>
                  <a:pt x="6477" y="311023"/>
                </a:lnTo>
                <a:lnTo>
                  <a:pt x="12573" y="311023"/>
                </a:lnTo>
                <a:lnTo>
                  <a:pt x="19050" y="304926"/>
                </a:lnTo>
                <a:lnTo>
                  <a:pt x="31623" y="285876"/>
                </a:lnTo>
                <a:lnTo>
                  <a:pt x="38100" y="279400"/>
                </a:lnTo>
                <a:lnTo>
                  <a:pt x="57150" y="273176"/>
                </a:lnTo>
                <a:lnTo>
                  <a:pt x="63373" y="273176"/>
                </a:lnTo>
                <a:lnTo>
                  <a:pt x="88900" y="273176"/>
                </a:lnTo>
                <a:lnTo>
                  <a:pt x="95377" y="285876"/>
                </a:lnTo>
                <a:lnTo>
                  <a:pt x="114046" y="298450"/>
                </a:lnTo>
                <a:lnTo>
                  <a:pt x="120523" y="304926"/>
                </a:lnTo>
                <a:lnTo>
                  <a:pt x="120523" y="323976"/>
                </a:lnTo>
                <a:lnTo>
                  <a:pt x="120523" y="330073"/>
                </a:lnTo>
                <a:lnTo>
                  <a:pt x="114046" y="336550"/>
                </a:lnTo>
                <a:lnTo>
                  <a:pt x="95377" y="343026"/>
                </a:lnTo>
                <a:lnTo>
                  <a:pt x="88900" y="343026"/>
                </a:lnTo>
                <a:lnTo>
                  <a:pt x="69850" y="343026"/>
                </a:lnTo>
                <a:lnTo>
                  <a:pt x="63373" y="343026"/>
                </a:lnTo>
                <a:lnTo>
                  <a:pt x="57150" y="336550"/>
                </a:lnTo>
                <a:lnTo>
                  <a:pt x="50673" y="323976"/>
                </a:lnTo>
                <a:lnTo>
                  <a:pt x="50673" y="317500"/>
                </a:lnTo>
              </a:path>
              <a:path w="254635" h="387350">
                <a:moveTo>
                  <a:pt x="127000" y="0"/>
                </a:moveTo>
                <a:lnTo>
                  <a:pt x="146050" y="6476"/>
                </a:lnTo>
                <a:lnTo>
                  <a:pt x="152273" y="12573"/>
                </a:lnTo>
                <a:lnTo>
                  <a:pt x="183896" y="44576"/>
                </a:lnTo>
                <a:lnTo>
                  <a:pt x="196850" y="69850"/>
                </a:lnTo>
                <a:lnTo>
                  <a:pt x="228600" y="120650"/>
                </a:lnTo>
                <a:lnTo>
                  <a:pt x="241173" y="152653"/>
                </a:lnTo>
                <a:lnTo>
                  <a:pt x="247650" y="177800"/>
                </a:lnTo>
                <a:lnTo>
                  <a:pt x="254127" y="209550"/>
                </a:lnTo>
                <a:lnTo>
                  <a:pt x="254127" y="235076"/>
                </a:lnTo>
                <a:lnTo>
                  <a:pt x="254127" y="285876"/>
                </a:lnTo>
                <a:lnTo>
                  <a:pt x="247650" y="304926"/>
                </a:lnTo>
                <a:lnTo>
                  <a:pt x="228600" y="336550"/>
                </a:lnTo>
                <a:lnTo>
                  <a:pt x="215900" y="355726"/>
                </a:lnTo>
                <a:lnTo>
                  <a:pt x="190373" y="374776"/>
                </a:lnTo>
                <a:lnTo>
                  <a:pt x="177800" y="3873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5476" y="2603626"/>
            <a:ext cx="114300" cy="69850"/>
          </a:xfrm>
          <a:custGeom>
            <a:avLst/>
            <a:gdLst/>
            <a:ahLst/>
            <a:cxnLst/>
            <a:rect l="l" t="t" r="r" b="b"/>
            <a:pathLst>
              <a:path w="114300" h="69850">
                <a:moveTo>
                  <a:pt x="0" y="6476"/>
                </a:moveTo>
                <a:lnTo>
                  <a:pt x="0" y="0"/>
                </a:lnTo>
                <a:lnTo>
                  <a:pt x="6477" y="0"/>
                </a:lnTo>
                <a:lnTo>
                  <a:pt x="12573" y="0"/>
                </a:lnTo>
                <a:lnTo>
                  <a:pt x="25146" y="0"/>
                </a:lnTo>
                <a:lnTo>
                  <a:pt x="38100" y="0"/>
                </a:lnTo>
                <a:lnTo>
                  <a:pt x="50800" y="0"/>
                </a:lnTo>
                <a:lnTo>
                  <a:pt x="57277" y="0"/>
                </a:lnTo>
              </a:path>
              <a:path w="114300" h="69850">
                <a:moveTo>
                  <a:pt x="6477" y="63373"/>
                </a:moveTo>
                <a:lnTo>
                  <a:pt x="12573" y="69850"/>
                </a:lnTo>
                <a:lnTo>
                  <a:pt x="19050" y="69850"/>
                </a:lnTo>
                <a:lnTo>
                  <a:pt x="44323" y="69850"/>
                </a:lnTo>
                <a:lnTo>
                  <a:pt x="57277" y="63373"/>
                </a:lnTo>
                <a:lnTo>
                  <a:pt x="94996" y="57150"/>
                </a:lnTo>
                <a:lnTo>
                  <a:pt x="114046" y="506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466974" y="2409697"/>
            <a:ext cx="279400" cy="260985"/>
            <a:chOff x="2466974" y="2409697"/>
            <a:chExt cx="279400" cy="2609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1551" y="2409697"/>
              <a:ext cx="69851" cy="2476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6500" y="2629153"/>
              <a:ext cx="260350" cy="31750"/>
            </a:xfrm>
            <a:custGeom>
              <a:avLst/>
              <a:gdLst/>
              <a:ahLst/>
              <a:cxnLst/>
              <a:rect l="l" t="t" r="r" b="b"/>
              <a:pathLst>
                <a:path w="260350" h="31750">
                  <a:moveTo>
                    <a:pt x="0" y="25146"/>
                  </a:moveTo>
                  <a:lnTo>
                    <a:pt x="6476" y="25146"/>
                  </a:lnTo>
                  <a:lnTo>
                    <a:pt x="31623" y="31623"/>
                  </a:lnTo>
                  <a:lnTo>
                    <a:pt x="50800" y="31623"/>
                  </a:lnTo>
                  <a:lnTo>
                    <a:pt x="69850" y="31623"/>
                  </a:lnTo>
                  <a:lnTo>
                    <a:pt x="88900" y="31623"/>
                  </a:lnTo>
                  <a:lnTo>
                    <a:pt x="139700" y="25146"/>
                  </a:lnTo>
                  <a:lnTo>
                    <a:pt x="165226" y="18669"/>
                  </a:lnTo>
                  <a:lnTo>
                    <a:pt x="216026" y="6096"/>
                  </a:lnTo>
                  <a:lnTo>
                    <a:pt x="235076" y="6096"/>
                  </a:lnTo>
                  <a:lnTo>
                    <a:pt x="260223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9397" y="2765424"/>
            <a:ext cx="209805" cy="9537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971800" y="2425700"/>
            <a:ext cx="286385" cy="273685"/>
          </a:xfrm>
          <a:custGeom>
            <a:avLst/>
            <a:gdLst/>
            <a:ahLst/>
            <a:cxnLst/>
            <a:rect l="l" t="t" r="r" b="b"/>
            <a:pathLst>
              <a:path w="286385" h="273685">
                <a:moveTo>
                  <a:pt x="272923" y="12700"/>
                </a:moveTo>
                <a:lnTo>
                  <a:pt x="285876" y="6476"/>
                </a:lnTo>
                <a:lnTo>
                  <a:pt x="272923" y="12700"/>
                </a:lnTo>
                <a:lnTo>
                  <a:pt x="279400" y="0"/>
                </a:lnTo>
                <a:lnTo>
                  <a:pt x="241300" y="6476"/>
                </a:lnTo>
                <a:lnTo>
                  <a:pt x="216026" y="6476"/>
                </a:lnTo>
                <a:lnTo>
                  <a:pt x="152400" y="25653"/>
                </a:lnTo>
                <a:lnTo>
                  <a:pt x="114554" y="38226"/>
                </a:lnTo>
                <a:lnTo>
                  <a:pt x="50800" y="63373"/>
                </a:lnTo>
                <a:lnTo>
                  <a:pt x="31750" y="76326"/>
                </a:lnTo>
                <a:lnTo>
                  <a:pt x="12700" y="88900"/>
                </a:lnTo>
                <a:lnTo>
                  <a:pt x="0" y="101600"/>
                </a:lnTo>
                <a:lnTo>
                  <a:pt x="0" y="114553"/>
                </a:lnTo>
                <a:lnTo>
                  <a:pt x="19176" y="127126"/>
                </a:lnTo>
                <a:lnTo>
                  <a:pt x="38226" y="133223"/>
                </a:lnTo>
                <a:lnTo>
                  <a:pt x="82550" y="139700"/>
                </a:lnTo>
                <a:lnTo>
                  <a:pt x="101600" y="146176"/>
                </a:lnTo>
                <a:lnTo>
                  <a:pt x="133223" y="152273"/>
                </a:lnTo>
                <a:lnTo>
                  <a:pt x="139700" y="158750"/>
                </a:lnTo>
                <a:lnTo>
                  <a:pt x="146176" y="165226"/>
                </a:lnTo>
                <a:lnTo>
                  <a:pt x="146176" y="184403"/>
                </a:lnTo>
                <a:lnTo>
                  <a:pt x="139700" y="190500"/>
                </a:lnTo>
                <a:lnTo>
                  <a:pt x="120650" y="209550"/>
                </a:lnTo>
                <a:lnTo>
                  <a:pt x="108076" y="222123"/>
                </a:lnTo>
                <a:lnTo>
                  <a:pt x="89026" y="235076"/>
                </a:lnTo>
                <a:lnTo>
                  <a:pt x="82550" y="247776"/>
                </a:lnTo>
                <a:lnTo>
                  <a:pt x="82550" y="254253"/>
                </a:lnTo>
                <a:lnTo>
                  <a:pt x="89026" y="260350"/>
                </a:lnTo>
                <a:lnTo>
                  <a:pt x="114554" y="266826"/>
                </a:lnTo>
                <a:lnTo>
                  <a:pt x="133223" y="273303"/>
                </a:lnTo>
                <a:lnTo>
                  <a:pt x="177926" y="266826"/>
                </a:lnTo>
                <a:lnTo>
                  <a:pt x="196976" y="266826"/>
                </a:lnTo>
                <a:lnTo>
                  <a:pt x="222123" y="260350"/>
                </a:lnTo>
                <a:lnTo>
                  <a:pt x="235076" y="260350"/>
                </a:lnTo>
                <a:lnTo>
                  <a:pt x="247776" y="260350"/>
                </a:lnTo>
                <a:lnTo>
                  <a:pt x="247776" y="266826"/>
                </a:lnTo>
                <a:lnTo>
                  <a:pt x="241300" y="2668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479547" y="2784474"/>
            <a:ext cx="2629535" cy="305435"/>
            <a:chOff x="2479547" y="2784474"/>
            <a:chExt cx="2629535" cy="305435"/>
          </a:xfrm>
        </p:grpSpPr>
        <p:sp>
          <p:nvSpPr>
            <p:cNvPr id="17" name="object 17"/>
            <p:cNvSpPr/>
            <p:nvPr/>
          </p:nvSpPr>
          <p:spPr>
            <a:xfrm>
              <a:off x="3041649" y="2876423"/>
              <a:ext cx="19685" cy="57785"/>
            </a:xfrm>
            <a:custGeom>
              <a:avLst/>
              <a:gdLst/>
              <a:ahLst/>
              <a:cxnLst/>
              <a:rect l="l" t="t" r="r" b="b"/>
              <a:pathLst>
                <a:path w="19685" h="57785">
                  <a:moveTo>
                    <a:pt x="0" y="0"/>
                  </a:moveTo>
                  <a:lnTo>
                    <a:pt x="6476" y="19176"/>
                  </a:lnTo>
                  <a:lnTo>
                    <a:pt x="0" y="0"/>
                  </a:lnTo>
                  <a:lnTo>
                    <a:pt x="6476" y="25653"/>
                  </a:lnTo>
                  <a:lnTo>
                    <a:pt x="12700" y="44703"/>
                  </a:lnTo>
                  <a:lnTo>
                    <a:pt x="12700" y="51180"/>
                  </a:lnTo>
                  <a:lnTo>
                    <a:pt x="12700" y="57276"/>
                  </a:lnTo>
                  <a:lnTo>
                    <a:pt x="19176" y="57276"/>
                  </a:lnTo>
                  <a:lnTo>
                    <a:pt x="19176" y="5118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5172" y="2784474"/>
              <a:ext cx="187452" cy="1014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08476" y="2838704"/>
              <a:ext cx="19050" cy="63500"/>
            </a:xfrm>
            <a:custGeom>
              <a:avLst/>
              <a:gdLst/>
              <a:ahLst/>
              <a:cxnLst/>
              <a:rect l="l" t="t" r="r" b="b"/>
              <a:pathLst>
                <a:path w="19050" h="63500">
                  <a:moveTo>
                    <a:pt x="0" y="0"/>
                  </a:moveTo>
                  <a:lnTo>
                    <a:pt x="6476" y="12573"/>
                  </a:lnTo>
                  <a:lnTo>
                    <a:pt x="6476" y="19050"/>
                  </a:lnTo>
                  <a:lnTo>
                    <a:pt x="6476" y="25146"/>
                  </a:lnTo>
                  <a:lnTo>
                    <a:pt x="12573" y="31623"/>
                  </a:lnTo>
                  <a:lnTo>
                    <a:pt x="12573" y="37719"/>
                  </a:lnTo>
                  <a:lnTo>
                    <a:pt x="12573" y="44196"/>
                  </a:lnTo>
                  <a:lnTo>
                    <a:pt x="19050" y="50673"/>
                  </a:lnTo>
                  <a:lnTo>
                    <a:pt x="19050" y="56896"/>
                  </a:lnTo>
                  <a:lnTo>
                    <a:pt x="19050" y="633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89072" y="2927604"/>
              <a:ext cx="2610485" cy="152400"/>
            </a:xfrm>
            <a:custGeom>
              <a:avLst/>
              <a:gdLst/>
              <a:ahLst/>
              <a:cxnLst/>
              <a:rect l="l" t="t" r="r" b="b"/>
              <a:pathLst>
                <a:path w="2610485" h="152400">
                  <a:moveTo>
                    <a:pt x="0" y="44196"/>
                  </a:moveTo>
                  <a:lnTo>
                    <a:pt x="0" y="50673"/>
                  </a:lnTo>
                  <a:lnTo>
                    <a:pt x="6476" y="56896"/>
                  </a:lnTo>
                  <a:lnTo>
                    <a:pt x="6476" y="63373"/>
                  </a:lnTo>
                  <a:lnTo>
                    <a:pt x="6476" y="82423"/>
                  </a:lnTo>
                  <a:lnTo>
                    <a:pt x="6476" y="88519"/>
                  </a:lnTo>
                  <a:lnTo>
                    <a:pt x="6476" y="101473"/>
                  </a:lnTo>
                  <a:lnTo>
                    <a:pt x="6476" y="107569"/>
                  </a:lnTo>
                  <a:lnTo>
                    <a:pt x="12953" y="120523"/>
                  </a:lnTo>
                  <a:lnTo>
                    <a:pt x="12953" y="126746"/>
                  </a:lnTo>
                  <a:lnTo>
                    <a:pt x="19050" y="133223"/>
                  </a:lnTo>
                  <a:lnTo>
                    <a:pt x="25526" y="133223"/>
                  </a:lnTo>
                  <a:lnTo>
                    <a:pt x="32003" y="133223"/>
                  </a:lnTo>
                  <a:lnTo>
                    <a:pt x="38226" y="139700"/>
                  </a:lnTo>
                  <a:lnTo>
                    <a:pt x="44703" y="139700"/>
                  </a:lnTo>
                  <a:lnTo>
                    <a:pt x="51181" y="139700"/>
                  </a:lnTo>
                  <a:lnTo>
                    <a:pt x="57276" y="139700"/>
                  </a:lnTo>
                  <a:lnTo>
                    <a:pt x="63753" y="139700"/>
                  </a:lnTo>
                  <a:lnTo>
                    <a:pt x="69850" y="145796"/>
                  </a:lnTo>
                  <a:lnTo>
                    <a:pt x="88900" y="145796"/>
                  </a:lnTo>
                  <a:lnTo>
                    <a:pt x="101853" y="145796"/>
                  </a:lnTo>
                  <a:lnTo>
                    <a:pt x="127126" y="152273"/>
                  </a:lnTo>
                  <a:lnTo>
                    <a:pt x="140081" y="152273"/>
                  </a:lnTo>
                  <a:lnTo>
                    <a:pt x="165226" y="152273"/>
                  </a:lnTo>
                  <a:lnTo>
                    <a:pt x="184403" y="145796"/>
                  </a:lnTo>
                  <a:lnTo>
                    <a:pt x="362203" y="145796"/>
                  </a:lnTo>
                  <a:lnTo>
                    <a:pt x="387350" y="139700"/>
                  </a:lnTo>
                  <a:lnTo>
                    <a:pt x="419481" y="139700"/>
                  </a:lnTo>
                  <a:lnTo>
                    <a:pt x="489203" y="139700"/>
                  </a:lnTo>
                  <a:lnTo>
                    <a:pt x="520953" y="139700"/>
                  </a:lnTo>
                  <a:lnTo>
                    <a:pt x="603376" y="133223"/>
                  </a:lnTo>
                  <a:lnTo>
                    <a:pt x="641603" y="126746"/>
                  </a:lnTo>
                  <a:lnTo>
                    <a:pt x="736981" y="120523"/>
                  </a:lnTo>
                  <a:lnTo>
                    <a:pt x="781176" y="120523"/>
                  </a:lnTo>
                  <a:lnTo>
                    <a:pt x="825880" y="120523"/>
                  </a:lnTo>
                  <a:lnTo>
                    <a:pt x="920876" y="114046"/>
                  </a:lnTo>
                  <a:lnTo>
                    <a:pt x="965580" y="114046"/>
                  </a:lnTo>
                  <a:lnTo>
                    <a:pt x="1016253" y="114046"/>
                  </a:lnTo>
                  <a:lnTo>
                    <a:pt x="1060577" y="114046"/>
                  </a:lnTo>
                  <a:lnTo>
                    <a:pt x="1111377" y="107569"/>
                  </a:lnTo>
                  <a:lnTo>
                    <a:pt x="1206753" y="107569"/>
                  </a:lnTo>
                  <a:lnTo>
                    <a:pt x="1536827" y="107569"/>
                  </a:lnTo>
                  <a:lnTo>
                    <a:pt x="1587627" y="114046"/>
                  </a:lnTo>
                  <a:lnTo>
                    <a:pt x="1632203" y="114046"/>
                  </a:lnTo>
                  <a:lnTo>
                    <a:pt x="1676527" y="114046"/>
                  </a:lnTo>
                  <a:lnTo>
                    <a:pt x="1721230" y="120523"/>
                  </a:lnTo>
                  <a:lnTo>
                    <a:pt x="1816227" y="120523"/>
                  </a:lnTo>
                  <a:lnTo>
                    <a:pt x="1860803" y="126746"/>
                  </a:lnTo>
                  <a:lnTo>
                    <a:pt x="1949830" y="126746"/>
                  </a:lnTo>
                  <a:lnTo>
                    <a:pt x="1987550" y="133223"/>
                  </a:lnTo>
                  <a:lnTo>
                    <a:pt x="2032253" y="133223"/>
                  </a:lnTo>
                  <a:lnTo>
                    <a:pt x="2108580" y="133223"/>
                  </a:lnTo>
                  <a:lnTo>
                    <a:pt x="2146300" y="139700"/>
                  </a:lnTo>
                  <a:lnTo>
                    <a:pt x="2216150" y="139700"/>
                  </a:lnTo>
                  <a:lnTo>
                    <a:pt x="2248280" y="139700"/>
                  </a:lnTo>
                  <a:lnTo>
                    <a:pt x="2508504" y="139700"/>
                  </a:lnTo>
                  <a:lnTo>
                    <a:pt x="2527554" y="133223"/>
                  </a:lnTo>
                  <a:lnTo>
                    <a:pt x="2540127" y="133223"/>
                  </a:lnTo>
                  <a:lnTo>
                    <a:pt x="2552827" y="126746"/>
                  </a:lnTo>
                  <a:lnTo>
                    <a:pt x="2565780" y="126746"/>
                  </a:lnTo>
                  <a:lnTo>
                    <a:pt x="2578354" y="120523"/>
                  </a:lnTo>
                  <a:lnTo>
                    <a:pt x="2584450" y="120523"/>
                  </a:lnTo>
                  <a:lnTo>
                    <a:pt x="2597404" y="114046"/>
                  </a:lnTo>
                  <a:lnTo>
                    <a:pt x="2603500" y="107569"/>
                  </a:lnTo>
                  <a:lnTo>
                    <a:pt x="2609977" y="101473"/>
                  </a:lnTo>
                  <a:lnTo>
                    <a:pt x="2609977" y="88519"/>
                  </a:lnTo>
                  <a:lnTo>
                    <a:pt x="2609977" y="82423"/>
                  </a:lnTo>
                  <a:lnTo>
                    <a:pt x="2603500" y="69850"/>
                  </a:lnTo>
                  <a:lnTo>
                    <a:pt x="2597404" y="56896"/>
                  </a:lnTo>
                  <a:lnTo>
                    <a:pt x="2584450" y="37719"/>
                  </a:lnTo>
                  <a:lnTo>
                    <a:pt x="2571877" y="31623"/>
                  </a:lnTo>
                  <a:lnTo>
                    <a:pt x="2552827" y="12573"/>
                  </a:lnTo>
                  <a:lnTo>
                    <a:pt x="2540127" y="6096"/>
                  </a:lnTo>
                  <a:lnTo>
                    <a:pt x="2533650" y="0"/>
                  </a:lnTo>
                  <a:lnTo>
                    <a:pt x="2514600" y="0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25647" y="2257424"/>
            <a:ext cx="171705" cy="8890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441700" y="2362326"/>
            <a:ext cx="235585" cy="349250"/>
          </a:xfrm>
          <a:custGeom>
            <a:avLst/>
            <a:gdLst/>
            <a:ahLst/>
            <a:cxnLst/>
            <a:rect l="l" t="t" r="r" b="b"/>
            <a:pathLst>
              <a:path w="235585" h="349250">
                <a:moveTo>
                  <a:pt x="0" y="228600"/>
                </a:moveTo>
                <a:lnTo>
                  <a:pt x="6476" y="228600"/>
                </a:lnTo>
                <a:lnTo>
                  <a:pt x="31623" y="215646"/>
                </a:lnTo>
                <a:lnTo>
                  <a:pt x="44576" y="209550"/>
                </a:lnTo>
                <a:lnTo>
                  <a:pt x="63626" y="190500"/>
                </a:lnTo>
                <a:lnTo>
                  <a:pt x="76326" y="177926"/>
                </a:lnTo>
                <a:lnTo>
                  <a:pt x="95376" y="158750"/>
                </a:lnTo>
                <a:lnTo>
                  <a:pt x="114426" y="120650"/>
                </a:lnTo>
                <a:lnTo>
                  <a:pt x="127000" y="95123"/>
                </a:lnTo>
                <a:lnTo>
                  <a:pt x="133476" y="69850"/>
                </a:lnTo>
                <a:lnTo>
                  <a:pt x="133476" y="50800"/>
                </a:lnTo>
                <a:lnTo>
                  <a:pt x="133476" y="19176"/>
                </a:lnTo>
                <a:lnTo>
                  <a:pt x="133476" y="6223"/>
                </a:lnTo>
                <a:lnTo>
                  <a:pt x="120523" y="0"/>
                </a:lnTo>
                <a:lnTo>
                  <a:pt x="114426" y="12700"/>
                </a:lnTo>
                <a:lnTo>
                  <a:pt x="107950" y="44323"/>
                </a:lnTo>
                <a:lnTo>
                  <a:pt x="107950" y="69850"/>
                </a:lnTo>
                <a:lnTo>
                  <a:pt x="107950" y="101600"/>
                </a:lnTo>
                <a:lnTo>
                  <a:pt x="107950" y="126746"/>
                </a:lnTo>
                <a:lnTo>
                  <a:pt x="114426" y="158750"/>
                </a:lnTo>
                <a:lnTo>
                  <a:pt x="120523" y="215646"/>
                </a:lnTo>
                <a:lnTo>
                  <a:pt x="120523" y="241300"/>
                </a:lnTo>
                <a:lnTo>
                  <a:pt x="120523" y="285496"/>
                </a:lnTo>
                <a:lnTo>
                  <a:pt x="120523" y="304673"/>
                </a:lnTo>
                <a:lnTo>
                  <a:pt x="114426" y="323723"/>
                </a:lnTo>
                <a:lnTo>
                  <a:pt x="114426" y="336676"/>
                </a:lnTo>
                <a:lnTo>
                  <a:pt x="107950" y="342773"/>
                </a:lnTo>
                <a:lnTo>
                  <a:pt x="101853" y="349250"/>
                </a:lnTo>
                <a:lnTo>
                  <a:pt x="95376" y="349250"/>
                </a:lnTo>
                <a:lnTo>
                  <a:pt x="82803" y="349250"/>
                </a:lnTo>
                <a:lnTo>
                  <a:pt x="76326" y="349250"/>
                </a:lnTo>
                <a:lnTo>
                  <a:pt x="69850" y="349250"/>
                </a:lnTo>
                <a:lnTo>
                  <a:pt x="69850" y="342773"/>
                </a:lnTo>
                <a:lnTo>
                  <a:pt x="63626" y="330200"/>
                </a:lnTo>
                <a:lnTo>
                  <a:pt x="63626" y="323723"/>
                </a:lnTo>
                <a:lnTo>
                  <a:pt x="69850" y="311150"/>
                </a:lnTo>
                <a:lnTo>
                  <a:pt x="82803" y="304673"/>
                </a:lnTo>
                <a:lnTo>
                  <a:pt x="107950" y="298450"/>
                </a:lnTo>
                <a:lnTo>
                  <a:pt x="127000" y="304673"/>
                </a:lnTo>
                <a:lnTo>
                  <a:pt x="158750" y="311150"/>
                </a:lnTo>
                <a:lnTo>
                  <a:pt x="177800" y="323723"/>
                </a:lnTo>
                <a:lnTo>
                  <a:pt x="203326" y="336676"/>
                </a:lnTo>
                <a:lnTo>
                  <a:pt x="215900" y="336676"/>
                </a:lnTo>
                <a:lnTo>
                  <a:pt x="222376" y="342773"/>
                </a:lnTo>
                <a:lnTo>
                  <a:pt x="228600" y="349250"/>
                </a:lnTo>
                <a:lnTo>
                  <a:pt x="235076" y="3492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813428" y="2295651"/>
            <a:ext cx="641350" cy="527050"/>
            <a:chOff x="3813428" y="2295651"/>
            <a:chExt cx="641350" cy="527050"/>
          </a:xfrm>
        </p:grpSpPr>
        <p:sp>
          <p:nvSpPr>
            <p:cNvPr id="24" name="object 24"/>
            <p:cNvSpPr/>
            <p:nvPr/>
          </p:nvSpPr>
          <p:spPr>
            <a:xfrm>
              <a:off x="3822954" y="2317749"/>
              <a:ext cx="298450" cy="495300"/>
            </a:xfrm>
            <a:custGeom>
              <a:avLst/>
              <a:gdLst/>
              <a:ahLst/>
              <a:cxnLst/>
              <a:rect l="l" t="t" r="r" b="b"/>
              <a:pathLst>
                <a:path w="298450" h="495300">
                  <a:moveTo>
                    <a:pt x="25146" y="0"/>
                  </a:moveTo>
                  <a:lnTo>
                    <a:pt x="19050" y="0"/>
                  </a:lnTo>
                  <a:lnTo>
                    <a:pt x="6096" y="19050"/>
                  </a:lnTo>
                  <a:lnTo>
                    <a:pt x="6096" y="31623"/>
                  </a:lnTo>
                  <a:lnTo>
                    <a:pt x="0" y="57276"/>
                  </a:lnTo>
                  <a:lnTo>
                    <a:pt x="0" y="107950"/>
                  </a:lnTo>
                  <a:lnTo>
                    <a:pt x="0" y="133603"/>
                  </a:lnTo>
                  <a:lnTo>
                    <a:pt x="6096" y="190373"/>
                  </a:lnTo>
                  <a:lnTo>
                    <a:pt x="12573" y="222503"/>
                  </a:lnTo>
                  <a:lnTo>
                    <a:pt x="19050" y="247650"/>
                  </a:lnTo>
                  <a:lnTo>
                    <a:pt x="37719" y="292353"/>
                  </a:lnTo>
                  <a:lnTo>
                    <a:pt x="50673" y="304926"/>
                  </a:lnTo>
                  <a:lnTo>
                    <a:pt x="75946" y="336550"/>
                  </a:lnTo>
                  <a:lnTo>
                    <a:pt x="88900" y="343026"/>
                  </a:lnTo>
                  <a:lnTo>
                    <a:pt x="101473" y="349250"/>
                  </a:lnTo>
                  <a:lnTo>
                    <a:pt x="114046" y="349250"/>
                  </a:lnTo>
                </a:path>
                <a:path w="298450" h="495300">
                  <a:moveTo>
                    <a:pt x="158750" y="222503"/>
                  </a:moveTo>
                  <a:lnTo>
                    <a:pt x="152273" y="247650"/>
                  </a:lnTo>
                  <a:lnTo>
                    <a:pt x="158750" y="222503"/>
                  </a:lnTo>
                  <a:lnTo>
                    <a:pt x="152273" y="260223"/>
                  </a:lnTo>
                  <a:lnTo>
                    <a:pt x="145796" y="273176"/>
                  </a:lnTo>
                  <a:lnTo>
                    <a:pt x="152273" y="304926"/>
                  </a:lnTo>
                  <a:lnTo>
                    <a:pt x="158750" y="317500"/>
                  </a:lnTo>
                  <a:lnTo>
                    <a:pt x="164846" y="323976"/>
                  </a:lnTo>
                  <a:lnTo>
                    <a:pt x="177800" y="336550"/>
                  </a:lnTo>
                  <a:lnTo>
                    <a:pt x="202946" y="343026"/>
                  </a:lnTo>
                  <a:lnTo>
                    <a:pt x="215646" y="343026"/>
                  </a:lnTo>
                  <a:lnTo>
                    <a:pt x="228600" y="336550"/>
                  </a:lnTo>
                  <a:lnTo>
                    <a:pt x="241173" y="336550"/>
                  </a:lnTo>
                  <a:lnTo>
                    <a:pt x="247650" y="323976"/>
                  </a:lnTo>
                  <a:lnTo>
                    <a:pt x="260223" y="304926"/>
                  </a:lnTo>
                  <a:lnTo>
                    <a:pt x="260223" y="292353"/>
                  </a:lnTo>
                  <a:lnTo>
                    <a:pt x="260223" y="273176"/>
                  </a:lnTo>
                  <a:lnTo>
                    <a:pt x="260223" y="266700"/>
                  </a:lnTo>
                  <a:lnTo>
                    <a:pt x="253746" y="266700"/>
                  </a:lnTo>
                  <a:lnTo>
                    <a:pt x="253746" y="292353"/>
                  </a:lnTo>
                  <a:lnTo>
                    <a:pt x="253746" y="311403"/>
                  </a:lnTo>
                  <a:lnTo>
                    <a:pt x="260223" y="355726"/>
                  </a:lnTo>
                  <a:lnTo>
                    <a:pt x="266319" y="374776"/>
                  </a:lnTo>
                  <a:lnTo>
                    <a:pt x="272796" y="399923"/>
                  </a:lnTo>
                  <a:lnTo>
                    <a:pt x="279273" y="418973"/>
                  </a:lnTo>
                  <a:lnTo>
                    <a:pt x="285369" y="451103"/>
                  </a:lnTo>
                  <a:lnTo>
                    <a:pt x="291846" y="469773"/>
                  </a:lnTo>
                  <a:lnTo>
                    <a:pt x="298323" y="488823"/>
                  </a:lnTo>
                  <a:lnTo>
                    <a:pt x="298323" y="495300"/>
                  </a:lnTo>
                  <a:lnTo>
                    <a:pt x="291846" y="495300"/>
                  </a:lnTo>
                  <a:lnTo>
                    <a:pt x="272796" y="488823"/>
                  </a:lnTo>
                  <a:lnTo>
                    <a:pt x="266319" y="482726"/>
                  </a:lnTo>
                  <a:lnTo>
                    <a:pt x="253746" y="469773"/>
                  </a:lnTo>
                  <a:lnTo>
                    <a:pt x="234696" y="438150"/>
                  </a:lnTo>
                  <a:lnTo>
                    <a:pt x="222123" y="425450"/>
                  </a:lnTo>
                  <a:lnTo>
                    <a:pt x="215646" y="399923"/>
                  </a:lnTo>
                  <a:lnTo>
                    <a:pt x="202946" y="3812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2178" y="2295651"/>
              <a:ext cx="387224" cy="1842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4674" y="2663951"/>
              <a:ext cx="69851" cy="12052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562474" y="2250947"/>
            <a:ext cx="553085" cy="572135"/>
            <a:chOff x="4562474" y="2250947"/>
            <a:chExt cx="553085" cy="572135"/>
          </a:xfrm>
        </p:grpSpPr>
        <p:sp>
          <p:nvSpPr>
            <p:cNvPr id="28" name="object 28"/>
            <p:cNvSpPr/>
            <p:nvPr/>
          </p:nvSpPr>
          <p:spPr>
            <a:xfrm>
              <a:off x="4571999" y="2571876"/>
              <a:ext cx="120650" cy="241300"/>
            </a:xfrm>
            <a:custGeom>
              <a:avLst/>
              <a:gdLst/>
              <a:ahLst/>
              <a:cxnLst/>
              <a:rect l="l" t="t" r="r" b="b"/>
              <a:pathLst>
                <a:path w="120650" h="241300">
                  <a:moveTo>
                    <a:pt x="6476" y="0"/>
                  </a:moveTo>
                  <a:lnTo>
                    <a:pt x="6476" y="0"/>
                  </a:lnTo>
                  <a:lnTo>
                    <a:pt x="6476" y="88900"/>
                  </a:lnTo>
                  <a:lnTo>
                    <a:pt x="19176" y="108076"/>
                  </a:lnTo>
                  <a:lnTo>
                    <a:pt x="25653" y="114173"/>
                  </a:lnTo>
                  <a:lnTo>
                    <a:pt x="38226" y="120650"/>
                  </a:lnTo>
                  <a:lnTo>
                    <a:pt x="50800" y="120650"/>
                  </a:lnTo>
                  <a:lnTo>
                    <a:pt x="69850" y="108076"/>
                  </a:lnTo>
                  <a:lnTo>
                    <a:pt x="82550" y="101600"/>
                  </a:lnTo>
                  <a:lnTo>
                    <a:pt x="95503" y="75946"/>
                  </a:lnTo>
                  <a:lnTo>
                    <a:pt x="101600" y="69850"/>
                  </a:lnTo>
                  <a:lnTo>
                    <a:pt x="108076" y="50800"/>
                  </a:lnTo>
                  <a:lnTo>
                    <a:pt x="108076" y="44323"/>
                  </a:lnTo>
                  <a:lnTo>
                    <a:pt x="108076" y="38226"/>
                  </a:lnTo>
                  <a:lnTo>
                    <a:pt x="108076" y="44323"/>
                  </a:lnTo>
                  <a:lnTo>
                    <a:pt x="108076" y="75946"/>
                  </a:lnTo>
                  <a:lnTo>
                    <a:pt x="108076" y="114173"/>
                  </a:lnTo>
                  <a:lnTo>
                    <a:pt x="114553" y="133223"/>
                  </a:lnTo>
                  <a:lnTo>
                    <a:pt x="120650" y="171323"/>
                  </a:lnTo>
                  <a:lnTo>
                    <a:pt x="120650" y="190500"/>
                  </a:lnTo>
                  <a:lnTo>
                    <a:pt x="120650" y="222123"/>
                  </a:lnTo>
                  <a:lnTo>
                    <a:pt x="120650" y="228600"/>
                  </a:lnTo>
                  <a:lnTo>
                    <a:pt x="114553" y="241173"/>
                  </a:lnTo>
                  <a:lnTo>
                    <a:pt x="108076" y="241173"/>
                  </a:lnTo>
                  <a:lnTo>
                    <a:pt x="89026" y="241173"/>
                  </a:lnTo>
                  <a:lnTo>
                    <a:pt x="82550" y="234696"/>
                  </a:lnTo>
                  <a:lnTo>
                    <a:pt x="57276" y="222123"/>
                  </a:lnTo>
                  <a:lnTo>
                    <a:pt x="44323" y="209550"/>
                  </a:lnTo>
                  <a:lnTo>
                    <a:pt x="38226" y="196976"/>
                  </a:lnTo>
                  <a:lnTo>
                    <a:pt x="19176" y="171323"/>
                  </a:lnTo>
                  <a:lnTo>
                    <a:pt x="6476" y="133223"/>
                  </a:lnTo>
                  <a:lnTo>
                    <a:pt x="0" y="1141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5697" y="2333751"/>
              <a:ext cx="222505" cy="20307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52999" y="2260472"/>
              <a:ext cx="153035" cy="534035"/>
            </a:xfrm>
            <a:custGeom>
              <a:avLst/>
              <a:gdLst/>
              <a:ahLst/>
              <a:cxnLst/>
              <a:rect l="l" t="t" r="r" b="b"/>
              <a:pathLst>
                <a:path w="153035" h="534035">
                  <a:moveTo>
                    <a:pt x="6476" y="6476"/>
                  </a:moveTo>
                  <a:lnTo>
                    <a:pt x="0" y="0"/>
                  </a:lnTo>
                  <a:lnTo>
                    <a:pt x="0" y="6476"/>
                  </a:lnTo>
                  <a:lnTo>
                    <a:pt x="6476" y="25526"/>
                  </a:lnTo>
                  <a:lnTo>
                    <a:pt x="19050" y="38226"/>
                  </a:lnTo>
                  <a:lnTo>
                    <a:pt x="44576" y="82803"/>
                  </a:lnTo>
                  <a:lnTo>
                    <a:pt x="57150" y="101853"/>
                  </a:lnTo>
                  <a:lnTo>
                    <a:pt x="88900" y="158750"/>
                  </a:lnTo>
                  <a:lnTo>
                    <a:pt x="107950" y="184403"/>
                  </a:lnTo>
                  <a:lnTo>
                    <a:pt x="133476" y="247650"/>
                  </a:lnTo>
                  <a:lnTo>
                    <a:pt x="146050" y="273303"/>
                  </a:lnTo>
                  <a:lnTo>
                    <a:pt x="152526" y="304926"/>
                  </a:lnTo>
                  <a:lnTo>
                    <a:pt x="152526" y="336676"/>
                  </a:lnTo>
                  <a:lnTo>
                    <a:pt x="152526" y="393826"/>
                  </a:lnTo>
                  <a:lnTo>
                    <a:pt x="139573" y="419480"/>
                  </a:lnTo>
                  <a:lnTo>
                    <a:pt x="133476" y="444626"/>
                  </a:lnTo>
                  <a:lnTo>
                    <a:pt x="120523" y="463676"/>
                  </a:lnTo>
                  <a:lnTo>
                    <a:pt x="107950" y="482726"/>
                  </a:lnTo>
                  <a:lnTo>
                    <a:pt x="95376" y="495426"/>
                  </a:lnTo>
                  <a:lnTo>
                    <a:pt x="82676" y="508380"/>
                  </a:lnTo>
                  <a:lnTo>
                    <a:pt x="69723" y="520953"/>
                  </a:lnTo>
                  <a:lnTo>
                    <a:pt x="57150" y="527050"/>
                  </a:lnTo>
                  <a:lnTo>
                    <a:pt x="44576" y="5335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02328" y="1222501"/>
            <a:ext cx="247651" cy="20942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244974" y="949197"/>
            <a:ext cx="698500" cy="476250"/>
            <a:chOff x="4244974" y="949197"/>
            <a:chExt cx="698500" cy="476250"/>
          </a:xfrm>
        </p:grpSpPr>
        <p:sp>
          <p:nvSpPr>
            <p:cNvPr id="33" name="object 33"/>
            <p:cNvSpPr/>
            <p:nvPr/>
          </p:nvSpPr>
          <p:spPr>
            <a:xfrm>
              <a:off x="4254499" y="1092327"/>
              <a:ext cx="527050" cy="323850"/>
            </a:xfrm>
            <a:custGeom>
              <a:avLst/>
              <a:gdLst/>
              <a:ahLst/>
              <a:cxnLst/>
              <a:rect l="l" t="t" r="r" b="b"/>
              <a:pathLst>
                <a:path w="527050" h="323850">
                  <a:moveTo>
                    <a:pt x="57276" y="158750"/>
                  </a:moveTo>
                  <a:lnTo>
                    <a:pt x="57276" y="146176"/>
                  </a:lnTo>
                  <a:lnTo>
                    <a:pt x="50800" y="139700"/>
                  </a:lnTo>
                  <a:lnTo>
                    <a:pt x="50800" y="133223"/>
                  </a:lnTo>
                  <a:lnTo>
                    <a:pt x="31750" y="133223"/>
                  </a:lnTo>
                  <a:lnTo>
                    <a:pt x="25653" y="139700"/>
                  </a:lnTo>
                  <a:lnTo>
                    <a:pt x="6476" y="165226"/>
                  </a:lnTo>
                  <a:lnTo>
                    <a:pt x="0" y="183896"/>
                  </a:lnTo>
                  <a:lnTo>
                    <a:pt x="0" y="196850"/>
                  </a:lnTo>
                  <a:lnTo>
                    <a:pt x="0" y="216026"/>
                  </a:lnTo>
                  <a:lnTo>
                    <a:pt x="0" y="228600"/>
                  </a:lnTo>
                  <a:lnTo>
                    <a:pt x="6476" y="241173"/>
                  </a:lnTo>
                  <a:lnTo>
                    <a:pt x="25653" y="266700"/>
                  </a:lnTo>
                  <a:lnTo>
                    <a:pt x="38226" y="272796"/>
                  </a:lnTo>
                  <a:lnTo>
                    <a:pt x="50800" y="272796"/>
                  </a:lnTo>
                  <a:lnTo>
                    <a:pt x="82423" y="279273"/>
                  </a:lnTo>
                  <a:lnTo>
                    <a:pt x="101600" y="279273"/>
                  </a:lnTo>
                  <a:lnTo>
                    <a:pt x="108076" y="279273"/>
                  </a:lnTo>
                  <a:lnTo>
                    <a:pt x="114553" y="272796"/>
                  </a:lnTo>
                </a:path>
                <a:path w="527050" h="323850">
                  <a:moveTo>
                    <a:pt x="38226" y="228600"/>
                  </a:moveTo>
                  <a:lnTo>
                    <a:pt x="44703" y="228600"/>
                  </a:lnTo>
                  <a:lnTo>
                    <a:pt x="69850" y="228600"/>
                  </a:lnTo>
                  <a:lnTo>
                    <a:pt x="82423" y="228600"/>
                  </a:lnTo>
                  <a:lnTo>
                    <a:pt x="101600" y="228600"/>
                  </a:lnTo>
                  <a:lnTo>
                    <a:pt x="120650" y="228600"/>
                  </a:lnTo>
                  <a:lnTo>
                    <a:pt x="146176" y="222123"/>
                  </a:lnTo>
                </a:path>
                <a:path w="527050" h="323850">
                  <a:moveTo>
                    <a:pt x="222123" y="25146"/>
                  </a:moveTo>
                  <a:lnTo>
                    <a:pt x="228600" y="50673"/>
                  </a:lnTo>
                  <a:lnTo>
                    <a:pt x="228600" y="69850"/>
                  </a:lnTo>
                  <a:lnTo>
                    <a:pt x="235076" y="88900"/>
                  </a:lnTo>
                  <a:lnTo>
                    <a:pt x="241300" y="133223"/>
                  </a:lnTo>
                  <a:lnTo>
                    <a:pt x="247776" y="158750"/>
                  </a:lnTo>
                  <a:lnTo>
                    <a:pt x="247776" y="190373"/>
                  </a:lnTo>
                  <a:lnTo>
                    <a:pt x="247776" y="216026"/>
                  </a:lnTo>
                  <a:lnTo>
                    <a:pt x="254253" y="260223"/>
                  </a:lnTo>
                  <a:lnTo>
                    <a:pt x="260350" y="279273"/>
                  </a:lnTo>
                  <a:lnTo>
                    <a:pt x="266826" y="291973"/>
                  </a:lnTo>
                  <a:lnTo>
                    <a:pt x="273303" y="311023"/>
                  </a:lnTo>
                  <a:lnTo>
                    <a:pt x="279400" y="317500"/>
                  </a:lnTo>
                  <a:lnTo>
                    <a:pt x="279400" y="323596"/>
                  </a:lnTo>
                  <a:lnTo>
                    <a:pt x="285876" y="323596"/>
                  </a:lnTo>
                  <a:lnTo>
                    <a:pt x="285876" y="317500"/>
                  </a:lnTo>
                </a:path>
                <a:path w="527050" h="323850">
                  <a:moveTo>
                    <a:pt x="298450" y="31623"/>
                  </a:moveTo>
                  <a:lnTo>
                    <a:pt x="304926" y="57150"/>
                  </a:lnTo>
                  <a:lnTo>
                    <a:pt x="311023" y="69850"/>
                  </a:lnTo>
                  <a:lnTo>
                    <a:pt x="311023" y="94996"/>
                  </a:lnTo>
                  <a:lnTo>
                    <a:pt x="317500" y="120523"/>
                  </a:lnTo>
                  <a:lnTo>
                    <a:pt x="323976" y="146176"/>
                  </a:lnTo>
                  <a:lnTo>
                    <a:pt x="323976" y="177800"/>
                  </a:lnTo>
                  <a:lnTo>
                    <a:pt x="330200" y="235076"/>
                  </a:lnTo>
                  <a:lnTo>
                    <a:pt x="336676" y="253746"/>
                  </a:lnTo>
                  <a:lnTo>
                    <a:pt x="349250" y="291973"/>
                  </a:lnTo>
                  <a:lnTo>
                    <a:pt x="355726" y="298450"/>
                  </a:lnTo>
                  <a:lnTo>
                    <a:pt x="355726" y="311023"/>
                  </a:lnTo>
                  <a:lnTo>
                    <a:pt x="355726" y="317500"/>
                  </a:lnTo>
                  <a:lnTo>
                    <a:pt x="349250" y="311023"/>
                  </a:lnTo>
                </a:path>
                <a:path w="527050" h="323850">
                  <a:moveTo>
                    <a:pt x="209550" y="0"/>
                  </a:moveTo>
                  <a:lnTo>
                    <a:pt x="222123" y="0"/>
                  </a:lnTo>
                  <a:lnTo>
                    <a:pt x="235076" y="0"/>
                  </a:lnTo>
                  <a:lnTo>
                    <a:pt x="254253" y="0"/>
                  </a:lnTo>
                  <a:lnTo>
                    <a:pt x="298450" y="19050"/>
                  </a:lnTo>
                  <a:lnTo>
                    <a:pt x="374776" y="57150"/>
                  </a:lnTo>
                  <a:lnTo>
                    <a:pt x="413003" y="88900"/>
                  </a:lnTo>
                  <a:lnTo>
                    <a:pt x="432053" y="114046"/>
                  </a:lnTo>
                  <a:lnTo>
                    <a:pt x="432053" y="133223"/>
                  </a:lnTo>
                  <a:lnTo>
                    <a:pt x="432053" y="152273"/>
                  </a:lnTo>
                  <a:lnTo>
                    <a:pt x="425576" y="165226"/>
                  </a:lnTo>
                  <a:lnTo>
                    <a:pt x="419100" y="183896"/>
                  </a:lnTo>
                  <a:lnTo>
                    <a:pt x="406526" y="196850"/>
                  </a:lnTo>
                  <a:lnTo>
                    <a:pt x="380873" y="222123"/>
                  </a:lnTo>
                  <a:lnTo>
                    <a:pt x="374776" y="228600"/>
                  </a:lnTo>
                  <a:lnTo>
                    <a:pt x="361823" y="241173"/>
                  </a:lnTo>
                  <a:lnTo>
                    <a:pt x="361823" y="247650"/>
                  </a:lnTo>
                  <a:lnTo>
                    <a:pt x="374776" y="253746"/>
                  </a:lnTo>
                  <a:lnTo>
                    <a:pt x="387350" y="260223"/>
                  </a:lnTo>
                  <a:lnTo>
                    <a:pt x="419100" y="272796"/>
                  </a:lnTo>
                  <a:lnTo>
                    <a:pt x="438150" y="279273"/>
                  </a:lnTo>
                  <a:lnTo>
                    <a:pt x="469900" y="291973"/>
                  </a:lnTo>
                  <a:lnTo>
                    <a:pt x="488950" y="291973"/>
                  </a:lnTo>
                  <a:lnTo>
                    <a:pt x="501903" y="298450"/>
                  </a:lnTo>
                  <a:lnTo>
                    <a:pt x="508000" y="298450"/>
                  </a:lnTo>
                  <a:lnTo>
                    <a:pt x="520573" y="298450"/>
                  </a:lnTo>
                  <a:lnTo>
                    <a:pt x="527050" y="3049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14874" y="949197"/>
              <a:ext cx="228474" cy="222505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41797" y="1336547"/>
            <a:ext cx="76328" cy="114428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5460872" y="1022477"/>
            <a:ext cx="228600" cy="349250"/>
          </a:xfrm>
          <a:custGeom>
            <a:avLst/>
            <a:gdLst/>
            <a:ahLst/>
            <a:cxnLst/>
            <a:rect l="l" t="t" r="r" b="b"/>
            <a:pathLst>
              <a:path w="228600" h="349250">
                <a:moveTo>
                  <a:pt x="6476" y="6476"/>
                </a:moveTo>
                <a:lnTo>
                  <a:pt x="0" y="0"/>
                </a:lnTo>
                <a:lnTo>
                  <a:pt x="0" y="12573"/>
                </a:lnTo>
                <a:lnTo>
                  <a:pt x="6476" y="44323"/>
                </a:lnTo>
                <a:lnTo>
                  <a:pt x="6476" y="69850"/>
                </a:lnTo>
                <a:lnTo>
                  <a:pt x="25526" y="120523"/>
                </a:lnTo>
                <a:lnTo>
                  <a:pt x="32003" y="152273"/>
                </a:lnTo>
                <a:lnTo>
                  <a:pt x="38226" y="177800"/>
                </a:lnTo>
                <a:lnTo>
                  <a:pt x="38226" y="203073"/>
                </a:lnTo>
                <a:lnTo>
                  <a:pt x="44703" y="235076"/>
                </a:lnTo>
                <a:lnTo>
                  <a:pt x="51180" y="272923"/>
                </a:lnTo>
                <a:lnTo>
                  <a:pt x="51180" y="285876"/>
                </a:lnTo>
                <a:lnTo>
                  <a:pt x="57276" y="298450"/>
                </a:lnTo>
                <a:lnTo>
                  <a:pt x="57276" y="311023"/>
                </a:lnTo>
                <a:lnTo>
                  <a:pt x="57276" y="304926"/>
                </a:lnTo>
                <a:lnTo>
                  <a:pt x="57276" y="291973"/>
                </a:lnTo>
                <a:lnTo>
                  <a:pt x="69850" y="266700"/>
                </a:lnTo>
                <a:lnTo>
                  <a:pt x="82803" y="253746"/>
                </a:lnTo>
                <a:lnTo>
                  <a:pt x="95376" y="241173"/>
                </a:lnTo>
                <a:lnTo>
                  <a:pt x="108076" y="235076"/>
                </a:lnTo>
                <a:lnTo>
                  <a:pt x="127126" y="235076"/>
                </a:lnTo>
                <a:lnTo>
                  <a:pt x="165226" y="241173"/>
                </a:lnTo>
                <a:lnTo>
                  <a:pt x="184403" y="247650"/>
                </a:lnTo>
                <a:lnTo>
                  <a:pt x="209930" y="272923"/>
                </a:lnTo>
                <a:lnTo>
                  <a:pt x="222503" y="285876"/>
                </a:lnTo>
                <a:lnTo>
                  <a:pt x="228600" y="304926"/>
                </a:lnTo>
                <a:lnTo>
                  <a:pt x="228600" y="323596"/>
                </a:lnTo>
                <a:lnTo>
                  <a:pt x="222503" y="330073"/>
                </a:lnTo>
                <a:lnTo>
                  <a:pt x="203453" y="342646"/>
                </a:lnTo>
                <a:lnTo>
                  <a:pt x="184403" y="349123"/>
                </a:lnTo>
                <a:lnTo>
                  <a:pt x="152653" y="349123"/>
                </a:lnTo>
                <a:lnTo>
                  <a:pt x="133603" y="349123"/>
                </a:lnTo>
                <a:lnTo>
                  <a:pt x="95376" y="349123"/>
                </a:lnTo>
                <a:lnTo>
                  <a:pt x="82803" y="342646"/>
                </a:lnTo>
                <a:lnTo>
                  <a:pt x="76326" y="336550"/>
                </a:lnTo>
                <a:lnTo>
                  <a:pt x="69850" y="330073"/>
                </a:lnTo>
                <a:lnTo>
                  <a:pt x="69850" y="3235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84850" y="1181227"/>
            <a:ext cx="139700" cy="133350"/>
          </a:xfrm>
          <a:custGeom>
            <a:avLst/>
            <a:gdLst/>
            <a:ahLst/>
            <a:cxnLst/>
            <a:rect l="l" t="t" r="r" b="b"/>
            <a:pathLst>
              <a:path w="139700" h="133350">
                <a:moveTo>
                  <a:pt x="63373" y="0"/>
                </a:moveTo>
                <a:lnTo>
                  <a:pt x="38226" y="12573"/>
                </a:lnTo>
                <a:lnTo>
                  <a:pt x="63373" y="0"/>
                </a:lnTo>
                <a:lnTo>
                  <a:pt x="25653" y="25146"/>
                </a:lnTo>
                <a:lnTo>
                  <a:pt x="6476" y="50800"/>
                </a:lnTo>
                <a:lnTo>
                  <a:pt x="6476" y="63373"/>
                </a:lnTo>
                <a:lnTo>
                  <a:pt x="0" y="88900"/>
                </a:lnTo>
                <a:lnTo>
                  <a:pt x="6476" y="101473"/>
                </a:lnTo>
                <a:lnTo>
                  <a:pt x="19176" y="114173"/>
                </a:lnTo>
                <a:lnTo>
                  <a:pt x="31750" y="120650"/>
                </a:lnTo>
                <a:lnTo>
                  <a:pt x="63373" y="133223"/>
                </a:lnTo>
                <a:lnTo>
                  <a:pt x="82550" y="133223"/>
                </a:lnTo>
                <a:lnTo>
                  <a:pt x="114553" y="133223"/>
                </a:lnTo>
                <a:lnTo>
                  <a:pt x="127126" y="133223"/>
                </a:lnTo>
                <a:lnTo>
                  <a:pt x="139700" y="127126"/>
                </a:lnTo>
              </a:path>
              <a:path w="139700" h="133350">
                <a:moveTo>
                  <a:pt x="31750" y="94996"/>
                </a:moveTo>
                <a:lnTo>
                  <a:pt x="57276" y="94996"/>
                </a:lnTo>
                <a:lnTo>
                  <a:pt x="69850" y="94996"/>
                </a:lnTo>
                <a:lnTo>
                  <a:pt x="89026" y="88900"/>
                </a:lnTo>
                <a:lnTo>
                  <a:pt x="127126" y="82423"/>
                </a:lnTo>
                <a:lnTo>
                  <a:pt x="139700" y="824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58153" y="1028953"/>
            <a:ext cx="317500" cy="355600"/>
          </a:xfrm>
          <a:custGeom>
            <a:avLst/>
            <a:gdLst/>
            <a:ahLst/>
            <a:cxnLst/>
            <a:rect l="l" t="t" r="r" b="b"/>
            <a:pathLst>
              <a:path w="317500" h="355600">
                <a:moveTo>
                  <a:pt x="0" y="25146"/>
                </a:moveTo>
                <a:lnTo>
                  <a:pt x="6096" y="44323"/>
                </a:lnTo>
                <a:lnTo>
                  <a:pt x="6096" y="56896"/>
                </a:lnTo>
                <a:lnTo>
                  <a:pt x="12573" y="75946"/>
                </a:lnTo>
                <a:lnTo>
                  <a:pt x="12573" y="94996"/>
                </a:lnTo>
                <a:lnTo>
                  <a:pt x="12573" y="120523"/>
                </a:lnTo>
                <a:lnTo>
                  <a:pt x="12573" y="152273"/>
                </a:lnTo>
                <a:lnTo>
                  <a:pt x="6096" y="177419"/>
                </a:lnTo>
                <a:lnTo>
                  <a:pt x="6096" y="234696"/>
                </a:lnTo>
                <a:lnTo>
                  <a:pt x="6096" y="266446"/>
                </a:lnTo>
                <a:lnTo>
                  <a:pt x="12573" y="285496"/>
                </a:lnTo>
                <a:lnTo>
                  <a:pt x="18669" y="304546"/>
                </a:lnTo>
                <a:lnTo>
                  <a:pt x="37846" y="336169"/>
                </a:lnTo>
                <a:lnTo>
                  <a:pt x="44323" y="349123"/>
                </a:lnTo>
                <a:lnTo>
                  <a:pt x="50800" y="355346"/>
                </a:lnTo>
                <a:lnTo>
                  <a:pt x="56896" y="355346"/>
                </a:lnTo>
                <a:lnTo>
                  <a:pt x="63373" y="355346"/>
                </a:lnTo>
                <a:lnTo>
                  <a:pt x="69850" y="349123"/>
                </a:lnTo>
                <a:lnTo>
                  <a:pt x="69850" y="342646"/>
                </a:lnTo>
              </a:path>
              <a:path w="317500" h="355600">
                <a:moveTo>
                  <a:pt x="94996" y="63373"/>
                </a:moveTo>
                <a:lnTo>
                  <a:pt x="107569" y="101473"/>
                </a:lnTo>
                <a:lnTo>
                  <a:pt x="94996" y="63373"/>
                </a:lnTo>
                <a:lnTo>
                  <a:pt x="114046" y="120523"/>
                </a:lnTo>
                <a:lnTo>
                  <a:pt x="114046" y="139700"/>
                </a:lnTo>
                <a:lnTo>
                  <a:pt x="126746" y="183896"/>
                </a:lnTo>
                <a:lnTo>
                  <a:pt x="126746" y="203073"/>
                </a:lnTo>
                <a:lnTo>
                  <a:pt x="133223" y="228600"/>
                </a:lnTo>
                <a:lnTo>
                  <a:pt x="133223" y="247269"/>
                </a:lnTo>
                <a:lnTo>
                  <a:pt x="139700" y="266446"/>
                </a:lnTo>
                <a:lnTo>
                  <a:pt x="139700" y="279400"/>
                </a:lnTo>
                <a:lnTo>
                  <a:pt x="145796" y="291973"/>
                </a:lnTo>
                <a:lnTo>
                  <a:pt x="145796" y="298450"/>
                </a:lnTo>
                <a:lnTo>
                  <a:pt x="145796" y="304546"/>
                </a:lnTo>
                <a:lnTo>
                  <a:pt x="139700" y="298450"/>
                </a:lnTo>
              </a:path>
              <a:path w="317500" h="355600">
                <a:moveTo>
                  <a:pt x="6096" y="50800"/>
                </a:moveTo>
                <a:lnTo>
                  <a:pt x="12573" y="37846"/>
                </a:lnTo>
                <a:lnTo>
                  <a:pt x="6096" y="50800"/>
                </a:lnTo>
                <a:lnTo>
                  <a:pt x="12573" y="31623"/>
                </a:lnTo>
                <a:lnTo>
                  <a:pt x="25146" y="12573"/>
                </a:lnTo>
                <a:lnTo>
                  <a:pt x="37846" y="6096"/>
                </a:lnTo>
                <a:lnTo>
                  <a:pt x="69850" y="0"/>
                </a:lnTo>
                <a:lnTo>
                  <a:pt x="88519" y="0"/>
                </a:lnTo>
                <a:lnTo>
                  <a:pt x="114046" y="0"/>
                </a:lnTo>
                <a:lnTo>
                  <a:pt x="133223" y="6096"/>
                </a:lnTo>
                <a:lnTo>
                  <a:pt x="183896" y="18669"/>
                </a:lnTo>
                <a:lnTo>
                  <a:pt x="203073" y="31623"/>
                </a:lnTo>
                <a:lnTo>
                  <a:pt x="222123" y="44323"/>
                </a:lnTo>
                <a:lnTo>
                  <a:pt x="234696" y="63373"/>
                </a:lnTo>
                <a:lnTo>
                  <a:pt x="241173" y="75946"/>
                </a:lnTo>
                <a:lnTo>
                  <a:pt x="247269" y="94996"/>
                </a:lnTo>
                <a:lnTo>
                  <a:pt x="241173" y="120523"/>
                </a:lnTo>
                <a:lnTo>
                  <a:pt x="234696" y="133223"/>
                </a:lnTo>
                <a:lnTo>
                  <a:pt x="222123" y="152273"/>
                </a:lnTo>
                <a:lnTo>
                  <a:pt x="203073" y="171323"/>
                </a:lnTo>
                <a:lnTo>
                  <a:pt x="196596" y="183896"/>
                </a:lnTo>
                <a:lnTo>
                  <a:pt x="190373" y="196596"/>
                </a:lnTo>
                <a:lnTo>
                  <a:pt x="190373" y="203073"/>
                </a:lnTo>
                <a:lnTo>
                  <a:pt x="203073" y="222123"/>
                </a:lnTo>
                <a:lnTo>
                  <a:pt x="209550" y="228600"/>
                </a:lnTo>
                <a:lnTo>
                  <a:pt x="222123" y="234696"/>
                </a:lnTo>
                <a:lnTo>
                  <a:pt x="234696" y="241173"/>
                </a:lnTo>
                <a:lnTo>
                  <a:pt x="266446" y="260223"/>
                </a:lnTo>
                <a:lnTo>
                  <a:pt x="285496" y="266446"/>
                </a:lnTo>
                <a:lnTo>
                  <a:pt x="304546" y="279400"/>
                </a:lnTo>
                <a:lnTo>
                  <a:pt x="317119" y="285496"/>
                </a:lnTo>
                <a:lnTo>
                  <a:pt x="317119" y="298450"/>
                </a:lnTo>
                <a:lnTo>
                  <a:pt x="317119" y="304546"/>
                </a:lnTo>
                <a:lnTo>
                  <a:pt x="311023" y="3110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56351" y="2492501"/>
            <a:ext cx="171324" cy="216028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5686424" y="2060574"/>
            <a:ext cx="553085" cy="610235"/>
            <a:chOff x="5686424" y="2060574"/>
            <a:chExt cx="553085" cy="610235"/>
          </a:xfrm>
        </p:grpSpPr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51651" y="2371978"/>
              <a:ext cx="127128" cy="17132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708522" y="2184527"/>
              <a:ext cx="521334" cy="476250"/>
            </a:xfrm>
            <a:custGeom>
              <a:avLst/>
              <a:gdLst/>
              <a:ahLst/>
              <a:cxnLst/>
              <a:rect l="l" t="t" r="r" b="b"/>
              <a:pathLst>
                <a:path w="521335" h="476250">
                  <a:moveTo>
                    <a:pt x="177926" y="6096"/>
                  </a:moveTo>
                  <a:lnTo>
                    <a:pt x="177926" y="0"/>
                  </a:lnTo>
                  <a:lnTo>
                    <a:pt x="177926" y="6096"/>
                  </a:lnTo>
                  <a:lnTo>
                    <a:pt x="177926" y="19050"/>
                  </a:lnTo>
                  <a:lnTo>
                    <a:pt x="190880" y="44323"/>
                  </a:lnTo>
                  <a:lnTo>
                    <a:pt x="196976" y="57276"/>
                  </a:lnTo>
                  <a:lnTo>
                    <a:pt x="209550" y="75946"/>
                  </a:lnTo>
                  <a:lnTo>
                    <a:pt x="222503" y="101473"/>
                  </a:lnTo>
                  <a:lnTo>
                    <a:pt x="235076" y="120650"/>
                  </a:lnTo>
                  <a:lnTo>
                    <a:pt x="247776" y="145796"/>
                  </a:lnTo>
                  <a:lnTo>
                    <a:pt x="260730" y="171323"/>
                  </a:lnTo>
                  <a:lnTo>
                    <a:pt x="273303" y="190500"/>
                  </a:lnTo>
                  <a:lnTo>
                    <a:pt x="285876" y="216026"/>
                  </a:lnTo>
                  <a:lnTo>
                    <a:pt x="298450" y="234696"/>
                  </a:lnTo>
                  <a:lnTo>
                    <a:pt x="324103" y="266826"/>
                  </a:lnTo>
                  <a:lnTo>
                    <a:pt x="336676" y="279400"/>
                  </a:lnTo>
                  <a:lnTo>
                    <a:pt x="349630" y="298450"/>
                  </a:lnTo>
                  <a:lnTo>
                    <a:pt x="355726" y="304546"/>
                  </a:lnTo>
                  <a:lnTo>
                    <a:pt x="355726" y="311023"/>
                  </a:lnTo>
                </a:path>
                <a:path w="521335" h="476250">
                  <a:moveTo>
                    <a:pt x="12953" y="476250"/>
                  </a:moveTo>
                  <a:lnTo>
                    <a:pt x="6476" y="476250"/>
                  </a:lnTo>
                  <a:lnTo>
                    <a:pt x="0" y="476250"/>
                  </a:lnTo>
                  <a:lnTo>
                    <a:pt x="6476" y="476250"/>
                  </a:lnTo>
                  <a:lnTo>
                    <a:pt x="25653" y="476250"/>
                  </a:lnTo>
                  <a:lnTo>
                    <a:pt x="44703" y="476250"/>
                  </a:lnTo>
                  <a:lnTo>
                    <a:pt x="69850" y="476250"/>
                  </a:lnTo>
                  <a:lnTo>
                    <a:pt x="127126" y="476250"/>
                  </a:lnTo>
                  <a:lnTo>
                    <a:pt x="158876" y="469773"/>
                  </a:lnTo>
                  <a:lnTo>
                    <a:pt x="196976" y="469773"/>
                  </a:lnTo>
                  <a:lnTo>
                    <a:pt x="279400" y="463296"/>
                  </a:lnTo>
                  <a:lnTo>
                    <a:pt x="324103" y="457200"/>
                  </a:lnTo>
                  <a:lnTo>
                    <a:pt x="400430" y="450723"/>
                  </a:lnTo>
                  <a:lnTo>
                    <a:pt x="438150" y="444626"/>
                  </a:lnTo>
                  <a:lnTo>
                    <a:pt x="482853" y="444626"/>
                  </a:lnTo>
                  <a:lnTo>
                    <a:pt x="501903" y="438150"/>
                  </a:lnTo>
                  <a:lnTo>
                    <a:pt x="520953" y="438150"/>
                  </a:lnTo>
                  <a:lnTo>
                    <a:pt x="514476" y="438150"/>
                  </a:lnTo>
                  <a:lnTo>
                    <a:pt x="495426" y="4381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95949" y="2070100"/>
              <a:ext cx="464184" cy="495300"/>
            </a:xfrm>
            <a:custGeom>
              <a:avLst/>
              <a:gdLst/>
              <a:ahLst/>
              <a:cxnLst/>
              <a:rect l="l" t="t" r="r" b="b"/>
              <a:pathLst>
                <a:path w="464185" h="495300">
                  <a:moveTo>
                    <a:pt x="228600" y="25526"/>
                  </a:moveTo>
                  <a:lnTo>
                    <a:pt x="216026" y="19050"/>
                  </a:lnTo>
                  <a:lnTo>
                    <a:pt x="209550" y="12953"/>
                  </a:lnTo>
                  <a:lnTo>
                    <a:pt x="190500" y="6476"/>
                  </a:lnTo>
                  <a:lnTo>
                    <a:pt x="177926" y="0"/>
                  </a:lnTo>
                  <a:lnTo>
                    <a:pt x="146176" y="0"/>
                  </a:lnTo>
                  <a:lnTo>
                    <a:pt x="133603" y="0"/>
                  </a:lnTo>
                  <a:lnTo>
                    <a:pt x="101600" y="12953"/>
                  </a:lnTo>
                  <a:lnTo>
                    <a:pt x="88900" y="25526"/>
                  </a:lnTo>
                  <a:lnTo>
                    <a:pt x="57276" y="57150"/>
                  </a:lnTo>
                  <a:lnTo>
                    <a:pt x="38226" y="82803"/>
                  </a:lnTo>
                  <a:lnTo>
                    <a:pt x="19050" y="133476"/>
                  </a:lnTo>
                  <a:lnTo>
                    <a:pt x="6476" y="165226"/>
                  </a:lnTo>
                  <a:lnTo>
                    <a:pt x="0" y="203326"/>
                  </a:lnTo>
                  <a:lnTo>
                    <a:pt x="0" y="235076"/>
                  </a:lnTo>
                  <a:lnTo>
                    <a:pt x="0" y="273176"/>
                  </a:lnTo>
                  <a:lnTo>
                    <a:pt x="0" y="311403"/>
                  </a:lnTo>
                  <a:lnTo>
                    <a:pt x="6476" y="349123"/>
                  </a:lnTo>
                  <a:lnTo>
                    <a:pt x="38226" y="412876"/>
                  </a:lnTo>
                  <a:lnTo>
                    <a:pt x="88900" y="457200"/>
                  </a:lnTo>
                  <a:lnTo>
                    <a:pt x="190500" y="488823"/>
                  </a:lnTo>
                  <a:lnTo>
                    <a:pt x="228600" y="495300"/>
                  </a:lnTo>
                  <a:lnTo>
                    <a:pt x="298450" y="488823"/>
                  </a:lnTo>
                  <a:lnTo>
                    <a:pt x="336676" y="482726"/>
                  </a:lnTo>
                  <a:lnTo>
                    <a:pt x="400050" y="450976"/>
                  </a:lnTo>
                  <a:lnTo>
                    <a:pt x="457200" y="381253"/>
                  </a:lnTo>
                  <a:lnTo>
                    <a:pt x="463676" y="355600"/>
                  </a:lnTo>
                  <a:lnTo>
                    <a:pt x="463676" y="285750"/>
                  </a:lnTo>
                  <a:lnTo>
                    <a:pt x="450723" y="247650"/>
                  </a:lnTo>
                  <a:lnTo>
                    <a:pt x="438150" y="203326"/>
                  </a:lnTo>
                  <a:lnTo>
                    <a:pt x="413003" y="165226"/>
                  </a:lnTo>
                  <a:lnTo>
                    <a:pt x="387350" y="133476"/>
                  </a:lnTo>
                  <a:lnTo>
                    <a:pt x="311023" y="82803"/>
                  </a:lnTo>
                  <a:lnTo>
                    <a:pt x="266826" y="69850"/>
                  </a:lnTo>
                  <a:lnTo>
                    <a:pt x="184403" y="63626"/>
                  </a:lnTo>
                  <a:lnTo>
                    <a:pt x="146176" y="69850"/>
                  </a:lnTo>
                  <a:lnTo>
                    <a:pt x="114553" y="82803"/>
                  </a:lnTo>
                  <a:lnTo>
                    <a:pt x="82423" y="95376"/>
                  </a:lnTo>
                  <a:lnTo>
                    <a:pt x="57276" y="120523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object 4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88024" y="2752851"/>
            <a:ext cx="165101" cy="17132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03924" y="2777997"/>
            <a:ext cx="196978" cy="14617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6477127" y="2375026"/>
            <a:ext cx="152400" cy="349250"/>
          </a:xfrm>
          <a:custGeom>
            <a:avLst/>
            <a:gdLst/>
            <a:ahLst/>
            <a:cxnLst/>
            <a:rect l="l" t="t" r="r" b="b"/>
            <a:pathLst>
              <a:path w="152400" h="349250">
                <a:moveTo>
                  <a:pt x="0" y="6476"/>
                </a:moveTo>
                <a:lnTo>
                  <a:pt x="0" y="31623"/>
                </a:lnTo>
                <a:lnTo>
                  <a:pt x="0" y="6476"/>
                </a:lnTo>
                <a:lnTo>
                  <a:pt x="6223" y="50673"/>
                </a:lnTo>
                <a:lnTo>
                  <a:pt x="12700" y="76326"/>
                </a:lnTo>
                <a:lnTo>
                  <a:pt x="25273" y="127000"/>
                </a:lnTo>
                <a:lnTo>
                  <a:pt x="31750" y="152273"/>
                </a:lnTo>
                <a:lnTo>
                  <a:pt x="38226" y="177800"/>
                </a:lnTo>
                <a:lnTo>
                  <a:pt x="44323" y="202946"/>
                </a:lnTo>
                <a:lnTo>
                  <a:pt x="50800" y="254126"/>
                </a:lnTo>
                <a:lnTo>
                  <a:pt x="56896" y="272796"/>
                </a:lnTo>
                <a:lnTo>
                  <a:pt x="63373" y="311023"/>
                </a:lnTo>
                <a:lnTo>
                  <a:pt x="63373" y="323976"/>
                </a:lnTo>
                <a:lnTo>
                  <a:pt x="69850" y="336550"/>
                </a:lnTo>
                <a:lnTo>
                  <a:pt x="69850" y="342646"/>
                </a:lnTo>
                <a:lnTo>
                  <a:pt x="69850" y="349123"/>
                </a:lnTo>
                <a:lnTo>
                  <a:pt x="69850" y="342646"/>
                </a:lnTo>
              </a:path>
              <a:path w="152400" h="349250">
                <a:moveTo>
                  <a:pt x="76073" y="0"/>
                </a:moveTo>
                <a:lnTo>
                  <a:pt x="82550" y="12573"/>
                </a:lnTo>
                <a:lnTo>
                  <a:pt x="89026" y="31623"/>
                </a:lnTo>
                <a:lnTo>
                  <a:pt x="101600" y="69850"/>
                </a:lnTo>
                <a:lnTo>
                  <a:pt x="108076" y="101473"/>
                </a:lnTo>
                <a:lnTo>
                  <a:pt x="120650" y="152273"/>
                </a:lnTo>
                <a:lnTo>
                  <a:pt x="126746" y="183896"/>
                </a:lnTo>
                <a:lnTo>
                  <a:pt x="126746" y="209423"/>
                </a:lnTo>
                <a:lnTo>
                  <a:pt x="139700" y="260223"/>
                </a:lnTo>
                <a:lnTo>
                  <a:pt x="139700" y="279273"/>
                </a:lnTo>
                <a:lnTo>
                  <a:pt x="145796" y="311023"/>
                </a:lnTo>
                <a:lnTo>
                  <a:pt x="152273" y="330073"/>
                </a:lnTo>
                <a:lnTo>
                  <a:pt x="152273" y="342646"/>
                </a:lnTo>
                <a:lnTo>
                  <a:pt x="152273" y="3491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6696201" y="2276474"/>
            <a:ext cx="565785" cy="488950"/>
            <a:chOff x="6696201" y="2276474"/>
            <a:chExt cx="565785" cy="488950"/>
          </a:xfrm>
        </p:grpSpPr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96201" y="2555874"/>
              <a:ext cx="209551" cy="11442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927849" y="2368550"/>
              <a:ext cx="76835" cy="349250"/>
            </a:xfrm>
            <a:custGeom>
              <a:avLst/>
              <a:gdLst/>
              <a:ahLst/>
              <a:cxnLst/>
              <a:rect l="l" t="t" r="r" b="b"/>
              <a:pathLst>
                <a:path w="76834" h="349250">
                  <a:moveTo>
                    <a:pt x="0" y="0"/>
                  </a:moveTo>
                  <a:lnTo>
                    <a:pt x="0" y="19050"/>
                  </a:lnTo>
                  <a:lnTo>
                    <a:pt x="0" y="32003"/>
                  </a:lnTo>
                  <a:lnTo>
                    <a:pt x="6476" y="69850"/>
                  </a:lnTo>
                  <a:lnTo>
                    <a:pt x="12700" y="95376"/>
                  </a:lnTo>
                  <a:lnTo>
                    <a:pt x="12700" y="120523"/>
                  </a:lnTo>
                  <a:lnTo>
                    <a:pt x="19176" y="152526"/>
                  </a:lnTo>
                  <a:lnTo>
                    <a:pt x="19176" y="177800"/>
                  </a:lnTo>
                  <a:lnTo>
                    <a:pt x="31750" y="235076"/>
                  </a:lnTo>
                  <a:lnTo>
                    <a:pt x="38226" y="254126"/>
                  </a:lnTo>
                  <a:lnTo>
                    <a:pt x="44703" y="279273"/>
                  </a:lnTo>
                  <a:lnTo>
                    <a:pt x="50800" y="298450"/>
                  </a:lnTo>
                  <a:lnTo>
                    <a:pt x="57276" y="311403"/>
                  </a:lnTo>
                  <a:lnTo>
                    <a:pt x="69850" y="336550"/>
                  </a:lnTo>
                  <a:lnTo>
                    <a:pt x="69850" y="343026"/>
                  </a:lnTo>
                  <a:lnTo>
                    <a:pt x="76326" y="3491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4651" y="2460878"/>
              <a:ext cx="94997" cy="24765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51547" y="2276474"/>
              <a:ext cx="140082" cy="13970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34351" y="2651251"/>
              <a:ext cx="127128" cy="114174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2803524" y="3393947"/>
            <a:ext cx="704850" cy="502284"/>
            <a:chOff x="2803524" y="3393947"/>
            <a:chExt cx="704850" cy="502284"/>
          </a:xfrm>
        </p:grpSpPr>
        <p:sp>
          <p:nvSpPr>
            <p:cNvPr id="54" name="object 54"/>
            <p:cNvSpPr/>
            <p:nvPr/>
          </p:nvSpPr>
          <p:spPr>
            <a:xfrm>
              <a:off x="2813050" y="3454654"/>
              <a:ext cx="146685" cy="431800"/>
            </a:xfrm>
            <a:custGeom>
              <a:avLst/>
              <a:gdLst/>
              <a:ahLst/>
              <a:cxnLst/>
              <a:rect l="l" t="t" r="r" b="b"/>
              <a:pathLst>
                <a:path w="146685" h="431800">
                  <a:moveTo>
                    <a:pt x="0" y="6096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476" y="37719"/>
                  </a:lnTo>
                  <a:lnTo>
                    <a:pt x="12700" y="63373"/>
                  </a:lnTo>
                  <a:lnTo>
                    <a:pt x="19176" y="120523"/>
                  </a:lnTo>
                  <a:lnTo>
                    <a:pt x="25654" y="158750"/>
                  </a:lnTo>
                  <a:lnTo>
                    <a:pt x="25654" y="196469"/>
                  </a:lnTo>
                  <a:lnTo>
                    <a:pt x="19176" y="272796"/>
                  </a:lnTo>
                  <a:lnTo>
                    <a:pt x="19176" y="336169"/>
                  </a:lnTo>
                  <a:lnTo>
                    <a:pt x="19176" y="361823"/>
                  </a:lnTo>
                  <a:lnTo>
                    <a:pt x="25654" y="406019"/>
                  </a:lnTo>
                  <a:lnTo>
                    <a:pt x="25654" y="418973"/>
                  </a:lnTo>
                  <a:lnTo>
                    <a:pt x="31750" y="425069"/>
                  </a:lnTo>
                  <a:lnTo>
                    <a:pt x="38226" y="431546"/>
                  </a:lnTo>
                  <a:lnTo>
                    <a:pt x="44704" y="425069"/>
                  </a:lnTo>
                  <a:lnTo>
                    <a:pt x="44704" y="418973"/>
                  </a:lnTo>
                </a:path>
                <a:path w="146685" h="431800">
                  <a:moveTo>
                    <a:pt x="89026" y="63373"/>
                  </a:moveTo>
                  <a:lnTo>
                    <a:pt x="95504" y="88900"/>
                  </a:lnTo>
                  <a:lnTo>
                    <a:pt x="89026" y="63373"/>
                  </a:lnTo>
                  <a:lnTo>
                    <a:pt x="95504" y="107569"/>
                  </a:lnTo>
                  <a:lnTo>
                    <a:pt x="101600" y="126746"/>
                  </a:lnTo>
                  <a:lnTo>
                    <a:pt x="101600" y="145796"/>
                  </a:lnTo>
                  <a:lnTo>
                    <a:pt x="108076" y="171323"/>
                  </a:lnTo>
                  <a:lnTo>
                    <a:pt x="114554" y="202946"/>
                  </a:lnTo>
                  <a:lnTo>
                    <a:pt x="114554" y="234696"/>
                  </a:lnTo>
                  <a:lnTo>
                    <a:pt x="114554" y="266319"/>
                  </a:lnTo>
                  <a:lnTo>
                    <a:pt x="120650" y="323596"/>
                  </a:lnTo>
                  <a:lnTo>
                    <a:pt x="120650" y="342646"/>
                  </a:lnTo>
                  <a:lnTo>
                    <a:pt x="133223" y="374396"/>
                  </a:lnTo>
                  <a:lnTo>
                    <a:pt x="133223" y="387350"/>
                  </a:lnTo>
                  <a:lnTo>
                    <a:pt x="139700" y="399923"/>
                  </a:lnTo>
                  <a:lnTo>
                    <a:pt x="146176" y="3999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87928" y="3635501"/>
              <a:ext cx="171324" cy="14617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213100" y="3460750"/>
              <a:ext cx="120650" cy="349250"/>
            </a:xfrm>
            <a:custGeom>
              <a:avLst/>
              <a:gdLst/>
              <a:ahLst/>
              <a:cxnLst/>
              <a:rect l="l" t="t" r="r" b="b"/>
              <a:pathLst>
                <a:path w="120650" h="349250">
                  <a:moveTo>
                    <a:pt x="0" y="0"/>
                  </a:moveTo>
                  <a:lnTo>
                    <a:pt x="0" y="6476"/>
                  </a:lnTo>
                  <a:lnTo>
                    <a:pt x="0" y="25526"/>
                  </a:lnTo>
                  <a:lnTo>
                    <a:pt x="6476" y="38100"/>
                  </a:lnTo>
                  <a:lnTo>
                    <a:pt x="12954" y="69850"/>
                  </a:lnTo>
                  <a:lnTo>
                    <a:pt x="12954" y="95376"/>
                  </a:lnTo>
                  <a:lnTo>
                    <a:pt x="19050" y="152654"/>
                  </a:lnTo>
                  <a:lnTo>
                    <a:pt x="19050" y="184276"/>
                  </a:lnTo>
                  <a:lnTo>
                    <a:pt x="19050" y="247650"/>
                  </a:lnTo>
                  <a:lnTo>
                    <a:pt x="25526" y="266700"/>
                  </a:lnTo>
                  <a:lnTo>
                    <a:pt x="25526" y="311404"/>
                  </a:lnTo>
                  <a:lnTo>
                    <a:pt x="31623" y="323976"/>
                  </a:lnTo>
                  <a:lnTo>
                    <a:pt x="38100" y="343026"/>
                  </a:lnTo>
                  <a:lnTo>
                    <a:pt x="38100" y="349250"/>
                  </a:lnTo>
                  <a:lnTo>
                    <a:pt x="38100" y="343026"/>
                  </a:lnTo>
                </a:path>
                <a:path w="120650" h="349250">
                  <a:moveTo>
                    <a:pt x="76326" y="38100"/>
                  </a:moveTo>
                  <a:lnTo>
                    <a:pt x="88900" y="76326"/>
                  </a:lnTo>
                  <a:lnTo>
                    <a:pt x="95376" y="95376"/>
                  </a:lnTo>
                  <a:lnTo>
                    <a:pt x="101853" y="120650"/>
                  </a:lnTo>
                  <a:lnTo>
                    <a:pt x="107950" y="171323"/>
                  </a:lnTo>
                  <a:lnTo>
                    <a:pt x="107950" y="196850"/>
                  </a:lnTo>
                  <a:lnTo>
                    <a:pt x="107950" y="222504"/>
                  </a:lnTo>
                  <a:lnTo>
                    <a:pt x="107950" y="247650"/>
                  </a:lnTo>
                  <a:lnTo>
                    <a:pt x="114426" y="266700"/>
                  </a:lnTo>
                  <a:lnTo>
                    <a:pt x="114426" y="285876"/>
                  </a:lnTo>
                  <a:lnTo>
                    <a:pt x="114426" y="298450"/>
                  </a:lnTo>
                  <a:lnTo>
                    <a:pt x="120523" y="311404"/>
                  </a:lnTo>
                  <a:lnTo>
                    <a:pt x="120523" y="304926"/>
                  </a:lnTo>
                  <a:lnTo>
                    <a:pt x="120523" y="2858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24097" y="3393947"/>
              <a:ext cx="114428" cy="12712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68801" y="3737101"/>
              <a:ext cx="139574" cy="120524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775201" y="3641597"/>
            <a:ext cx="107951" cy="88901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4098797" y="3222624"/>
            <a:ext cx="413384" cy="577850"/>
            <a:chOff x="4098797" y="3222624"/>
            <a:chExt cx="413384" cy="577850"/>
          </a:xfrm>
        </p:grpSpPr>
        <p:sp>
          <p:nvSpPr>
            <p:cNvPr id="61" name="object 61"/>
            <p:cNvSpPr/>
            <p:nvPr/>
          </p:nvSpPr>
          <p:spPr>
            <a:xfrm>
              <a:off x="4108323" y="3467227"/>
              <a:ext cx="394335" cy="323850"/>
            </a:xfrm>
            <a:custGeom>
              <a:avLst/>
              <a:gdLst/>
              <a:ahLst/>
              <a:cxnLst/>
              <a:rect l="l" t="t" r="r" b="b"/>
              <a:pathLst>
                <a:path w="394335" h="323850">
                  <a:moveTo>
                    <a:pt x="304926" y="107950"/>
                  </a:moveTo>
                  <a:lnTo>
                    <a:pt x="311403" y="114173"/>
                  </a:lnTo>
                  <a:lnTo>
                    <a:pt x="317626" y="114173"/>
                  </a:lnTo>
                  <a:lnTo>
                    <a:pt x="324103" y="114173"/>
                  </a:lnTo>
                  <a:lnTo>
                    <a:pt x="330580" y="107950"/>
                  </a:lnTo>
                  <a:lnTo>
                    <a:pt x="336676" y="101473"/>
                  </a:lnTo>
                  <a:lnTo>
                    <a:pt x="343153" y="101473"/>
                  </a:lnTo>
                  <a:lnTo>
                    <a:pt x="349630" y="88900"/>
                  </a:lnTo>
                  <a:lnTo>
                    <a:pt x="349630" y="82423"/>
                  </a:lnTo>
                  <a:lnTo>
                    <a:pt x="355726" y="69850"/>
                  </a:lnTo>
                  <a:lnTo>
                    <a:pt x="368300" y="50800"/>
                  </a:lnTo>
                  <a:lnTo>
                    <a:pt x="374776" y="44323"/>
                  </a:lnTo>
                  <a:lnTo>
                    <a:pt x="381253" y="25146"/>
                  </a:lnTo>
                  <a:lnTo>
                    <a:pt x="387476" y="19050"/>
                  </a:lnTo>
                  <a:lnTo>
                    <a:pt x="393953" y="6096"/>
                  </a:lnTo>
                  <a:lnTo>
                    <a:pt x="393953" y="0"/>
                  </a:lnTo>
                  <a:lnTo>
                    <a:pt x="387476" y="0"/>
                  </a:lnTo>
                  <a:lnTo>
                    <a:pt x="374776" y="0"/>
                  </a:lnTo>
                  <a:lnTo>
                    <a:pt x="362203" y="0"/>
                  </a:lnTo>
                  <a:lnTo>
                    <a:pt x="343153" y="0"/>
                  </a:lnTo>
                  <a:lnTo>
                    <a:pt x="304926" y="6096"/>
                  </a:lnTo>
                  <a:lnTo>
                    <a:pt x="158876" y="6096"/>
                  </a:lnTo>
                  <a:lnTo>
                    <a:pt x="133603" y="12573"/>
                  </a:lnTo>
                  <a:lnTo>
                    <a:pt x="89026" y="12573"/>
                  </a:lnTo>
                  <a:lnTo>
                    <a:pt x="50800" y="25146"/>
                  </a:lnTo>
                  <a:lnTo>
                    <a:pt x="38226" y="31623"/>
                  </a:lnTo>
                  <a:lnTo>
                    <a:pt x="12953" y="44323"/>
                  </a:lnTo>
                  <a:lnTo>
                    <a:pt x="6476" y="50800"/>
                  </a:lnTo>
                  <a:lnTo>
                    <a:pt x="0" y="50800"/>
                  </a:lnTo>
                  <a:lnTo>
                    <a:pt x="0" y="57276"/>
                  </a:lnTo>
                  <a:lnTo>
                    <a:pt x="0" y="63373"/>
                  </a:lnTo>
                  <a:lnTo>
                    <a:pt x="6476" y="69850"/>
                  </a:lnTo>
                  <a:lnTo>
                    <a:pt x="12953" y="69850"/>
                  </a:lnTo>
                  <a:lnTo>
                    <a:pt x="25653" y="76326"/>
                  </a:lnTo>
                  <a:lnTo>
                    <a:pt x="44703" y="82423"/>
                  </a:lnTo>
                  <a:lnTo>
                    <a:pt x="57276" y="82423"/>
                  </a:lnTo>
                  <a:lnTo>
                    <a:pt x="101980" y="94996"/>
                  </a:lnTo>
                  <a:lnTo>
                    <a:pt x="121030" y="101473"/>
                  </a:lnTo>
                  <a:lnTo>
                    <a:pt x="152653" y="114173"/>
                  </a:lnTo>
                  <a:lnTo>
                    <a:pt x="165353" y="127126"/>
                  </a:lnTo>
                  <a:lnTo>
                    <a:pt x="171830" y="133223"/>
                  </a:lnTo>
                  <a:lnTo>
                    <a:pt x="177926" y="146177"/>
                  </a:lnTo>
                  <a:lnTo>
                    <a:pt x="177926" y="152273"/>
                  </a:lnTo>
                  <a:lnTo>
                    <a:pt x="152653" y="190373"/>
                  </a:lnTo>
                  <a:lnTo>
                    <a:pt x="121030" y="216027"/>
                  </a:lnTo>
                  <a:lnTo>
                    <a:pt x="82803" y="241173"/>
                  </a:lnTo>
                  <a:lnTo>
                    <a:pt x="57276" y="266700"/>
                  </a:lnTo>
                  <a:lnTo>
                    <a:pt x="44703" y="285877"/>
                  </a:lnTo>
                  <a:lnTo>
                    <a:pt x="44703" y="298450"/>
                  </a:lnTo>
                  <a:lnTo>
                    <a:pt x="50800" y="304927"/>
                  </a:lnTo>
                  <a:lnTo>
                    <a:pt x="69850" y="311023"/>
                  </a:lnTo>
                  <a:lnTo>
                    <a:pt x="89026" y="317500"/>
                  </a:lnTo>
                  <a:lnTo>
                    <a:pt x="146176" y="323596"/>
                  </a:lnTo>
                  <a:lnTo>
                    <a:pt x="177926" y="323596"/>
                  </a:lnTo>
                  <a:lnTo>
                    <a:pt x="241553" y="323596"/>
                  </a:lnTo>
                  <a:lnTo>
                    <a:pt x="273303" y="323596"/>
                  </a:lnTo>
                  <a:lnTo>
                    <a:pt x="324103" y="323596"/>
                  </a:lnTo>
                  <a:lnTo>
                    <a:pt x="343153" y="323596"/>
                  </a:lnTo>
                  <a:lnTo>
                    <a:pt x="362203" y="317500"/>
                  </a:lnTo>
                  <a:lnTo>
                    <a:pt x="362203" y="311023"/>
                  </a:lnTo>
                  <a:lnTo>
                    <a:pt x="362203" y="304927"/>
                  </a:lnTo>
                  <a:lnTo>
                    <a:pt x="355726" y="298450"/>
                  </a:lnTo>
                  <a:lnTo>
                    <a:pt x="336676" y="285877"/>
                  </a:lnTo>
                  <a:lnTo>
                    <a:pt x="324103" y="279400"/>
                  </a:lnTo>
                  <a:lnTo>
                    <a:pt x="317626" y="2729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87824" y="3222624"/>
              <a:ext cx="114428" cy="15875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33874" y="3330574"/>
              <a:ext cx="95378" cy="101474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4149597" y="3876674"/>
            <a:ext cx="241935" cy="273685"/>
            <a:chOff x="4149597" y="3876674"/>
            <a:chExt cx="241935" cy="273685"/>
          </a:xfrm>
        </p:grpSpPr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49597" y="3965701"/>
              <a:ext cx="89282" cy="18427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64151" y="3876674"/>
              <a:ext cx="127001" cy="88901"/>
            </a:xfrm>
            <a:prstGeom prst="rect">
              <a:avLst/>
            </a:prstGeom>
          </p:spPr>
        </p:pic>
      </p:grpSp>
      <p:sp>
        <p:nvSpPr>
          <p:cNvPr id="67" name="object 67"/>
          <p:cNvSpPr/>
          <p:nvPr/>
        </p:nvSpPr>
        <p:spPr>
          <a:xfrm>
            <a:off x="4153027" y="3879722"/>
            <a:ext cx="38100" cy="6985"/>
          </a:xfrm>
          <a:custGeom>
            <a:avLst/>
            <a:gdLst/>
            <a:ahLst/>
            <a:cxnLst/>
            <a:rect l="l" t="t" r="r" b="b"/>
            <a:pathLst>
              <a:path w="38100" h="6985">
                <a:moveTo>
                  <a:pt x="0" y="0"/>
                </a:moveTo>
                <a:lnTo>
                  <a:pt x="6096" y="0"/>
                </a:lnTo>
                <a:lnTo>
                  <a:pt x="25146" y="0"/>
                </a:lnTo>
                <a:lnTo>
                  <a:pt x="31623" y="6476"/>
                </a:lnTo>
                <a:lnTo>
                  <a:pt x="38100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51477" y="3937000"/>
            <a:ext cx="12700" cy="64135"/>
          </a:xfrm>
          <a:custGeom>
            <a:avLst/>
            <a:gdLst/>
            <a:ahLst/>
            <a:cxnLst/>
            <a:rect l="l" t="t" r="r" b="b"/>
            <a:pathLst>
              <a:path w="12700" h="64135">
                <a:moveTo>
                  <a:pt x="0" y="0"/>
                </a:moveTo>
                <a:lnTo>
                  <a:pt x="0" y="25526"/>
                </a:lnTo>
                <a:lnTo>
                  <a:pt x="0" y="31750"/>
                </a:lnTo>
                <a:lnTo>
                  <a:pt x="0" y="44704"/>
                </a:lnTo>
                <a:lnTo>
                  <a:pt x="0" y="50800"/>
                </a:lnTo>
                <a:lnTo>
                  <a:pt x="6476" y="57276"/>
                </a:lnTo>
                <a:lnTo>
                  <a:pt x="6476" y="63754"/>
                </a:lnTo>
                <a:lnTo>
                  <a:pt x="12573" y="63754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683124" y="3584828"/>
            <a:ext cx="323978" cy="29832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975478" y="3412997"/>
            <a:ext cx="107570" cy="114555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5359400" y="3638550"/>
            <a:ext cx="76835" cy="0"/>
          </a:xfrm>
          <a:custGeom>
            <a:avLst/>
            <a:gdLst/>
            <a:ahLst/>
            <a:cxnLst/>
            <a:rect l="l" t="t" r="r" b="b"/>
            <a:pathLst>
              <a:path w="76835">
                <a:moveTo>
                  <a:pt x="0" y="0"/>
                </a:moveTo>
                <a:lnTo>
                  <a:pt x="0" y="0"/>
                </a:lnTo>
                <a:lnTo>
                  <a:pt x="69850" y="0"/>
                </a:lnTo>
                <a:lnTo>
                  <a:pt x="7632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97500" y="3708400"/>
            <a:ext cx="57785" cy="0"/>
          </a:xfrm>
          <a:custGeom>
            <a:avLst/>
            <a:gdLst/>
            <a:ahLst/>
            <a:cxnLst/>
            <a:rect l="l" t="t" r="r" b="b"/>
            <a:pathLst>
              <a:path w="57785">
                <a:moveTo>
                  <a:pt x="0" y="0"/>
                </a:moveTo>
                <a:lnTo>
                  <a:pt x="12700" y="0"/>
                </a:lnTo>
                <a:lnTo>
                  <a:pt x="0" y="0"/>
                </a:lnTo>
                <a:lnTo>
                  <a:pt x="19176" y="0"/>
                </a:lnTo>
                <a:lnTo>
                  <a:pt x="25653" y="0"/>
                </a:lnTo>
                <a:lnTo>
                  <a:pt x="44703" y="0"/>
                </a:lnTo>
                <a:lnTo>
                  <a:pt x="5727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5635751" y="3514978"/>
            <a:ext cx="425450" cy="279400"/>
            <a:chOff x="5635751" y="3514978"/>
            <a:chExt cx="425450" cy="279400"/>
          </a:xfrm>
        </p:grpSpPr>
        <p:sp>
          <p:nvSpPr>
            <p:cNvPr id="74" name="object 74"/>
            <p:cNvSpPr/>
            <p:nvPr/>
          </p:nvSpPr>
          <p:spPr>
            <a:xfrm>
              <a:off x="5645276" y="3625977"/>
              <a:ext cx="254635" cy="158750"/>
            </a:xfrm>
            <a:custGeom>
              <a:avLst/>
              <a:gdLst/>
              <a:ahLst/>
              <a:cxnLst/>
              <a:rect l="l" t="t" r="r" b="b"/>
              <a:pathLst>
                <a:path w="254635" h="158750">
                  <a:moveTo>
                    <a:pt x="0" y="12573"/>
                  </a:moveTo>
                  <a:lnTo>
                    <a:pt x="12573" y="6096"/>
                  </a:lnTo>
                  <a:lnTo>
                    <a:pt x="19050" y="0"/>
                  </a:lnTo>
                  <a:lnTo>
                    <a:pt x="25526" y="0"/>
                  </a:lnTo>
                  <a:lnTo>
                    <a:pt x="31623" y="0"/>
                  </a:lnTo>
                  <a:lnTo>
                    <a:pt x="38100" y="6096"/>
                  </a:lnTo>
                  <a:lnTo>
                    <a:pt x="44196" y="19050"/>
                  </a:lnTo>
                  <a:lnTo>
                    <a:pt x="44196" y="50800"/>
                  </a:lnTo>
                  <a:lnTo>
                    <a:pt x="44196" y="69850"/>
                  </a:lnTo>
                  <a:lnTo>
                    <a:pt x="44196" y="88900"/>
                  </a:lnTo>
                  <a:lnTo>
                    <a:pt x="44196" y="101473"/>
                  </a:lnTo>
                  <a:lnTo>
                    <a:pt x="50673" y="127127"/>
                  </a:lnTo>
                  <a:lnTo>
                    <a:pt x="50673" y="139700"/>
                  </a:lnTo>
                  <a:lnTo>
                    <a:pt x="57150" y="146177"/>
                  </a:lnTo>
                  <a:lnTo>
                    <a:pt x="76200" y="158750"/>
                  </a:lnTo>
                  <a:lnTo>
                    <a:pt x="95376" y="152273"/>
                  </a:lnTo>
                  <a:lnTo>
                    <a:pt x="114046" y="133223"/>
                  </a:lnTo>
                  <a:lnTo>
                    <a:pt x="127000" y="114173"/>
                  </a:lnTo>
                  <a:lnTo>
                    <a:pt x="133096" y="94996"/>
                  </a:lnTo>
                  <a:lnTo>
                    <a:pt x="133096" y="88900"/>
                  </a:lnTo>
                  <a:lnTo>
                    <a:pt x="139573" y="82423"/>
                  </a:lnTo>
                  <a:lnTo>
                    <a:pt x="139573" y="88900"/>
                  </a:lnTo>
                  <a:lnTo>
                    <a:pt x="146050" y="101473"/>
                  </a:lnTo>
                  <a:lnTo>
                    <a:pt x="152273" y="107950"/>
                  </a:lnTo>
                  <a:lnTo>
                    <a:pt x="165226" y="127127"/>
                  </a:lnTo>
                  <a:lnTo>
                    <a:pt x="171323" y="133223"/>
                  </a:lnTo>
                  <a:lnTo>
                    <a:pt x="190373" y="139700"/>
                  </a:lnTo>
                  <a:lnTo>
                    <a:pt x="202946" y="146177"/>
                  </a:lnTo>
                  <a:lnTo>
                    <a:pt x="228600" y="146177"/>
                  </a:lnTo>
                  <a:lnTo>
                    <a:pt x="235076" y="146177"/>
                  </a:lnTo>
                  <a:lnTo>
                    <a:pt x="247650" y="133223"/>
                  </a:lnTo>
                  <a:lnTo>
                    <a:pt x="254126" y="120650"/>
                  </a:lnTo>
                  <a:lnTo>
                    <a:pt x="247650" y="101473"/>
                  </a:lnTo>
                  <a:lnTo>
                    <a:pt x="247650" y="88900"/>
                  </a:lnTo>
                  <a:lnTo>
                    <a:pt x="228600" y="63373"/>
                  </a:lnTo>
                  <a:lnTo>
                    <a:pt x="222123" y="50800"/>
                  </a:lnTo>
                  <a:lnTo>
                    <a:pt x="202946" y="31623"/>
                  </a:lnTo>
                  <a:lnTo>
                    <a:pt x="196850" y="19050"/>
                  </a:lnTo>
                  <a:lnTo>
                    <a:pt x="190373" y="19050"/>
                  </a:lnTo>
                  <a:lnTo>
                    <a:pt x="196850" y="125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34074" y="3514978"/>
              <a:ext cx="127128" cy="139574"/>
            </a:xfrm>
            <a:prstGeom prst="rect">
              <a:avLst/>
            </a:prstGeom>
          </p:spPr>
        </p:pic>
      </p:grpSp>
      <p:pic>
        <p:nvPicPr>
          <p:cNvPr id="76" name="object 7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131051" y="3635501"/>
            <a:ext cx="209551" cy="152274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425576" y="3473322"/>
            <a:ext cx="139700" cy="324485"/>
          </a:xfrm>
          <a:custGeom>
            <a:avLst/>
            <a:gdLst/>
            <a:ahLst/>
            <a:cxnLst/>
            <a:rect l="l" t="t" r="r" b="b"/>
            <a:pathLst>
              <a:path w="139700" h="324485">
                <a:moveTo>
                  <a:pt x="6121" y="6476"/>
                </a:moveTo>
                <a:lnTo>
                  <a:pt x="0" y="0"/>
                </a:lnTo>
                <a:lnTo>
                  <a:pt x="6121" y="6476"/>
                </a:lnTo>
                <a:lnTo>
                  <a:pt x="0" y="6476"/>
                </a:lnTo>
                <a:lnTo>
                  <a:pt x="6121" y="32003"/>
                </a:lnTo>
                <a:lnTo>
                  <a:pt x="12598" y="51180"/>
                </a:lnTo>
                <a:lnTo>
                  <a:pt x="12598" y="101853"/>
                </a:lnTo>
                <a:lnTo>
                  <a:pt x="12598" y="127126"/>
                </a:lnTo>
                <a:lnTo>
                  <a:pt x="19075" y="190753"/>
                </a:lnTo>
                <a:lnTo>
                  <a:pt x="19075" y="216026"/>
                </a:lnTo>
                <a:lnTo>
                  <a:pt x="25196" y="260603"/>
                </a:lnTo>
                <a:lnTo>
                  <a:pt x="31686" y="279781"/>
                </a:lnTo>
                <a:lnTo>
                  <a:pt x="38163" y="304926"/>
                </a:lnTo>
                <a:lnTo>
                  <a:pt x="44284" y="311403"/>
                </a:lnTo>
                <a:lnTo>
                  <a:pt x="63360" y="323976"/>
                </a:lnTo>
                <a:lnTo>
                  <a:pt x="69837" y="323976"/>
                </a:lnTo>
                <a:lnTo>
                  <a:pt x="82435" y="323976"/>
                </a:lnTo>
                <a:lnTo>
                  <a:pt x="95046" y="317500"/>
                </a:lnTo>
                <a:lnTo>
                  <a:pt x="108000" y="317500"/>
                </a:lnTo>
                <a:lnTo>
                  <a:pt x="133197" y="304926"/>
                </a:lnTo>
                <a:lnTo>
                  <a:pt x="139674" y="3049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974775" y="3495801"/>
            <a:ext cx="1104900" cy="419100"/>
            <a:chOff x="974775" y="3495801"/>
            <a:chExt cx="1104900" cy="419100"/>
          </a:xfrm>
        </p:grpSpPr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74775" y="3622547"/>
              <a:ext cx="95365" cy="12712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098778" y="3657599"/>
              <a:ext cx="203200" cy="248285"/>
            </a:xfrm>
            <a:custGeom>
              <a:avLst/>
              <a:gdLst/>
              <a:ahLst/>
              <a:cxnLst/>
              <a:rect l="l" t="t" r="r" b="b"/>
              <a:pathLst>
                <a:path w="203200" h="248285">
                  <a:moveTo>
                    <a:pt x="0" y="63373"/>
                  </a:moveTo>
                  <a:lnTo>
                    <a:pt x="12598" y="63373"/>
                  </a:lnTo>
                  <a:lnTo>
                    <a:pt x="18719" y="63373"/>
                  </a:lnTo>
                  <a:lnTo>
                    <a:pt x="31673" y="57276"/>
                  </a:lnTo>
                  <a:lnTo>
                    <a:pt x="37795" y="50800"/>
                  </a:lnTo>
                  <a:lnTo>
                    <a:pt x="50761" y="31750"/>
                  </a:lnTo>
                  <a:lnTo>
                    <a:pt x="50761" y="25654"/>
                  </a:lnTo>
                  <a:lnTo>
                    <a:pt x="56883" y="19176"/>
                  </a:lnTo>
                  <a:lnTo>
                    <a:pt x="50761" y="12700"/>
                  </a:lnTo>
                  <a:lnTo>
                    <a:pt x="50761" y="6476"/>
                  </a:lnTo>
                  <a:lnTo>
                    <a:pt x="37795" y="0"/>
                  </a:lnTo>
                  <a:lnTo>
                    <a:pt x="25196" y="0"/>
                  </a:lnTo>
                  <a:lnTo>
                    <a:pt x="12598" y="12700"/>
                  </a:lnTo>
                  <a:lnTo>
                    <a:pt x="6121" y="19176"/>
                  </a:lnTo>
                  <a:lnTo>
                    <a:pt x="0" y="38226"/>
                  </a:lnTo>
                  <a:lnTo>
                    <a:pt x="0" y="44323"/>
                  </a:lnTo>
                  <a:lnTo>
                    <a:pt x="0" y="63373"/>
                  </a:lnTo>
                  <a:lnTo>
                    <a:pt x="6121" y="69850"/>
                  </a:lnTo>
                  <a:lnTo>
                    <a:pt x="18719" y="82550"/>
                  </a:lnTo>
                  <a:lnTo>
                    <a:pt x="31673" y="82550"/>
                  </a:lnTo>
                  <a:lnTo>
                    <a:pt x="50761" y="89026"/>
                  </a:lnTo>
                  <a:lnTo>
                    <a:pt x="63360" y="82550"/>
                  </a:lnTo>
                  <a:lnTo>
                    <a:pt x="82435" y="76326"/>
                  </a:lnTo>
                  <a:lnTo>
                    <a:pt x="88557" y="69850"/>
                  </a:lnTo>
                  <a:lnTo>
                    <a:pt x="101523" y="50800"/>
                  </a:lnTo>
                  <a:lnTo>
                    <a:pt x="101523" y="44323"/>
                  </a:lnTo>
                  <a:lnTo>
                    <a:pt x="107645" y="38226"/>
                  </a:lnTo>
                  <a:lnTo>
                    <a:pt x="107645" y="31750"/>
                  </a:lnTo>
                  <a:lnTo>
                    <a:pt x="107645" y="25654"/>
                  </a:lnTo>
                  <a:lnTo>
                    <a:pt x="107645" y="12700"/>
                  </a:lnTo>
                  <a:lnTo>
                    <a:pt x="101523" y="12700"/>
                  </a:lnTo>
                  <a:lnTo>
                    <a:pt x="95034" y="12700"/>
                  </a:lnTo>
                  <a:lnTo>
                    <a:pt x="95034" y="19176"/>
                  </a:lnTo>
                  <a:lnTo>
                    <a:pt x="88557" y="19176"/>
                  </a:lnTo>
                  <a:lnTo>
                    <a:pt x="88557" y="31750"/>
                  </a:lnTo>
                  <a:lnTo>
                    <a:pt x="95034" y="44323"/>
                  </a:lnTo>
                  <a:lnTo>
                    <a:pt x="101523" y="50800"/>
                  </a:lnTo>
                  <a:lnTo>
                    <a:pt x="114122" y="57276"/>
                  </a:lnTo>
                  <a:lnTo>
                    <a:pt x="120599" y="57276"/>
                  </a:lnTo>
                  <a:lnTo>
                    <a:pt x="133197" y="50800"/>
                  </a:lnTo>
                  <a:lnTo>
                    <a:pt x="139674" y="50800"/>
                  </a:lnTo>
                  <a:lnTo>
                    <a:pt x="145796" y="44323"/>
                  </a:lnTo>
                  <a:lnTo>
                    <a:pt x="145796" y="50800"/>
                  </a:lnTo>
                  <a:lnTo>
                    <a:pt x="152272" y="57276"/>
                  </a:lnTo>
                  <a:lnTo>
                    <a:pt x="152272" y="69850"/>
                  </a:lnTo>
                  <a:lnTo>
                    <a:pt x="164884" y="95504"/>
                  </a:lnTo>
                  <a:lnTo>
                    <a:pt x="171348" y="114554"/>
                  </a:lnTo>
                  <a:lnTo>
                    <a:pt x="190398" y="152400"/>
                  </a:lnTo>
                  <a:lnTo>
                    <a:pt x="196621" y="165354"/>
                  </a:lnTo>
                  <a:lnTo>
                    <a:pt x="203098" y="190500"/>
                  </a:lnTo>
                  <a:lnTo>
                    <a:pt x="203098" y="203073"/>
                  </a:lnTo>
                  <a:lnTo>
                    <a:pt x="203098" y="228600"/>
                  </a:lnTo>
                  <a:lnTo>
                    <a:pt x="196621" y="235076"/>
                  </a:lnTo>
                  <a:lnTo>
                    <a:pt x="183921" y="241300"/>
                  </a:lnTo>
                  <a:lnTo>
                    <a:pt x="177444" y="247776"/>
                  </a:lnTo>
                  <a:lnTo>
                    <a:pt x="158762" y="247776"/>
                  </a:lnTo>
                  <a:lnTo>
                    <a:pt x="152272" y="241300"/>
                  </a:lnTo>
                  <a:lnTo>
                    <a:pt x="139674" y="235076"/>
                  </a:lnTo>
                  <a:lnTo>
                    <a:pt x="133197" y="228600"/>
                  </a:lnTo>
                  <a:lnTo>
                    <a:pt x="120599" y="222123"/>
                  </a:lnTo>
                  <a:lnTo>
                    <a:pt x="101523" y="203073"/>
                  </a:lnTo>
                  <a:lnTo>
                    <a:pt x="95034" y="190500"/>
                  </a:lnTo>
                  <a:lnTo>
                    <a:pt x="88557" y="158876"/>
                  </a:lnTo>
                  <a:lnTo>
                    <a:pt x="88557" y="1461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66697" y="3679824"/>
              <a:ext cx="152655" cy="7632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371600" y="3505326"/>
              <a:ext cx="514984" cy="260350"/>
            </a:xfrm>
            <a:custGeom>
              <a:avLst/>
              <a:gdLst/>
              <a:ahLst/>
              <a:cxnLst/>
              <a:rect l="l" t="t" r="r" b="b"/>
              <a:pathLst>
                <a:path w="514985" h="260350">
                  <a:moveTo>
                    <a:pt x="0" y="0"/>
                  </a:moveTo>
                  <a:lnTo>
                    <a:pt x="12700" y="31750"/>
                  </a:lnTo>
                  <a:lnTo>
                    <a:pt x="19177" y="50800"/>
                  </a:lnTo>
                  <a:lnTo>
                    <a:pt x="25653" y="76073"/>
                  </a:lnTo>
                  <a:lnTo>
                    <a:pt x="38227" y="120650"/>
                  </a:lnTo>
                  <a:lnTo>
                    <a:pt x="44322" y="139700"/>
                  </a:lnTo>
                  <a:lnTo>
                    <a:pt x="57277" y="184023"/>
                  </a:lnTo>
                  <a:lnTo>
                    <a:pt x="63372" y="203073"/>
                  </a:lnTo>
                  <a:lnTo>
                    <a:pt x="69850" y="215646"/>
                  </a:lnTo>
                  <a:lnTo>
                    <a:pt x="76327" y="228600"/>
                  </a:lnTo>
                  <a:lnTo>
                    <a:pt x="89027" y="253873"/>
                  </a:lnTo>
                  <a:lnTo>
                    <a:pt x="95503" y="253873"/>
                  </a:lnTo>
                  <a:lnTo>
                    <a:pt x="101600" y="260350"/>
                  </a:lnTo>
                  <a:lnTo>
                    <a:pt x="108077" y="260350"/>
                  </a:lnTo>
                  <a:lnTo>
                    <a:pt x="108077" y="253873"/>
                  </a:lnTo>
                </a:path>
                <a:path w="514985" h="260350">
                  <a:moveTo>
                    <a:pt x="114553" y="171450"/>
                  </a:moveTo>
                  <a:lnTo>
                    <a:pt x="114553" y="164973"/>
                  </a:lnTo>
                  <a:lnTo>
                    <a:pt x="114553" y="171450"/>
                  </a:lnTo>
                  <a:lnTo>
                    <a:pt x="114553" y="184023"/>
                  </a:lnTo>
                  <a:lnTo>
                    <a:pt x="114553" y="190500"/>
                  </a:lnTo>
                  <a:lnTo>
                    <a:pt x="120650" y="203073"/>
                  </a:lnTo>
                  <a:lnTo>
                    <a:pt x="127127" y="209550"/>
                  </a:lnTo>
                  <a:lnTo>
                    <a:pt x="146177" y="209550"/>
                  </a:lnTo>
                  <a:lnTo>
                    <a:pt x="152400" y="209550"/>
                  </a:lnTo>
                  <a:lnTo>
                    <a:pt x="158877" y="209550"/>
                  </a:lnTo>
                  <a:lnTo>
                    <a:pt x="165353" y="203073"/>
                  </a:lnTo>
                  <a:lnTo>
                    <a:pt x="165353" y="196596"/>
                  </a:lnTo>
                  <a:lnTo>
                    <a:pt x="165353" y="190500"/>
                  </a:lnTo>
                  <a:lnTo>
                    <a:pt x="158877" y="190500"/>
                  </a:lnTo>
                  <a:lnTo>
                    <a:pt x="158877" y="184023"/>
                  </a:lnTo>
                  <a:lnTo>
                    <a:pt x="152400" y="184023"/>
                  </a:lnTo>
                  <a:lnTo>
                    <a:pt x="158877" y="184023"/>
                  </a:lnTo>
                  <a:lnTo>
                    <a:pt x="165353" y="190500"/>
                  </a:lnTo>
                  <a:lnTo>
                    <a:pt x="171450" y="190500"/>
                  </a:lnTo>
                  <a:lnTo>
                    <a:pt x="177927" y="196596"/>
                  </a:lnTo>
                  <a:lnTo>
                    <a:pt x="184403" y="196596"/>
                  </a:lnTo>
                  <a:lnTo>
                    <a:pt x="190500" y="196596"/>
                  </a:lnTo>
                  <a:lnTo>
                    <a:pt x="190500" y="190500"/>
                  </a:lnTo>
                  <a:lnTo>
                    <a:pt x="190500" y="184023"/>
                  </a:lnTo>
                  <a:lnTo>
                    <a:pt x="190500" y="177927"/>
                  </a:lnTo>
                  <a:lnTo>
                    <a:pt x="196977" y="177927"/>
                  </a:lnTo>
                  <a:lnTo>
                    <a:pt x="203072" y="177927"/>
                  </a:lnTo>
                  <a:lnTo>
                    <a:pt x="209550" y="184023"/>
                  </a:lnTo>
                  <a:lnTo>
                    <a:pt x="216027" y="190500"/>
                  </a:lnTo>
                  <a:lnTo>
                    <a:pt x="222122" y="196596"/>
                  </a:lnTo>
                  <a:lnTo>
                    <a:pt x="228600" y="196596"/>
                  </a:lnTo>
                </a:path>
                <a:path w="514985" h="260350">
                  <a:moveTo>
                    <a:pt x="222122" y="89026"/>
                  </a:moveTo>
                  <a:lnTo>
                    <a:pt x="216027" y="82550"/>
                  </a:lnTo>
                  <a:lnTo>
                    <a:pt x="222122" y="82550"/>
                  </a:lnTo>
                  <a:lnTo>
                    <a:pt x="228600" y="82550"/>
                  </a:lnTo>
                  <a:lnTo>
                    <a:pt x="235077" y="82550"/>
                  </a:lnTo>
                  <a:lnTo>
                    <a:pt x="241300" y="82550"/>
                  </a:lnTo>
                  <a:lnTo>
                    <a:pt x="247777" y="89026"/>
                  </a:lnTo>
                </a:path>
                <a:path w="514985" h="260350">
                  <a:moveTo>
                    <a:pt x="266826" y="152273"/>
                  </a:moveTo>
                  <a:lnTo>
                    <a:pt x="272923" y="152273"/>
                  </a:lnTo>
                  <a:lnTo>
                    <a:pt x="279400" y="152273"/>
                  </a:lnTo>
                  <a:lnTo>
                    <a:pt x="285876" y="152273"/>
                  </a:lnTo>
                  <a:lnTo>
                    <a:pt x="291973" y="158750"/>
                  </a:lnTo>
                  <a:lnTo>
                    <a:pt x="291973" y="164973"/>
                  </a:lnTo>
                  <a:lnTo>
                    <a:pt x="291973" y="171450"/>
                  </a:lnTo>
                  <a:lnTo>
                    <a:pt x="291973" y="177927"/>
                  </a:lnTo>
                  <a:lnTo>
                    <a:pt x="285876" y="190500"/>
                  </a:lnTo>
                  <a:lnTo>
                    <a:pt x="279400" y="196596"/>
                  </a:lnTo>
                  <a:lnTo>
                    <a:pt x="279400" y="203073"/>
                  </a:lnTo>
                  <a:lnTo>
                    <a:pt x="272923" y="215646"/>
                  </a:lnTo>
                  <a:lnTo>
                    <a:pt x="272923" y="222123"/>
                  </a:lnTo>
                  <a:lnTo>
                    <a:pt x="279400" y="228600"/>
                  </a:lnTo>
                  <a:lnTo>
                    <a:pt x="279400" y="234823"/>
                  </a:lnTo>
                  <a:lnTo>
                    <a:pt x="285876" y="241300"/>
                  </a:lnTo>
                  <a:lnTo>
                    <a:pt x="291973" y="241300"/>
                  </a:lnTo>
                  <a:lnTo>
                    <a:pt x="298450" y="241300"/>
                  </a:lnTo>
                  <a:lnTo>
                    <a:pt x="311150" y="247777"/>
                  </a:lnTo>
                  <a:lnTo>
                    <a:pt x="317626" y="247777"/>
                  </a:lnTo>
                  <a:lnTo>
                    <a:pt x="317626" y="241300"/>
                  </a:lnTo>
                  <a:lnTo>
                    <a:pt x="317626" y="234823"/>
                  </a:lnTo>
                </a:path>
                <a:path w="514985" h="260350">
                  <a:moveTo>
                    <a:pt x="260350" y="203073"/>
                  </a:moveTo>
                  <a:lnTo>
                    <a:pt x="279400" y="203073"/>
                  </a:lnTo>
                  <a:lnTo>
                    <a:pt x="285876" y="209550"/>
                  </a:lnTo>
                  <a:lnTo>
                    <a:pt x="298450" y="209550"/>
                  </a:lnTo>
                  <a:lnTo>
                    <a:pt x="324104" y="209550"/>
                  </a:lnTo>
                  <a:lnTo>
                    <a:pt x="343154" y="209550"/>
                  </a:lnTo>
                  <a:lnTo>
                    <a:pt x="349250" y="203073"/>
                  </a:lnTo>
                </a:path>
                <a:path w="514985" h="260350">
                  <a:moveTo>
                    <a:pt x="374776" y="184023"/>
                  </a:moveTo>
                  <a:lnTo>
                    <a:pt x="368300" y="184023"/>
                  </a:lnTo>
                  <a:lnTo>
                    <a:pt x="361823" y="190500"/>
                  </a:lnTo>
                  <a:lnTo>
                    <a:pt x="349250" y="196596"/>
                  </a:lnTo>
                  <a:lnTo>
                    <a:pt x="343154" y="203073"/>
                  </a:lnTo>
                  <a:lnTo>
                    <a:pt x="343154" y="209550"/>
                  </a:lnTo>
                  <a:lnTo>
                    <a:pt x="336676" y="215646"/>
                  </a:lnTo>
                  <a:lnTo>
                    <a:pt x="330200" y="222123"/>
                  </a:lnTo>
                  <a:lnTo>
                    <a:pt x="330200" y="234823"/>
                  </a:lnTo>
                  <a:lnTo>
                    <a:pt x="336676" y="241300"/>
                  </a:lnTo>
                  <a:lnTo>
                    <a:pt x="336676" y="247777"/>
                  </a:lnTo>
                  <a:lnTo>
                    <a:pt x="343154" y="247777"/>
                  </a:lnTo>
                  <a:lnTo>
                    <a:pt x="349250" y="253873"/>
                  </a:lnTo>
                  <a:lnTo>
                    <a:pt x="355726" y="253873"/>
                  </a:lnTo>
                  <a:lnTo>
                    <a:pt x="361823" y="253873"/>
                  </a:lnTo>
                  <a:lnTo>
                    <a:pt x="368300" y="247777"/>
                  </a:lnTo>
                  <a:lnTo>
                    <a:pt x="368300" y="241300"/>
                  </a:lnTo>
                  <a:lnTo>
                    <a:pt x="368300" y="234823"/>
                  </a:lnTo>
                  <a:lnTo>
                    <a:pt x="368300" y="228600"/>
                  </a:lnTo>
                  <a:lnTo>
                    <a:pt x="368300" y="222123"/>
                  </a:lnTo>
                  <a:lnTo>
                    <a:pt x="361823" y="222123"/>
                  </a:lnTo>
                  <a:lnTo>
                    <a:pt x="368300" y="222123"/>
                  </a:lnTo>
                  <a:lnTo>
                    <a:pt x="381000" y="222123"/>
                  </a:lnTo>
                  <a:lnTo>
                    <a:pt x="387476" y="222123"/>
                  </a:lnTo>
                  <a:lnTo>
                    <a:pt x="393954" y="222123"/>
                  </a:lnTo>
                  <a:lnTo>
                    <a:pt x="400050" y="215646"/>
                  </a:lnTo>
                  <a:lnTo>
                    <a:pt x="406526" y="215646"/>
                  </a:lnTo>
                  <a:lnTo>
                    <a:pt x="406526" y="209550"/>
                  </a:lnTo>
                  <a:lnTo>
                    <a:pt x="406526" y="203073"/>
                  </a:lnTo>
                  <a:lnTo>
                    <a:pt x="400050" y="196596"/>
                  </a:lnTo>
                  <a:lnTo>
                    <a:pt x="400050" y="190500"/>
                  </a:lnTo>
                  <a:lnTo>
                    <a:pt x="400050" y="184023"/>
                  </a:lnTo>
                  <a:lnTo>
                    <a:pt x="400050" y="177927"/>
                  </a:lnTo>
                  <a:lnTo>
                    <a:pt x="413004" y="171450"/>
                  </a:lnTo>
                  <a:lnTo>
                    <a:pt x="425576" y="171450"/>
                  </a:lnTo>
                  <a:lnTo>
                    <a:pt x="444626" y="158750"/>
                  </a:lnTo>
                  <a:lnTo>
                    <a:pt x="457200" y="158750"/>
                  </a:lnTo>
                  <a:lnTo>
                    <a:pt x="469900" y="152273"/>
                  </a:lnTo>
                  <a:lnTo>
                    <a:pt x="488950" y="152273"/>
                  </a:lnTo>
                  <a:lnTo>
                    <a:pt x="495426" y="152273"/>
                  </a:lnTo>
                  <a:lnTo>
                    <a:pt x="488950" y="145796"/>
                  </a:lnTo>
                  <a:lnTo>
                    <a:pt x="476376" y="139700"/>
                  </a:lnTo>
                  <a:lnTo>
                    <a:pt x="469900" y="133223"/>
                  </a:lnTo>
                </a:path>
                <a:path w="514985" h="260350">
                  <a:moveTo>
                    <a:pt x="438150" y="63373"/>
                  </a:moveTo>
                  <a:lnTo>
                    <a:pt x="438150" y="101600"/>
                  </a:lnTo>
                  <a:lnTo>
                    <a:pt x="438150" y="63373"/>
                  </a:lnTo>
                  <a:lnTo>
                    <a:pt x="438150" y="120650"/>
                  </a:lnTo>
                  <a:lnTo>
                    <a:pt x="444626" y="158750"/>
                  </a:lnTo>
                  <a:lnTo>
                    <a:pt x="444626" y="171450"/>
                  </a:lnTo>
                  <a:lnTo>
                    <a:pt x="450723" y="190500"/>
                  </a:lnTo>
                  <a:lnTo>
                    <a:pt x="457200" y="222123"/>
                  </a:lnTo>
                  <a:lnTo>
                    <a:pt x="457200" y="228600"/>
                  </a:lnTo>
                  <a:lnTo>
                    <a:pt x="463676" y="247777"/>
                  </a:lnTo>
                  <a:lnTo>
                    <a:pt x="463676" y="253873"/>
                  </a:lnTo>
                  <a:lnTo>
                    <a:pt x="469900" y="253873"/>
                  </a:lnTo>
                  <a:lnTo>
                    <a:pt x="476376" y="247777"/>
                  </a:lnTo>
                  <a:lnTo>
                    <a:pt x="476376" y="241300"/>
                  </a:lnTo>
                </a:path>
                <a:path w="514985" h="260350">
                  <a:moveTo>
                    <a:pt x="508000" y="203073"/>
                  </a:moveTo>
                  <a:lnTo>
                    <a:pt x="508000" y="215646"/>
                  </a:lnTo>
                  <a:lnTo>
                    <a:pt x="508000" y="222123"/>
                  </a:lnTo>
                  <a:lnTo>
                    <a:pt x="508000" y="228600"/>
                  </a:lnTo>
                  <a:lnTo>
                    <a:pt x="508000" y="234823"/>
                  </a:lnTo>
                  <a:lnTo>
                    <a:pt x="514476" y="234823"/>
                  </a:lnTo>
                </a:path>
                <a:path w="514985" h="260350">
                  <a:moveTo>
                    <a:pt x="501523" y="139700"/>
                  </a:moveTo>
                  <a:lnTo>
                    <a:pt x="501523" y="145796"/>
                  </a:lnTo>
                  <a:lnTo>
                    <a:pt x="514476" y="1522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14778" y="3667251"/>
              <a:ext cx="164847" cy="107951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25575" y="3673728"/>
            <a:ext cx="120562" cy="145797"/>
          </a:xfrm>
          <a:prstGeom prst="rect">
            <a:avLst/>
          </a:prstGeom>
        </p:spPr>
      </p:pic>
      <p:sp>
        <p:nvSpPr>
          <p:cNvPr id="85" name="object 85"/>
          <p:cNvSpPr/>
          <p:nvPr/>
        </p:nvSpPr>
        <p:spPr>
          <a:xfrm>
            <a:off x="2825750" y="4013327"/>
            <a:ext cx="647700" cy="25400"/>
          </a:xfrm>
          <a:custGeom>
            <a:avLst/>
            <a:gdLst/>
            <a:ahLst/>
            <a:cxnLst/>
            <a:rect l="l" t="t" r="r" b="b"/>
            <a:pathLst>
              <a:path w="647700" h="25400">
                <a:moveTo>
                  <a:pt x="0" y="12573"/>
                </a:moveTo>
                <a:lnTo>
                  <a:pt x="6476" y="12573"/>
                </a:lnTo>
                <a:lnTo>
                  <a:pt x="19050" y="12573"/>
                </a:lnTo>
                <a:lnTo>
                  <a:pt x="32004" y="12573"/>
                </a:lnTo>
                <a:lnTo>
                  <a:pt x="69850" y="19050"/>
                </a:lnTo>
                <a:lnTo>
                  <a:pt x="95376" y="19050"/>
                </a:lnTo>
                <a:lnTo>
                  <a:pt x="127000" y="25273"/>
                </a:lnTo>
                <a:lnTo>
                  <a:pt x="203326" y="25273"/>
                </a:lnTo>
                <a:lnTo>
                  <a:pt x="241554" y="25273"/>
                </a:lnTo>
                <a:lnTo>
                  <a:pt x="330454" y="19050"/>
                </a:lnTo>
                <a:lnTo>
                  <a:pt x="381126" y="19050"/>
                </a:lnTo>
                <a:lnTo>
                  <a:pt x="470153" y="12573"/>
                </a:lnTo>
                <a:lnTo>
                  <a:pt x="507873" y="12573"/>
                </a:lnTo>
                <a:lnTo>
                  <a:pt x="577723" y="6096"/>
                </a:lnTo>
                <a:lnTo>
                  <a:pt x="603250" y="6096"/>
                </a:lnTo>
                <a:lnTo>
                  <a:pt x="622426" y="0"/>
                </a:lnTo>
                <a:lnTo>
                  <a:pt x="641476" y="0"/>
                </a:lnTo>
                <a:lnTo>
                  <a:pt x="647573" y="0"/>
                </a:lnTo>
                <a:lnTo>
                  <a:pt x="647573" y="6096"/>
                </a:lnTo>
                <a:lnTo>
                  <a:pt x="647573" y="125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7769351" y="2054351"/>
            <a:ext cx="1441450" cy="1428750"/>
            <a:chOff x="7769351" y="2054351"/>
            <a:chExt cx="1441450" cy="1428750"/>
          </a:xfrm>
        </p:grpSpPr>
        <p:sp>
          <p:nvSpPr>
            <p:cNvPr id="87" name="object 87"/>
            <p:cNvSpPr/>
            <p:nvPr/>
          </p:nvSpPr>
          <p:spPr>
            <a:xfrm>
              <a:off x="7778876" y="2514600"/>
              <a:ext cx="254000" cy="44450"/>
            </a:xfrm>
            <a:custGeom>
              <a:avLst/>
              <a:gdLst/>
              <a:ahLst/>
              <a:cxnLst/>
              <a:rect l="l" t="t" r="r" b="b"/>
              <a:pathLst>
                <a:path w="254000" h="44450">
                  <a:moveTo>
                    <a:pt x="0" y="44323"/>
                  </a:moveTo>
                  <a:lnTo>
                    <a:pt x="0" y="44323"/>
                  </a:lnTo>
                  <a:lnTo>
                    <a:pt x="50800" y="44323"/>
                  </a:lnTo>
                  <a:lnTo>
                    <a:pt x="89026" y="38226"/>
                  </a:lnTo>
                  <a:lnTo>
                    <a:pt x="108076" y="31750"/>
                  </a:lnTo>
                  <a:lnTo>
                    <a:pt x="133223" y="25653"/>
                  </a:lnTo>
                  <a:lnTo>
                    <a:pt x="184023" y="19176"/>
                  </a:lnTo>
                  <a:lnTo>
                    <a:pt x="215646" y="12700"/>
                  </a:lnTo>
                  <a:lnTo>
                    <a:pt x="228600" y="6476"/>
                  </a:lnTo>
                  <a:lnTo>
                    <a:pt x="234823" y="6476"/>
                  </a:lnTo>
                  <a:lnTo>
                    <a:pt x="247776" y="0"/>
                  </a:lnTo>
                  <a:lnTo>
                    <a:pt x="253873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83524" y="2441828"/>
              <a:ext cx="69851" cy="19037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309101" y="2403601"/>
              <a:ext cx="88901" cy="19685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178926" y="2260472"/>
              <a:ext cx="476250" cy="451484"/>
            </a:xfrm>
            <a:custGeom>
              <a:avLst/>
              <a:gdLst/>
              <a:ahLst/>
              <a:cxnLst/>
              <a:rect l="l" t="t" r="r" b="b"/>
              <a:pathLst>
                <a:path w="476250" h="451485">
                  <a:moveTo>
                    <a:pt x="107950" y="12953"/>
                  </a:moveTo>
                  <a:lnTo>
                    <a:pt x="101473" y="6476"/>
                  </a:lnTo>
                  <a:lnTo>
                    <a:pt x="107950" y="12953"/>
                  </a:lnTo>
                  <a:lnTo>
                    <a:pt x="94996" y="0"/>
                  </a:lnTo>
                  <a:lnTo>
                    <a:pt x="94996" y="6476"/>
                  </a:lnTo>
                  <a:lnTo>
                    <a:pt x="114046" y="25526"/>
                  </a:lnTo>
                  <a:lnTo>
                    <a:pt x="120523" y="44703"/>
                  </a:lnTo>
                  <a:lnTo>
                    <a:pt x="152273" y="88900"/>
                  </a:lnTo>
                  <a:lnTo>
                    <a:pt x="171323" y="108076"/>
                  </a:lnTo>
                  <a:lnTo>
                    <a:pt x="196850" y="133603"/>
                  </a:lnTo>
                  <a:lnTo>
                    <a:pt x="216026" y="152653"/>
                  </a:lnTo>
                  <a:lnTo>
                    <a:pt x="235076" y="177926"/>
                  </a:lnTo>
                  <a:lnTo>
                    <a:pt x="253746" y="196976"/>
                  </a:lnTo>
                  <a:lnTo>
                    <a:pt x="291973" y="241553"/>
                  </a:lnTo>
                  <a:lnTo>
                    <a:pt x="304926" y="260603"/>
                  </a:lnTo>
                  <a:lnTo>
                    <a:pt x="323596" y="273303"/>
                  </a:lnTo>
                  <a:lnTo>
                    <a:pt x="336550" y="285876"/>
                  </a:lnTo>
                  <a:lnTo>
                    <a:pt x="355600" y="304926"/>
                  </a:lnTo>
                  <a:lnTo>
                    <a:pt x="355600" y="311403"/>
                  </a:lnTo>
                  <a:lnTo>
                    <a:pt x="361823" y="317500"/>
                  </a:lnTo>
                </a:path>
                <a:path w="476250" h="451485">
                  <a:moveTo>
                    <a:pt x="0" y="444626"/>
                  </a:moveTo>
                  <a:lnTo>
                    <a:pt x="6476" y="444626"/>
                  </a:lnTo>
                  <a:lnTo>
                    <a:pt x="12573" y="444626"/>
                  </a:lnTo>
                  <a:lnTo>
                    <a:pt x="57150" y="451103"/>
                  </a:lnTo>
                  <a:lnTo>
                    <a:pt x="361823" y="451103"/>
                  </a:lnTo>
                  <a:lnTo>
                    <a:pt x="399923" y="444626"/>
                  </a:lnTo>
                  <a:lnTo>
                    <a:pt x="431673" y="444626"/>
                  </a:lnTo>
                  <a:lnTo>
                    <a:pt x="463676" y="438530"/>
                  </a:lnTo>
                  <a:lnTo>
                    <a:pt x="476250" y="438530"/>
                  </a:lnTo>
                  <a:lnTo>
                    <a:pt x="476250" y="432053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353297" y="2790951"/>
              <a:ext cx="203455" cy="16484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194547" y="2790951"/>
              <a:ext cx="133605" cy="158751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147176" y="2476500"/>
              <a:ext cx="825500" cy="343535"/>
            </a:xfrm>
            <a:custGeom>
              <a:avLst/>
              <a:gdLst/>
              <a:ahLst/>
              <a:cxnLst/>
              <a:rect l="l" t="t" r="r" b="b"/>
              <a:pathLst>
                <a:path w="825500" h="343535">
                  <a:moveTo>
                    <a:pt x="56896" y="343026"/>
                  </a:moveTo>
                  <a:lnTo>
                    <a:pt x="56896" y="336550"/>
                  </a:lnTo>
                  <a:lnTo>
                    <a:pt x="56896" y="330073"/>
                  </a:lnTo>
                  <a:lnTo>
                    <a:pt x="50800" y="330073"/>
                  </a:lnTo>
                  <a:lnTo>
                    <a:pt x="44323" y="330073"/>
                  </a:lnTo>
                  <a:lnTo>
                    <a:pt x="31750" y="330073"/>
                  </a:lnTo>
                  <a:lnTo>
                    <a:pt x="25273" y="330073"/>
                  </a:lnTo>
                  <a:lnTo>
                    <a:pt x="19176" y="336550"/>
                  </a:lnTo>
                  <a:lnTo>
                    <a:pt x="12700" y="336550"/>
                  </a:lnTo>
                  <a:lnTo>
                    <a:pt x="6223" y="336550"/>
                  </a:lnTo>
                  <a:lnTo>
                    <a:pt x="0" y="336550"/>
                  </a:lnTo>
                </a:path>
                <a:path w="825500" h="343535">
                  <a:moveTo>
                    <a:pt x="635126" y="0"/>
                  </a:moveTo>
                  <a:lnTo>
                    <a:pt x="654176" y="63753"/>
                  </a:lnTo>
                  <a:lnTo>
                    <a:pt x="635126" y="0"/>
                  </a:lnTo>
                  <a:lnTo>
                    <a:pt x="660273" y="95376"/>
                  </a:lnTo>
                  <a:lnTo>
                    <a:pt x="666750" y="127126"/>
                  </a:lnTo>
                  <a:lnTo>
                    <a:pt x="672846" y="184276"/>
                  </a:lnTo>
                  <a:lnTo>
                    <a:pt x="679323" y="209550"/>
                  </a:lnTo>
                  <a:lnTo>
                    <a:pt x="679323" y="247650"/>
                  </a:lnTo>
                  <a:lnTo>
                    <a:pt x="685800" y="260223"/>
                  </a:lnTo>
                  <a:lnTo>
                    <a:pt x="685800" y="273176"/>
                  </a:lnTo>
                  <a:lnTo>
                    <a:pt x="685800" y="260223"/>
                  </a:lnTo>
                  <a:lnTo>
                    <a:pt x="685800" y="235076"/>
                  </a:lnTo>
                  <a:lnTo>
                    <a:pt x="692023" y="222503"/>
                  </a:lnTo>
                  <a:lnTo>
                    <a:pt x="711073" y="196976"/>
                  </a:lnTo>
                  <a:lnTo>
                    <a:pt x="724026" y="196976"/>
                  </a:lnTo>
                  <a:lnTo>
                    <a:pt x="755650" y="196976"/>
                  </a:lnTo>
                  <a:lnTo>
                    <a:pt x="774700" y="203453"/>
                  </a:lnTo>
                  <a:lnTo>
                    <a:pt x="806450" y="228600"/>
                  </a:lnTo>
                  <a:lnTo>
                    <a:pt x="812546" y="241173"/>
                  </a:lnTo>
                  <a:lnTo>
                    <a:pt x="825500" y="266700"/>
                  </a:lnTo>
                  <a:lnTo>
                    <a:pt x="825500" y="273176"/>
                  </a:lnTo>
                  <a:lnTo>
                    <a:pt x="812546" y="292353"/>
                  </a:lnTo>
                  <a:lnTo>
                    <a:pt x="799973" y="298450"/>
                  </a:lnTo>
                  <a:lnTo>
                    <a:pt x="768223" y="298450"/>
                  </a:lnTo>
                  <a:lnTo>
                    <a:pt x="755650" y="298450"/>
                  </a:lnTo>
                  <a:lnTo>
                    <a:pt x="742696" y="292353"/>
                  </a:lnTo>
                  <a:lnTo>
                    <a:pt x="730123" y="285876"/>
                  </a:lnTo>
                  <a:lnTo>
                    <a:pt x="717550" y="273176"/>
                  </a:lnTo>
                  <a:lnTo>
                    <a:pt x="698500" y="254126"/>
                  </a:lnTo>
                  <a:lnTo>
                    <a:pt x="692023" y="247650"/>
                  </a:lnTo>
                  <a:lnTo>
                    <a:pt x="698500" y="222503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956674" y="2365501"/>
              <a:ext cx="209551" cy="158624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7854949" y="3035172"/>
              <a:ext cx="1276985" cy="153035"/>
            </a:xfrm>
            <a:custGeom>
              <a:avLst/>
              <a:gdLst/>
              <a:ahLst/>
              <a:cxnLst/>
              <a:rect l="l" t="t" r="r" b="b"/>
              <a:pathLst>
                <a:path w="1276984" h="153035">
                  <a:moveTo>
                    <a:pt x="0" y="19176"/>
                  </a:moveTo>
                  <a:lnTo>
                    <a:pt x="0" y="12953"/>
                  </a:lnTo>
                  <a:lnTo>
                    <a:pt x="0" y="6476"/>
                  </a:lnTo>
                  <a:lnTo>
                    <a:pt x="0" y="0"/>
                  </a:lnTo>
                  <a:lnTo>
                    <a:pt x="0" y="6476"/>
                  </a:lnTo>
                  <a:lnTo>
                    <a:pt x="6476" y="19176"/>
                  </a:lnTo>
                  <a:lnTo>
                    <a:pt x="12953" y="32130"/>
                  </a:lnTo>
                  <a:lnTo>
                    <a:pt x="25526" y="69850"/>
                  </a:lnTo>
                  <a:lnTo>
                    <a:pt x="44576" y="82803"/>
                  </a:lnTo>
                  <a:lnTo>
                    <a:pt x="82803" y="114553"/>
                  </a:lnTo>
                  <a:lnTo>
                    <a:pt x="107950" y="127126"/>
                  </a:lnTo>
                  <a:lnTo>
                    <a:pt x="171703" y="139700"/>
                  </a:lnTo>
                  <a:lnTo>
                    <a:pt x="209423" y="146176"/>
                  </a:lnTo>
                  <a:lnTo>
                    <a:pt x="298450" y="146176"/>
                  </a:lnTo>
                  <a:lnTo>
                    <a:pt x="349123" y="139700"/>
                  </a:lnTo>
                  <a:lnTo>
                    <a:pt x="450976" y="127126"/>
                  </a:lnTo>
                  <a:lnTo>
                    <a:pt x="495300" y="121030"/>
                  </a:lnTo>
                  <a:lnTo>
                    <a:pt x="565150" y="114553"/>
                  </a:lnTo>
                  <a:lnTo>
                    <a:pt x="590676" y="114553"/>
                  </a:lnTo>
                  <a:lnTo>
                    <a:pt x="635000" y="121030"/>
                  </a:lnTo>
                  <a:lnTo>
                    <a:pt x="647573" y="121030"/>
                  </a:lnTo>
                  <a:lnTo>
                    <a:pt x="660526" y="127126"/>
                  </a:lnTo>
                  <a:lnTo>
                    <a:pt x="666623" y="133603"/>
                  </a:lnTo>
                  <a:lnTo>
                    <a:pt x="673100" y="133603"/>
                  </a:lnTo>
                  <a:lnTo>
                    <a:pt x="679576" y="139700"/>
                  </a:lnTo>
                  <a:lnTo>
                    <a:pt x="685800" y="146176"/>
                  </a:lnTo>
                  <a:lnTo>
                    <a:pt x="698753" y="152653"/>
                  </a:lnTo>
                  <a:lnTo>
                    <a:pt x="704850" y="152653"/>
                  </a:lnTo>
                  <a:lnTo>
                    <a:pt x="723900" y="146176"/>
                  </a:lnTo>
                  <a:lnTo>
                    <a:pt x="736473" y="139700"/>
                  </a:lnTo>
                  <a:lnTo>
                    <a:pt x="762126" y="133603"/>
                  </a:lnTo>
                  <a:lnTo>
                    <a:pt x="812800" y="114553"/>
                  </a:lnTo>
                  <a:lnTo>
                    <a:pt x="844550" y="108076"/>
                  </a:lnTo>
                  <a:lnTo>
                    <a:pt x="876173" y="108076"/>
                  </a:lnTo>
                  <a:lnTo>
                    <a:pt x="908176" y="101980"/>
                  </a:lnTo>
                  <a:lnTo>
                    <a:pt x="939926" y="101980"/>
                  </a:lnTo>
                  <a:lnTo>
                    <a:pt x="978026" y="108076"/>
                  </a:lnTo>
                  <a:lnTo>
                    <a:pt x="1009776" y="114553"/>
                  </a:lnTo>
                  <a:lnTo>
                    <a:pt x="1053973" y="121030"/>
                  </a:lnTo>
                  <a:lnTo>
                    <a:pt x="1092200" y="121030"/>
                  </a:lnTo>
                  <a:lnTo>
                    <a:pt x="1130300" y="127126"/>
                  </a:lnTo>
                  <a:lnTo>
                    <a:pt x="1200150" y="127126"/>
                  </a:lnTo>
                  <a:lnTo>
                    <a:pt x="1225803" y="121030"/>
                  </a:lnTo>
                  <a:lnTo>
                    <a:pt x="1244853" y="121030"/>
                  </a:lnTo>
                  <a:lnTo>
                    <a:pt x="1263523" y="114553"/>
                  </a:lnTo>
                  <a:lnTo>
                    <a:pt x="1270000" y="108076"/>
                  </a:lnTo>
                  <a:lnTo>
                    <a:pt x="1276477" y="95503"/>
                  </a:lnTo>
                  <a:lnTo>
                    <a:pt x="1270000" y="89026"/>
                  </a:lnTo>
                  <a:lnTo>
                    <a:pt x="1257427" y="82803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201024" y="3330574"/>
              <a:ext cx="152655" cy="14617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423147" y="3349751"/>
              <a:ext cx="177801" cy="133097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8642603" y="3321050"/>
              <a:ext cx="38100" cy="139700"/>
            </a:xfrm>
            <a:custGeom>
              <a:avLst/>
              <a:gdLst/>
              <a:ahLst/>
              <a:cxnLst/>
              <a:rect l="l" t="t" r="r" b="b"/>
              <a:pathLst>
                <a:path w="38100" h="139700">
                  <a:moveTo>
                    <a:pt x="0" y="76326"/>
                  </a:moveTo>
                  <a:lnTo>
                    <a:pt x="6096" y="88900"/>
                  </a:lnTo>
                  <a:lnTo>
                    <a:pt x="12573" y="95376"/>
                  </a:lnTo>
                  <a:lnTo>
                    <a:pt x="12573" y="107950"/>
                  </a:lnTo>
                  <a:lnTo>
                    <a:pt x="12573" y="114426"/>
                  </a:lnTo>
                  <a:lnTo>
                    <a:pt x="25146" y="127126"/>
                  </a:lnTo>
                  <a:lnTo>
                    <a:pt x="25146" y="133603"/>
                  </a:lnTo>
                  <a:lnTo>
                    <a:pt x="31623" y="139700"/>
                  </a:lnTo>
                  <a:lnTo>
                    <a:pt x="37719" y="139700"/>
                  </a:lnTo>
                  <a:lnTo>
                    <a:pt x="37719" y="133603"/>
                  </a:lnTo>
                  <a:lnTo>
                    <a:pt x="37719" y="127126"/>
                  </a:lnTo>
                </a:path>
                <a:path w="38100" h="139700">
                  <a:moveTo>
                    <a:pt x="31623" y="0"/>
                  </a:moveTo>
                  <a:lnTo>
                    <a:pt x="31623" y="0"/>
                  </a:lnTo>
                  <a:lnTo>
                    <a:pt x="32003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721597" y="3286378"/>
              <a:ext cx="228982" cy="183897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7823199" y="2063876"/>
              <a:ext cx="1378585" cy="1339850"/>
            </a:xfrm>
            <a:custGeom>
              <a:avLst/>
              <a:gdLst/>
              <a:ahLst/>
              <a:cxnLst/>
              <a:rect l="l" t="t" r="r" b="b"/>
              <a:pathLst>
                <a:path w="1378584" h="1339850">
                  <a:moveTo>
                    <a:pt x="19050" y="69850"/>
                  </a:moveTo>
                  <a:lnTo>
                    <a:pt x="12573" y="63373"/>
                  </a:lnTo>
                  <a:lnTo>
                    <a:pt x="6476" y="63373"/>
                  </a:lnTo>
                  <a:lnTo>
                    <a:pt x="0" y="63373"/>
                  </a:lnTo>
                  <a:lnTo>
                    <a:pt x="0" y="56896"/>
                  </a:lnTo>
                  <a:lnTo>
                    <a:pt x="0" y="50800"/>
                  </a:lnTo>
                  <a:lnTo>
                    <a:pt x="6476" y="56896"/>
                  </a:lnTo>
                  <a:lnTo>
                    <a:pt x="12573" y="63373"/>
                  </a:lnTo>
                  <a:lnTo>
                    <a:pt x="25526" y="76073"/>
                  </a:lnTo>
                  <a:lnTo>
                    <a:pt x="31750" y="82550"/>
                  </a:lnTo>
                  <a:lnTo>
                    <a:pt x="44703" y="95123"/>
                  </a:lnTo>
                  <a:lnTo>
                    <a:pt x="76326" y="126746"/>
                  </a:lnTo>
                  <a:lnTo>
                    <a:pt x="95376" y="152400"/>
                  </a:lnTo>
                  <a:lnTo>
                    <a:pt x="139700" y="196596"/>
                  </a:lnTo>
                  <a:lnTo>
                    <a:pt x="165226" y="228600"/>
                  </a:lnTo>
                  <a:lnTo>
                    <a:pt x="196976" y="260350"/>
                  </a:lnTo>
                  <a:lnTo>
                    <a:pt x="228600" y="291973"/>
                  </a:lnTo>
                  <a:lnTo>
                    <a:pt x="298450" y="368300"/>
                  </a:lnTo>
                  <a:lnTo>
                    <a:pt x="343153" y="406526"/>
                  </a:lnTo>
                  <a:lnTo>
                    <a:pt x="432053" y="495046"/>
                  </a:lnTo>
                  <a:lnTo>
                    <a:pt x="476250" y="539750"/>
                  </a:lnTo>
                  <a:lnTo>
                    <a:pt x="577850" y="628650"/>
                  </a:lnTo>
                  <a:lnTo>
                    <a:pt x="628523" y="679323"/>
                  </a:lnTo>
                  <a:lnTo>
                    <a:pt x="730503" y="774826"/>
                  </a:lnTo>
                  <a:lnTo>
                    <a:pt x="781176" y="819023"/>
                  </a:lnTo>
                  <a:lnTo>
                    <a:pt x="882776" y="907923"/>
                  </a:lnTo>
                  <a:lnTo>
                    <a:pt x="926973" y="952246"/>
                  </a:lnTo>
                  <a:lnTo>
                    <a:pt x="971676" y="996950"/>
                  </a:lnTo>
                  <a:lnTo>
                    <a:pt x="1060577" y="1073277"/>
                  </a:lnTo>
                  <a:lnTo>
                    <a:pt x="1098677" y="1110996"/>
                  </a:lnTo>
                  <a:lnTo>
                    <a:pt x="1168527" y="1180846"/>
                  </a:lnTo>
                  <a:lnTo>
                    <a:pt x="1200277" y="1212850"/>
                  </a:lnTo>
                  <a:lnTo>
                    <a:pt x="1257553" y="1263650"/>
                  </a:lnTo>
                  <a:lnTo>
                    <a:pt x="1289177" y="1282700"/>
                  </a:lnTo>
                  <a:lnTo>
                    <a:pt x="1327277" y="1314450"/>
                  </a:lnTo>
                  <a:lnTo>
                    <a:pt x="1346453" y="1327023"/>
                  </a:lnTo>
                  <a:lnTo>
                    <a:pt x="1371600" y="1339596"/>
                  </a:lnTo>
                  <a:lnTo>
                    <a:pt x="1378077" y="1339596"/>
                  </a:lnTo>
                  <a:lnTo>
                    <a:pt x="1378077" y="1333500"/>
                  </a:lnTo>
                </a:path>
                <a:path w="1378584" h="1339850">
                  <a:moveTo>
                    <a:pt x="1251077" y="0"/>
                  </a:moveTo>
                  <a:lnTo>
                    <a:pt x="1225423" y="25273"/>
                  </a:lnTo>
                  <a:lnTo>
                    <a:pt x="1212850" y="44323"/>
                  </a:lnTo>
                  <a:lnTo>
                    <a:pt x="1162050" y="95123"/>
                  </a:lnTo>
                  <a:lnTo>
                    <a:pt x="1130427" y="133223"/>
                  </a:lnTo>
                  <a:lnTo>
                    <a:pt x="1092200" y="171450"/>
                  </a:lnTo>
                  <a:lnTo>
                    <a:pt x="1048003" y="215646"/>
                  </a:lnTo>
                  <a:lnTo>
                    <a:pt x="996823" y="266446"/>
                  </a:lnTo>
                  <a:lnTo>
                    <a:pt x="889253" y="387476"/>
                  </a:lnTo>
                  <a:lnTo>
                    <a:pt x="831976" y="450723"/>
                  </a:lnTo>
                  <a:lnTo>
                    <a:pt x="724026" y="552323"/>
                  </a:lnTo>
                  <a:lnTo>
                    <a:pt x="666750" y="596900"/>
                  </a:lnTo>
                  <a:lnTo>
                    <a:pt x="558800" y="692023"/>
                  </a:lnTo>
                  <a:lnTo>
                    <a:pt x="501903" y="742696"/>
                  </a:lnTo>
                  <a:lnTo>
                    <a:pt x="393826" y="838200"/>
                  </a:lnTo>
                  <a:lnTo>
                    <a:pt x="343153" y="876300"/>
                  </a:lnTo>
                  <a:lnTo>
                    <a:pt x="260350" y="958723"/>
                  </a:lnTo>
                  <a:lnTo>
                    <a:pt x="228600" y="990473"/>
                  </a:lnTo>
                  <a:lnTo>
                    <a:pt x="171323" y="1060323"/>
                  </a:lnTo>
                  <a:lnTo>
                    <a:pt x="146176" y="1092327"/>
                  </a:lnTo>
                  <a:lnTo>
                    <a:pt x="95376" y="1149223"/>
                  </a:lnTo>
                  <a:lnTo>
                    <a:pt x="76326" y="1180846"/>
                  </a:lnTo>
                  <a:lnTo>
                    <a:pt x="38226" y="1225550"/>
                  </a:lnTo>
                  <a:lnTo>
                    <a:pt x="25526" y="1244600"/>
                  </a:lnTo>
                  <a:lnTo>
                    <a:pt x="12573" y="1269746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/>
          <p:nvPr/>
        </p:nvSpPr>
        <p:spPr>
          <a:xfrm>
            <a:off x="3892677" y="1562100"/>
            <a:ext cx="895350" cy="31750"/>
          </a:xfrm>
          <a:custGeom>
            <a:avLst/>
            <a:gdLst/>
            <a:ahLst/>
            <a:cxnLst/>
            <a:rect l="l" t="t" r="r" b="b"/>
            <a:pathLst>
              <a:path w="895350" h="31750">
                <a:moveTo>
                  <a:pt x="0" y="31623"/>
                </a:moveTo>
                <a:lnTo>
                  <a:pt x="6223" y="31623"/>
                </a:lnTo>
                <a:lnTo>
                  <a:pt x="12700" y="31623"/>
                </a:lnTo>
                <a:lnTo>
                  <a:pt x="25273" y="31623"/>
                </a:lnTo>
                <a:lnTo>
                  <a:pt x="31750" y="31623"/>
                </a:lnTo>
                <a:lnTo>
                  <a:pt x="37846" y="31623"/>
                </a:lnTo>
                <a:lnTo>
                  <a:pt x="63373" y="25526"/>
                </a:lnTo>
                <a:lnTo>
                  <a:pt x="76073" y="25526"/>
                </a:lnTo>
                <a:lnTo>
                  <a:pt x="95123" y="19050"/>
                </a:lnTo>
                <a:lnTo>
                  <a:pt x="126746" y="19050"/>
                </a:lnTo>
                <a:lnTo>
                  <a:pt x="145923" y="19050"/>
                </a:lnTo>
                <a:lnTo>
                  <a:pt x="190500" y="25526"/>
                </a:lnTo>
                <a:lnTo>
                  <a:pt x="215646" y="25526"/>
                </a:lnTo>
                <a:lnTo>
                  <a:pt x="247776" y="31623"/>
                </a:lnTo>
                <a:lnTo>
                  <a:pt x="272923" y="31623"/>
                </a:lnTo>
                <a:lnTo>
                  <a:pt x="342773" y="31623"/>
                </a:lnTo>
                <a:lnTo>
                  <a:pt x="387476" y="31623"/>
                </a:lnTo>
                <a:lnTo>
                  <a:pt x="476376" y="25526"/>
                </a:lnTo>
                <a:lnTo>
                  <a:pt x="527050" y="19050"/>
                </a:lnTo>
                <a:lnTo>
                  <a:pt x="622173" y="12573"/>
                </a:lnTo>
                <a:lnTo>
                  <a:pt x="666750" y="12573"/>
                </a:lnTo>
                <a:lnTo>
                  <a:pt x="711073" y="6476"/>
                </a:lnTo>
                <a:lnTo>
                  <a:pt x="787400" y="6476"/>
                </a:lnTo>
                <a:lnTo>
                  <a:pt x="819023" y="6476"/>
                </a:lnTo>
                <a:lnTo>
                  <a:pt x="863726" y="0"/>
                </a:lnTo>
                <a:lnTo>
                  <a:pt x="876300" y="0"/>
                </a:lnTo>
                <a:lnTo>
                  <a:pt x="888873" y="6476"/>
                </a:lnTo>
                <a:lnTo>
                  <a:pt x="895350" y="12573"/>
                </a:lnTo>
                <a:lnTo>
                  <a:pt x="882396" y="19050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486400" y="1486153"/>
            <a:ext cx="889000" cy="12700"/>
          </a:xfrm>
          <a:custGeom>
            <a:avLst/>
            <a:gdLst/>
            <a:ahLst/>
            <a:cxnLst/>
            <a:rect l="l" t="t" r="r" b="b"/>
            <a:pathLst>
              <a:path w="889000" h="12700">
                <a:moveTo>
                  <a:pt x="0" y="12573"/>
                </a:moveTo>
                <a:lnTo>
                  <a:pt x="0" y="12573"/>
                </a:lnTo>
                <a:lnTo>
                  <a:pt x="127126" y="12573"/>
                </a:lnTo>
                <a:lnTo>
                  <a:pt x="235076" y="6096"/>
                </a:lnTo>
                <a:lnTo>
                  <a:pt x="298450" y="6096"/>
                </a:lnTo>
                <a:lnTo>
                  <a:pt x="361823" y="0"/>
                </a:lnTo>
                <a:lnTo>
                  <a:pt x="425576" y="0"/>
                </a:lnTo>
                <a:lnTo>
                  <a:pt x="787400" y="0"/>
                </a:lnTo>
                <a:lnTo>
                  <a:pt x="831976" y="6096"/>
                </a:lnTo>
                <a:lnTo>
                  <a:pt x="870203" y="6096"/>
                </a:lnTo>
                <a:lnTo>
                  <a:pt x="888873" y="6096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1741" y="4502277"/>
            <a:ext cx="171450" cy="260350"/>
          </a:xfrm>
          <a:custGeom>
            <a:avLst/>
            <a:gdLst/>
            <a:ahLst/>
            <a:cxnLst/>
            <a:rect l="l" t="t" r="r" b="b"/>
            <a:pathLst>
              <a:path w="171450" h="260350">
                <a:moveTo>
                  <a:pt x="6121" y="6477"/>
                </a:moveTo>
                <a:lnTo>
                  <a:pt x="12598" y="6477"/>
                </a:lnTo>
                <a:lnTo>
                  <a:pt x="12598" y="0"/>
                </a:lnTo>
                <a:lnTo>
                  <a:pt x="6121" y="0"/>
                </a:lnTo>
                <a:lnTo>
                  <a:pt x="6121" y="6477"/>
                </a:lnTo>
                <a:lnTo>
                  <a:pt x="6121" y="31623"/>
                </a:lnTo>
                <a:lnTo>
                  <a:pt x="6121" y="50673"/>
                </a:lnTo>
                <a:lnTo>
                  <a:pt x="0" y="101473"/>
                </a:lnTo>
                <a:lnTo>
                  <a:pt x="0" y="127000"/>
                </a:lnTo>
                <a:lnTo>
                  <a:pt x="6121" y="152273"/>
                </a:lnTo>
                <a:lnTo>
                  <a:pt x="12598" y="190373"/>
                </a:lnTo>
                <a:lnTo>
                  <a:pt x="18719" y="209423"/>
                </a:lnTo>
                <a:lnTo>
                  <a:pt x="37795" y="235077"/>
                </a:lnTo>
                <a:lnTo>
                  <a:pt x="56870" y="247650"/>
                </a:lnTo>
                <a:lnTo>
                  <a:pt x="88557" y="260223"/>
                </a:lnTo>
                <a:lnTo>
                  <a:pt x="101511" y="260223"/>
                </a:lnTo>
                <a:lnTo>
                  <a:pt x="120599" y="260223"/>
                </a:lnTo>
                <a:lnTo>
                  <a:pt x="133197" y="260223"/>
                </a:lnTo>
                <a:lnTo>
                  <a:pt x="145796" y="260223"/>
                </a:lnTo>
                <a:lnTo>
                  <a:pt x="171361" y="25412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38136" y="4692650"/>
            <a:ext cx="32384" cy="82550"/>
          </a:xfrm>
          <a:custGeom>
            <a:avLst/>
            <a:gdLst/>
            <a:ahLst/>
            <a:cxnLst/>
            <a:rect l="l" t="t" r="r" b="b"/>
            <a:pathLst>
              <a:path w="32384" h="82550">
                <a:moveTo>
                  <a:pt x="6476" y="0"/>
                </a:moveTo>
                <a:lnTo>
                  <a:pt x="0" y="19050"/>
                </a:lnTo>
                <a:lnTo>
                  <a:pt x="0" y="31750"/>
                </a:lnTo>
                <a:lnTo>
                  <a:pt x="0" y="44704"/>
                </a:lnTo>
                <a:lnTo>
                  <a:pt x="0" y="57276"/>
                </a:lnTo>
                <a:lnTo>
                  <a:pt x="0" y="63754"/>
                </a:lnTo>
                <a:lnTo>
                  <a:pt x="6476" y="69850"/>
                </a:lnTo>
                <a:lnTo>
                  <a:pt x="12966" y="76326"/>
                </a:lnTo>
                <a:lnTo>
                  <a:pt x="25565" y="82423"/>
                </a:lnTo>
                <a:lnTo>
                  <a:pt x="32042" y="824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5" name="object 10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159090" y="4619751"/>
            <a:ext cx="75934" cy="158751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1292351" y="4461001"/>
            <a:ext cx="1085850" cy="450850"/>
            <a:chOff x="1292351" y="4461001"/>
            <a:chExt cx="1085850" cy="450850"/>
          </a:xfrm>
        </p:grpSpPr>
        <p:pic>
          <p:nvPicPr>
            <p:cNvPr id="107" name="object 10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92351" y="4664074"/>
              <a:ext cx="387224" cy="247651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1631949" y="4470526"/>
              <a:ext cx="76835" cy="304800"/>
            </a:xfrm>
            <a:custGeom>
              <a:avLst/>
              <a:gdLst/>
              <a:ahLst/>
              <a:cxnLst/>
              <a:rect l="l" t="t" r="r" b="b"/>
              <a:pathLst>
                <a:path w="76835" h="304800">
                  <a:moveTo>
                    <a:pt x="0" y="0"/>
                  </a:moveTo>
                  <a:lnTo>
                    <a:pt x="6476" y="44323"/>
                  </a:lnTo>
                  <a:lnTo>
                    <a:pt x="6476" y="69850"/>
                  </a:lnTo>
                  <a:lnTo>
                    <a:pt x="6476" y="94996"/>
                  </a:lnTo>
                  <a:lnTo>
                    <a:pt x="12573" y="145796"/>
                  </a:lnTo>
                  <a:lnTo>
                    <a:pt x="19050" y="171323"/>
                  </a:lnTo>
                  <a:lnTo>
                    <a:pt x="25526" y="222123"/>
                  </a:lnTo>
                  <a:lnTo>
                    <a:pt x="31623" y="241173"/>
                  </a:lnTo>
                  <a:lnTo>
                    <a:pt x="44576" y="279400"/>
                  </a:lnTo>
                  <a:lnTo>
                    <a:pt x="50800" y="291973"/>
                  </a:lnTo>
                  <a:lnTo>
                    <a:pt x="57276" y="298450"/>
                  </a:lnTo>
                  <a:lnTo>
                    <a:pt x="76326" y="30454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92274" y="4518278"/>
              <a:ext cx="495301" cy="247651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228850" y="4648326"/>
              <a:ext cx="139700" cy="44450"/>
            </a:xfrm>
            <a:custGeom>
              <a:avLst/>
              <a:gdLst/>
              <a:ahLst/>
              <a:cxnLst/>
              <a:rect l="l" t="t" r="r" b="b"/>
              <a:pathLst>
                <a:path w="139700" h="44450">
                  <a:moveTo>
                    <a:pt x="0" y="12700"/>
                  </a:moveTo>
                  <a:lnTo>
                    <a:pt x="0" y="19177"/>
                  </a:lnTo>
                  <a:lnTo>
                    <a:pt x="6476" y="25273"/>
                  </a:lnTo>
                  <a:lnTo>
                    <a:pt x="12954" y="25273"/>
                  </a:lnTo>
                  <a:lnTo>
                    <a:pt x="19050" y="25273"/>
                  </a:lnTo>
                  <a:lnTo>
                    <a:pt x="31623" y="19177"/>
                  </a:lnTo>
                  <a:lnTo>
                    <a:pt x="38100" y="19177"/>
                  </a:lnTo>
                  <a:lnTo>
                    <a:pt x="38100" y="12700"/>
                  </a:lnTo>
                  <a:lnTo>
                    <a:pt x="44576" y="12700"/>
                  </a:lnTo>
                  <a:lnTo>
                    <a:pt x="50673" y="6223"/>
                  </a:lnTo>
                  <a:lnTo>
                    <a:pt x="50673" y="0"/>
                  </a:lnTo>
                  <a:lnTo>
                    <a:pt x="57150" y="6223"/>
                  </a:lnTo>
                  <a:lnTo>
                    <a:pt x="63626" y="12700"/>
                  </a:lnTo>
                  <a:lnTo>
                    <a:pt x="76326" y="25273"/>
                  </a:lnTo>
                  <a:lnTo>
                    <a:pt x="88900" y="31750"/>
                  </a:lnTo>
                  <a:lnTo>
                    <a:pt x="107950" y="38227"/>
                  </a:lnTo>
                  <a:lnTo>
                    <a:pt x="114426" y="38227"/>
                  </a:lnTo>
                  <a:lnTo>
                    <a:pt x="127000" y="38227"/>
                  </a:lnTo>
                  <a:lnTo>
                    <a:pt x="133476" y="44323"/>
                  </a:lnTo>
                  <a:lnTo>
                    <a:pt x="139700" y="44323"/>
                  </a:lnTo>
                  <a:lnTo>
                    <a:pt x="133476" y="443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3267201" y="4359528"/>
            <a:ext cx="571500" cy="482600"/>
            <a:chOff x="3267201" y="4359528"/>
            <a:chExt cx="571500" cy="482600"/>
          </a:xfrm>
        </p:grpSpPr>
        <p:pic>
          <p:nvPicPr>
            <p:cNvPr id="112" name="object 11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406901" y="4536947"/>
              <a:ext cx="114174" cy="203455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276726" y="4369054"/>
              <a:ext cx="552450" cy="463550"/>
            </a:xfrm>
            <a:custGeom>
              <a:avLst/>
              <a:gdLst/>
              <a:ahLst/>
              <a:cxnLst/>
              <a:rect l="l" t="t" r="r" b="b"/>
              <a:pathLst>
                <a:path w="552450" h="463550">
                  <a:moveTo>
                    <a:pt x="152273" y="31623"/>
                  </a:moveTo>
                  <a:lnTo>
                    <a:pt x="145796" y="18669"/>
                  </a:lnTo>
                  <a:lnTo>
                    <a:pt x="145796" y="12573"/>
                  </a:lnTo>
                  <a:lnTo>
                    <a:pt x="139700" y="0"/>
                  </a:lnTo>
                  <a:lnTo>
                    <a:pt x="145796" y="6096"/>
                  </a:lnTo>
                  <a:lnTo>
                    <a:pt x="158750" y="31623"/>
                  </a:lnTo>
                  <a:lnTo>
                    <a:pt x="171450" y="50673"/>
                  </a:lnTo>
                  <a:lnTo>
                    <a:pt x="196596" y="94996"/>
                  </a:lnTo>
                  <a:lnTo>
                    <a:pt x="209550" y="120523"/>
                  </a:lnTo>
                  <a:lnTo>
                    <a:pt x="241300" y="177419"/>
                  </a:lnTo>
                  <a:lnTo>
                    <a:pt x="279400" y="247269"/>
                  </a:lnTo>
                  <a:lnTo>
                    <a:pt x="323723" y="298450"/>
                  </a:lnTo>
                  <a:lnTo>
                    <a:pt x="355346" y="323596"/>
                  </a:lnTo>
                  <a:lnTo>
                    <a:pt x="361823" y="330073"/>
                  </a:lnTo>
                  <a:lnTo>
                    <a:pt x="361823" y="336169"/>
                  </a:lnTo>
                </a:path>
                <a:path w="552450" h="463550">
                  <a:moveTo>
                    <a:pt x="0" y="463296"/>
                  </a:moveTo>
                  <a:lnTo>
                    <a:pt x="6223" y="463296"/>
                  </a:lnTo>
                  <a:lnTo>
                    <a:pt x="19176" y="463296"/>
                  </a:lnTo>
                  <a:lnTo>
                    <a:pt x="38226" y="463296"/>
                  </a:lnTo>
                  <a:lnTo>
                    <a:pt x="89026" y="457200"/>
                  </a:lnTo>
                  <a:lnTo>
                    <a:pt x="120650" y="450723"/>
                  </a:lnTo>
                  <a:lnTo>
                    <a:pt x="158750" y="444246"/>
                  </a:lnTo>
                  <a:lnTo>
                    <a:pt x="203073" y="438023"/>
                  </a:lnTo>
                  <a:lnTo>
                    <a:pt x="285496" y="431546"/>
                  </a:lnTo>
                  <a:lnTo>
                    <a:pt x="330200" y="425069"/>
                  </a:lnTo>
                  <a:lnTo>
                    <a:pt x="412623" y="418973"/>
                  </a:lnTo>
                  <a:lnTo>
                    <a:pt x="444246" y="418973"/>
                  </a:lnTo>
                  <a:lnTo>
                    <a:pt x="495426" y="425069"/>
                  </a:lnTo>
                  <a:lnTo>
                    <a:pt x="514096" y="425069"/>
                  </a:lnTo>
                  <a:lnTo>
                    <a:pt x="533273" y="425069"/>
                  </a:lnTo>
                  <a:lnTo>
                    <a:pt x="539750" y="431546"/>
                  </a:lnTo>
                  <a:lnTo>
                    <a:pt x="552323" y="431546"/>
                  </a:lnTo>
                  <a:lnTo>
                    <a:pt x="552323" y="438023"/>
                  </a:lnTo>
                  <a:lnTo>
                    <a:pt x="546226" y="4380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4" name="object 11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489324" y="4918201"/>
            <a:ext cx="209551" cy="139701"/>
          </a:xfrm>
          <a:prstGeom prst="rect">
            <a:avLst/>
          </a:prstGeom>
        </p:spPr>
      </p:pic>
      <p:grpSp>
        <p:nvGrpSpPr>
          <p:cNvPr id="115" name="object 115"/>
          <p:cNvGrpSpPr/>
          <p:nvPr/>
        </p:nvGrpSpPr>
        <p:grpSpPr>
          <a:xfrm>
            <a:off x="4079747" y="4372101"/>
            <a:ext cx="330835" cy="469900"/>
            <a:chOff x="4079747" y="4372101"/>
            <a:chExt cx="330835" cy="469900"/>
          </a:xfrm>
        </p:grpSpPr>
        <p:sp>
          <p:nvSpPr>
            <p:cNvPr id="116" name="object 116"/>
            <p:cNvSpPr/>
            <p:nvPr/>
          </p:nvSpPr>
          <p:spPr>
            <a:xfrm>
              <a:off x="4089273" y="4533899"/>
              <a:ext cx="311785" cy="298450"/>
            </a:xfrm>
            <a:custGeom>
              <a:avLst/>
              <a:gdLst/>
              <a:ahLst/>
              <a:cxnLst/>
              <a:rect l="l" t="t" r="r" b="b"/>
              <a:pathLst>
                <a:path w="311785" h="298450">
                  <a:moveTo>
                    <a:pt x="304926" y="19050"/>
                  </a:moveTo>
                  <a:lnTo>
                    <a:pt x="311403" y="6476"/>
                  </a:lnTo>
                  <a:lnTo>
                    <a:pt x="304926" y="19050"/>
                  </a:lnTo>
                  <a:lnTo>
                    <a:pt x="298450" y="0"/>
                  </a:lnTo>
                  <a:lnTo>
                    <a:pt x="260603" y="6476"/>
                  </a:lnTo>
                  <a:lnTo>
                    <a:pt x="235076" y="12573"/>
                  </a:lnTo>
                  <a:lnTo>
                    <a:pt x="203453" y="25526"/>
                  </a:lnTo>
                  <a:lnTo>
                    <a:pt x="171703" y="31623"/>
                  </a:lnTo>
                  <a:lnTo>
                    <a:pt x="140080" y="44576"/>
                  </a:lnTo>
                  <a:lnTo>
                    <a:pt x="76326" y="69850"/>
                  </a:lnTo>
                  <a:lnTo>
                    <a:pt x="51180" y="76326"/>
                  </a:lnTo>
                  <a:lnTo>
                    <a:pt x="12953" y="88900"/>
                  </a:lnTo>
                  <a:lnTo>
                    <a:pt x="6476" y="95376"/>
                  </a:lnTo>
                  <a:lnTo>
                    <a:pt x="0" y="101473"/>
                  </a:lnTo>
                  <a:lnTo>
                    <a:pt x="0" y="107950"/>
                  </a:lnTo>
                  <a:lnTo>
                    <a:pt x="6476" y="114426"/>
                  </a:lnTo>
                  <a:lnTo>
                    <a:pt x="38226" y="127126"/>
                  </a:lnTo>
                  <a:lnTo>
                    <a:pt x="57276" y="127126"/>
                  </a:lnTo>
                  <a:lnTo>
                    <a:pt x="101853" y="139700"/>
                  </a:lnTo>
                  <a:lnTo>
                    <a:pt x="121030" y="146176"/>
                  </a:lnTo>
                  <a:lnTo>
                    <a:pt x="140080" y="158750"/>
                  </a:lnTo>
                  <a:lnTo>
                    <a:pt x="146176" y="171323"/>
                  </a:lnTo>
                  <a:lnTo>
                    <a:pt x="133603" y="190500"/>
                  </a:lnTo>
                  <a:lnTo>
                    <a:pt x="121030" y="196976"/>
                  </a:lnTo>
                  <a:lnTo>
                    <a:pt x="88900" y="222504"/>
                  </a:lnTo>
                  <a:lnTo>
                    <a:pt x="69850" y="228600"/>
                  </a:lnTo>
                  <a:lnTo>
                    <a:pt x="57276" y="241173"/>
                  </a:lnTo>
                  <a:lnTo>
                    <a:pt x="44703" y="254126"/>
                  </a:lnTo>
                  <a:lnTo>
                    <a:pt x="32003" y="260223"/>
                  </a:lnTo>
                  <a:lnTo>
                    <a:pt x="25526" y="266700"/>
                  </a:lnTo>
                  <a:lnTo>
                    <a:pt x="25526" y="279400"/>
                  </a:lnTo>
                  <a:lnTo>
                    <a:pt x="25526" y="285876"/>
                  </a:lnTo>
                  <a:lnTo>
                    <a:pt x="38226" y="292354"/>
                  </a:lnTo>
                  <a:lnTo>
                    <a:pt x="69850" y="298450"/>
                  </a:lnTo>
                  <a:lnTo>
                    <a:pt x="95376" y="298450"/>
                  </a:lnTo>
                  <a:lnTo>
                    <a:pt x="127126" y="298450"/>
                  </a:lnTo>
                  <a:lnTo>
                    <a:pt x="184403" y="298450"/>
                  </a:lnTo>
                  <a:lnTo>
                    <a:pt x="209930" y="292354"/>
                  </a:lnTo>
                  <a:lnTo>
                    <a:pt x="228600" y="292354"/>
                  </a:lnTo>
                  <a:lnTo>
                    <a:pt x="247650" y="292354"/>
                  </a:lnTo>
                  <a:lnTo>
                    <a:pt x="260603" y="29235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24451" y="4372101"/>
              <a:ext cx="196851" cy="133224"/>
            </a:xfrm>
            <a:prstGeom prst="rect">
              <a:avLst/>
            </a:prstGeom>
          </p:spPr>
        </p:pic>
      </p:grpSp>
      <p:grpSp>
        <p:nvGrpSpPr>
          <p:cNvPr id="118" name="object 118"/>
          <p:cNvGrpSpPr/>
          <p:nvPr/>
        </p:nvGrpSpPr>
        <p:grpSpPr>
          <a:xfrm>
            <a:off x="3978274" y="4892674"/>
            <a:ext cx="419100" cy="241935"/>
            <a:chOff x="3978274" y="4892674"/>
            <a:chExt cx="419100" cy="241935"/>
          </a:xfrm>
        </p:grpSpPr>
        <p:sp>
          <p:nvSpPr>
            <p:cNvPr id="119" name="object 119"/>
            <p:cNvSpPr/>
            <p:nvPr/>
          </p:nvSpPr>
          <p:spPr>
            <a:xfrm>
              <a:off x="4133976" y="4991099"/>
              <a:ext cx="25400" cy="82550"/>
            </a:xfrm>
            <a:custGeom>
              <a:avLst/>
              <a:gdLst/>
              <a:ahLst/>
              <a:cxnLst/>
              <a:rect l="l" t="t" r="r" b="b"/>
              <a:pathLst>
                <a:path w="25400" h="82550">
                  <a:moveTo>
                    <a:pt x="0" y="0"/>
                  </a:moveTo>
                  <a:lnTo>
                    <a:pt x="0" y="6476"/>
                  </a:lnTo>
                  <a:lnTo>
                    <a:pt x="0" y="25526"/>
                  </a:lnTo>
                  <a:lnTo>
                    <a:pt x="6476" y="31623"/>
                  </a:lnTo>
                  <a:lnTo>
                    <a:pt x="12573" y="50800"/>
                  </a:lnTo>
                  <a:lnTo>
                    <a:pt x="12573" y="63754"/>
                  </a:lnTo>
                  <a:lnTo>
                    <a:pt x="19050" y="76326"/>
                  </a:lnTo>
                  <a:lnTo>
                    <a:pt x="19050" y="82423"/>
                  </a:lnTo>
                  <a:lnTo>
                    <a:pt x="25146" y="824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30928" y="4892674"/>
              <a:ext cx="164847" cy="88901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4343399" y="4959476"/>
              <a:ext cx="44450" cy="57150"/>
            </a:xfrm>
            <a:custGeom>
              <a:avLst/>
              <a:gdLst/>
              <a:ahLst/>
              <a:cxnLst/>
              <a:rect l="l" t="t" r="r" b="b"/>
              <a:pathLst>
                <a:path w="44450" h="57150">
                  <a:moveTo>
                    <a:pt x="0" y="0"/>
                  </a:moveTo>
                  <a:lnTo>
                    <a:pt x="12700" y="12573"/>
                  </a:lnTo>
                  <a:lnTo>
                    <a:pt x="0" y="0"/>
                  </a:lnTo>
                  <a:lnTo>
                    <a:pt x="25653" y="31623"/>
                  </a:lnTo>
                  <a:lnTo>
                    <a:pt x="31750" y="38100"/>
                  </a:lnTo>
                  <a:lnTo>
                    <a:pt x="38226" y="50673"/>
                  </a:lnTo>
                  <a:lnTo>
                    <a:pt x="44323" y="50673"/>
                  </a:lnTo>
                  <a:lnTo>
                    <a:pt x="44323" y="571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78274" y="4994147"/>
              <a:ext cx="171705" cy="140082"/>
            </a:xfrm>
            <a:prstGeom prst="rect">
              <a:avLst/>
            </a:prstGeom>
          </p:spPr>
        </p:pic>
      </p:grpSp>
      <p:sp>
        <p:nvSpPr>
          <p:cNvPr id="123" name="object 123"/>
          <p:cNvSpPr/>
          <p:nvPr/>
        </p:nvSpPr>
        <p:spPr>
          <a:xfrm>
            <a:off x="4533900" y="4546472"/>
            <a:ext cx="69850" cy="337185"/>
          </a:xfrm>
          <a:custGeom>
            <a:avLst/>
            <a:gdLst/>
            <a:ahLst/>
            <a:cxnLst/>
            <a:rect l="l" t="t" r="r" b="b"/>
            <a:pathLst>
              <a:path w="69850" h="337185">
                <a:moveTo>
                  <a:pt x="0" y="0"/>
                </a:moveTo>
                <a:lnTo>
                  <a:pt x="6476" y="6476"/>
                </a:lnTo>
                <a:lnTo>
                  <a:pt x="6476" y="12953"/>
                </a:lnTo>
                <a:lnTo>
                  <a:pt x="12573" y="44703"/>
                </a:lnTo>
                <a:lnTo>
                  <a:pt x="12573" y="63753"/>
                </a:lnTo>
                <a:lnTo>
                  <a:pt x="25526" y="121031"/>
                </a:lnTo>
                <a:lnTo>
                  <a:pt x="25526" y="146176"/>
                </a:lnTo>
                <a:lnTo>
                  <a:pt x="31623" y="177926"/>
                </a:lnTo>
                <a:lnTo>
                  <a:pt x="38100" y="235076"/>
                </a:lnTo>
                <a:lnTo>
                  <a:pt x="44576" y="260603"/>
                </a:lnTo>
                <a:lnTo>
                  <a:pt x="50800" y="285876"/>
                </a:lnTo>
                <a:lnTo>
                  <a:pt x="50800" y="304926"/>
                </a:lnTo>
                <a:lnTo>
                  <a:pt x="57276" y="317500"/>
                </a:lnTo>
                <a:lnTo>
                  <a:pt x="63753" y="336676"/>
                </a:lnTo>
                <a:lnTo>
                  <a:pt x="69850" y="3366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" name="object 124"/>
          <p:cNvGrpSpPr/>
          <p:nvPr/>
        </p:nvGrpSpPr>
        <p:grpSpPr>
          <a:xfrm>
            <a:off x="4708651" y="4524374"/>
            <a:ext cx="349250" cy="476250"/>
            <a:chOff x="4708651" y="4524374"/>
            <a:chExt cx="349250" cy="476250"/>
          </a:xfrm>
        </p:grpSpPr>
        <p:sp>
          <p:nvSpPr>
            <p:cNvPr id="125" name="object 125"/>
            <p:cNvSpPr/>
            <p:nvPr/>
          </p:nvSpPr>
          <p:spPr>
            <a:xfrm>
              <a:off x="4718176" y="4533899"/>
              <a:ext cx="330200" cy="349250"/>
            </a:xfrm>
            <a:custGeom>
              <a:avLst/>
              <a:gdLst/>
              <a:ahLst/>
              <a:cxnLst/>
              <a:rect l="l" t="t" r="r" b="b"/>
              <a:pathLst>
                <a:path w="330200" h="349250">
                  <a:moveTo>
                    <a:pt x="0" y="158750"/>
                  </a:moveTo>
                  <a:lnTo>
                    <a:pt x="0" y="158750"/>
                  </a:lnTo>
                  <a:lnTo>
                    <a:pt x="381" y="158750"/>
                  </a:lnTo>
                </a:path>
                <a:path w="330200" h="349250">
                  <a:moveTo>
                    <a:pt x="0" y="158750"/>
                  </a:moveTo>
                  <a:lnTo>
                    <a:pt x="6223" y="146176"/>
                  </a:lnTo>
                  <a:lnTo>
                    <a:pt x="0" y="158750"/>
                  </a:lnTo>
                  <a:lnTo>
                    <a:pt x="6223" y="139700"/>
                  </a:lnTo>
                  <a:lnTo>
                    <a:pt x="6223" y="146176"/>
                  </a:lnTo>
                  <a:lnTo>
                    <a:pt x="6223" y="165226"/>
                  </a:lnTo>
                  <a:lnTo>
                    <a:pt x="6223" y="177800"/>
                  </a:lnTo>
                  <a:lnTo>
                    <a:pt x="6223" y="190500"/>
                  </a:lnTo>
                  <a:lnTo>
                    <a:pt x="12700" y="216026"/>
                  </a:lnTo>
                  <a:lnTo>
                    <a:pt x="12700" y="228600"/>
                  </a:lnTo>
                  <a:lnTo>
                    <a:pt x="19176" y="254126"/>
                  </a:lnTo>
                  <a:lnTo>
                    <a:pt x="25273" y="260223"/>
                  </a:lnTo>
                  <a:lnTo>
                    <a:pt x="31750" y="266700"/>
                  </a:lnTo>
                  <a:lnTo>
                    <a:pt x="38226" y="273176"/>
                  </a:lnTo>
                  <a:lnTo>
                    <a:pt x="44323" y="273176"/>
                  </a:lnTo>
                  <a:lnTo>
                    <a:pt x="50800" y="273176"/>
                  </a:lnTo>
                  <a:lnTo>
                    <a:pt x="63373" y="260223"/>
                  </a:lnTo>
                  <a:lnTo>
                    <a:pt x="63373" y="254126"/>
                  </a:lnTo>
                  <a:lnTo>
                    <a:pt x="69850" y="235076"/>
                  </a:lnTo>
                  <a:lnTo>
                    <a:pt x="75946" y="228600"/>
                  </a:lnTo>
                  <a:lnTo>
                    <a:pt x="75946" y="216026"/>
                  </a:lnTo>
                  <a:lnTo>
                    <a:pt x="75946" y="209550"/>
                  </a:lnTo>
                  <a:lnTo>
                    <a:pt x="82423" y="209550"/>
                  </a:lnTo>
                  <a:lnTo>
                    <a:pt x="88900" y="216026"/>
                  </a:lnTo>
                  <a:lnTo>
                    <a:pt x="95123" y="222504"/>
                  </a:lnTo>
                  <a:lnTo>
                    <a:pt x="108076" y="235076"/>
                  </a:lnTo>
                  <a:lnTo>
                    <a:pt x="114173" y="241173"/>
                  </a:lnTo>
                  <a:lnTo>
                    <a:pt x="133223" y="254126"/>
                  </a:lnTo>
                  <a:lnTo>
                    <a:pt x="145796" y="254126"/>
                  </a:lnTo>
                  <a:lnTo>
                    <a:pt x="164973" y="260223"/>
                  </a:lnTo>
                  <a:lnTo>
                    <a:pt x="171450" y="254126"/>
                  </a:lnTo>
                  <a:lnTo>
                    <a:pt x="177926" y="254126"/>
                  </a:lnTo>
                  <a:lnTo>
                    <a:pt x="184023" y="247650"/>
                  </a:lnTo>
                  <a:lnTo>
                    <a:pt x="190500" y="235076"/>
                  </a:lnTo>
                  <a:lnTo>
                    <a:pt x="190500" y="228600"/>
                  </a:lnTo>
                  <a:lnTo>
                    <a:pt x="190500" y="216026"/>
                  </a:lnTo>
                  <a:lnTo>
                    <a:pt x="184023" y="203454"/>
                  </a:lnTo>
                  <a:lnTo>
                    <a:pt x="177926" y="190500"/>
                  </a:lnTo>
                  <a:lnTo>
                    <a:pt x="171450" y="177800"/>
                  </a:lnTo>
                  <a:lnTo>
                    <a:pt x="164973" y="158750"/>
                  </a:lnTo>
                  <a:lnTo>
                    <a:pt x="158750" y="152654"/>
                  </a:lnTo>
                  <a:lnTo>
                    <a:pt x="158750" y="146176"/>
                  </a:lnTo>
                  <a:lnTo>
                    <a:pt x="164973" y="146176"/>
                  </a:lnTo>
                  <a:lnTo>
                    <a:pt x="171450" y="146176"/>
                  </a:lnTo>
                </a:path>
                <a:path w="330200" h="349250">
                  <a:moveTo>
                    <a:pt x="285496" y="0"/>
                  </a:moveTo>
                  <a:lnTo>
                    <a:pt x="285496" y="12573"/>
                  </a:lnTo>
                  <a:lnTo>
                    <a:pt x="285496" y="31623"/>
                  </a:lnTo>
                  <a:lnTo>
                    <a:pt x="285496" y="57276"/>
                  </a:lnTo>
                  <a:lnTo>
                    <a:pt x="285496" y="82423"/>
                  </a:lnTo>
                  <a:lnTo>
                    <a:pt x="285496" y="107950"/>
                  </a:lnTo>
                  <a:lnTo>
                    <a:pt x="291973" y="171323"/>
                  </a:lnTo>
                  <a:lnTo>
                    <a:pt x="291973" y="196976"/>
                  </a:lnTo>
                  <a:lnTo>
                    <a:pt x="304546" y="247650"/>
                  </a:lnTo>
                  <a:lnTo>
                    <a:pt x="311023" y="273176"/>
                  </a:lnTo>
                  <a:lnTo>
                    <a:pt x="317500" y="285876"/>
                  </a:lnTo>
                  <a:lnTo>
                    <a:pt x="323723" y="304926"/>
                  </a:lnTo>
                  <a:lnTo>
                    <a:pt x="323723" y="317500"/>
                  </a:lnTo>
                  <a:lnTo>
                    <a:pt x="330200" y="330073"/>
                  </a:lnTo>
                  <a:lnTo>
                    <a:pt x="330200" y="336550"/>
                  </a:lnTo>
                  <a:lnTo>
                    <a:pt x="330200" y="343026"/>
                  </a:lnTo>
                  <a:lnTo>
                    <a:pt x="330200" y="3492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92674" y="4810251"/>
              <a:ext cx="69851" cy="190374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933822" y="4743449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0" y="6476"/>
                  </a:moveTo>
                  <a:lnTo>
                    <a:pt x="6476" y="0"/>
                  </a:lnTo>
                  <a:lnTo>
                    <a:pt x="12953" y="0"/>
                  </a:lnTo>
                  <a:lnTo>
                    <a:pt x="12953" y="6476"/>
                  </a:lnTo>
                  <a:lnTo>
                    <a:pt x="19176" y="12954"/>
                  </a:lnTo>
                  <a:lnTo>
                    <a:pt x="19176" y="190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/>
          <p:nvPr/>
        </p:nvSpPr>
        <p:spPr>
          <a:xfrm>
            <a:off x="5505577" y="4699127"/>
            <a:ext cx="76835" cy="63500"/>
          </a:xfrm>
          <a:custGeom>
            <a:avLst/>
            <a:gdLst/>
            <a:ahLst/>
            <a:cxnLst/>
            <a:rect l="l" t="t" r="r" b="b"/>
            <a:pathLst>
              <a:path w="76835" h="63500">
                <a:moveTo>
                  <a:pt x="0" y="6096"/>
                </a:moveTo>
                <a:lnTo>
                  <a:pt x="6476" y="6096"/>
                </a:lnTo>
                <a:lnTo>
                  <a:pt x="19050" y="6096"/>
                </a:lnTo>
                <a:lnTo>
                  <a:pt x="25146" y="6096"/>
                </a:lnTo>
                <a:lnTo>
                  <a:pt x="38100" y="0"/>
                </a:lnTo>
                <a:lnTo>
                  <a:pt x="44196" y="0"/>
                </a:lnTo>
                <a:lnTo>
                  <a:pt x="50673" y="0"/>
                </a:lnTo>
              </a:path>
              <a:path w="76835" h="63500">
                <a:moveTo>
                  <a:pt x="12573" y="50800"/>
                </a:moveTo>
                <a:lnTo>
                  <a:pt x="19050" y="57277"/>
                </a:lnTo>
                <a:lnTo>
                  <a:pt x="25146" y="63373"/>
                </a:lnTo>
                <a:lnTo>
                  <a:pt x="31623" y="63373"/>
                </a:lnTo>
                <a:lnTo>
                  <a:pt x="63373" y="63373"/>
                </a:lnTo>
                <a:lnTo>
                  <a:pt x="76326" y="572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9" name="object 129"/>
          <p:cNvGrpSpPr/>
          <p:nvPr/>
        </p:nvGrpSpPr>
        <p:grpSpPr>
          <a:xfrm>
            <a:off x="5946774" y="4283201"/>
            <a:ext cx="298450" cy="406400"/>
            <a:chOff x="5946774" y="4283201"/>
            <a:chExt cx="298450" cy="406400"/>
          </a:xfrm>
        </p:grpSpPr>
        <p:pic>
          <p:nvPicPr>
            <p:cNvPr id="130" name="object 13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59728" y="4448428"/>
              <a:ext cx="126620" cy="241174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5956299" y="4292726"/>
              <a:ext cx="279400" cy="342900"/>
            </a:xfrm>
            <a:custGeom>
              <a:avLst/>
              <a:gdLst/>
              <a:ahLst/>
              <a:cxnLst/>
              <a:rect l="l" t="t" r="r" b="b"/>
              <a:pathLst>
                <a:path w="279400" h="342900">
                  <a:moveTo>
                    <a:pt x="0" y="0"/>
                  </a:moveTo>
                  <a:lnTo>
                    <a:pt x="0" y="12573"/>
                  </a:lnTo>
                  <a:lnTo>
                    <a:pt x="6476" y="25146"/>
                  </a:lnTo>
                  <a:lnTo>
                    <a:pt x="25526" y="57150"/>
                  </a:lnTo>
                  <a:lnTo>
                    <a:pt x="44576" y="82423"/>
                  </a:lnTo>
                  <a:lnTo>
                    <a:pt x="76326" y="127000"/>
                  </a:lnTo>
                  <a:lnTo>
                    <a:pt x="139700" y="209550"/>
                  </a:lnTo>
                  <a:lnTo>
                    <a:pt x="203326" y="272796"/>
                  </a:lnTo>
                  <a:lnTo>
                    <a:pt x="222376" y="285750"/>
                  </a:lnTo>
                  <a:lnTo>
                    <a:pt x="241553" y="304927"/>
                  </a:lnTo>
                  <a:lnTo>
                    <a:pt x="254126" y="317500"/>
                  </a:lnTo>
                  <a:lnTo>
                    <a:pt x="273176" y="336550"/>
                  </a:lnTo>
                  <a:lnTo>
                    <a:pt x="279273" y="34264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/>
          <p:nvPr/>
        </p:nvSpPr>
        <p:spPr>
          <a:xfrm>
            <a:off x="5835650" y="4781550"/>
            <a:ext cx="577850" cy="6985"/>
          </a:xfrm>
          <a:custGeom>
            <a:avLst/>
            <a:gdLst/>
            <a:ahLst/>
            <a:cxnLst/>
            <a:rect l="l" t="t" r="r" b="b"/>
            <a:pathLst>
              <a:path w="577850" h="6985">
                <a:moveTo>
                  <a:pt x="0" y="0"/>
                </a:moveTo>
                <a:lnTo>
                  <a:pt x="19050" y="0"/>
                </a:lnTo>
                <a:lnTo>
                  <a:pt x="0" y="0"/>
                </a:lnTo>
                <a:lnTo>
                  <a:pt x="44703" y="0"/>
                </a:lnTo>
                <a:lnTo>
                  <a:pt x="120650" y="0"/>
                </a:lnTo>
                <a:lnTo>
                  <a:pt x="165226" y="0"/>
                </a:lnTo>
                <a:lnTo>
                  <a:pt x="216026" y="0"/>
                </a:lnTo>
                <a:lnTo>
                  <a:pt x="330073" y="6476"/>
                </a:lnTo>
                <a:lnTo>
                  <a:pt x="387350" y="6476"/>
                </a:lnTo>
                <a:lnTo>
                  <a:pt x="438150" y="6476"/>
                </a:lnTo>
                <a:lnTo>
                  <a:pt x="482726" y="0"/>
                </a:lnTo>
                <a:lnTo>
                  <a:pt x="520953" y="0"/>
                </a:lnTo>
                <a:lnTo>
                  <a:pt x="565150" y="0"/>
                </a:lnTo>
                <a:lnTo>
                  <a:pt x="5778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" name="object 13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023101" y="4886578"/>
            <a:ext cx="241174" cy="145670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6559677" y="4476622"/>
            <a:ext cx="196850" cy="476884"/>
          </a:xfrm>
          <a:custGeom>
            <a:avLst/>
            <a:gdLst/>
            <a:ahLst/>
            <a:cxnLst/>
            <a:rect l="l" t="t" r="r" b="b"/>
            <a:pathLst>
              <a:path w="196850" h="476885">
                <a:moveTo>
                  <a:pt x="0" y="0"/>
                </a:moveTo>
                <a:lnTo>
                  <a:pt x="0" y="12953"/>
                </a:lnTo>
                <a:lnTo>
                  <a:pt x="0" y="57276"/>
                </a:lnTo>
                <a:lnTo>
                  <a:pt x="6476" y="88900"/>
                </a:lnTo>
                <a:lnTo>
                  <a:pt x="12573" y="127126"/>
                </a:lnTo>
                <a:lnTo>
                  <a:pt x="19050" y="171703"/>
                </a:lnTo>
                <a:lnTo>
                  <a:pt x="25526" y="260731"/>
                </a:lnTo>
                <a:lnTo>
                  <a:pt x="38100" y="336676"/>
                </a:lnTo>
                <a:lnTo>
                  <a:pt x="44196" y="368300"/>
                </a:lnTo>
                <a:lnTo>
                  <a:pt x="50673" y="393826"/>
                </a:lnTo>
                <a:lnTo>
                  <a:pt x="57150" y="419481"/>
                </a:lnTo>
                <a:lnTo>
                  <a:pt x="63246" y="438531"/>
                </a:lnTo>
                <a:lnTo>
                  <a:pt x="63246" y="451103"/>
                </a:lnTo>
                <a:lnTo>
                  <a:pt x="69723" y="463676"/>
                </a:lnTo>
                <a:lnTo>
                  <a:pt x="69723" y="470153"/>
                </a:lnTo>
                <a:lnTo>
                  <a:pt x="69723" y="476376"/>
                </a:lnTo>
                <a:lnTo>
                  <a:pt x="69723" y="470153"/>
                </a:lnTo>
              </a:path>
              <a:path w="196850" h="476885">
                <a:moveTo>
                  <a:pt x="114046" y="38226"/>
                </a:moveTo>
                <a:lnTo>
                  <a:pt x="120523" y="57276"/>
                </a:lnTo>
                <a:lnTo>
                  <a:pt x="114046" y="38226"/>
                </a:lnTo>
                <a:lnTo>
                  <a:pt x="120523" y="82803"/>
                </a:lnTo>
                <a:lnTo>
                  <a:pt x="127000" y="108076"/>
                </a:lnTo>
                <a:lnTo>
                  <a:pt x="139573" y="139700"/>
                </a:lnTo>
                <a:lnTo>
                  <a:pt x="146050" y="165226"/>
                </a:lnTo>
                <a:lnTo>
                  <a:pt x="152273" y="196976"/>
                </a:lnTo>
                <a:lnTo>
                  <a:pt x="158750" y="222503"/>
                </a:lnTo>
                <a:lnTo>
                  <a:pt x="165226" y="247776"/>
                </a:lnTo>
                <a:lnTo>
                  <a:pt x="171323" y="273303"/>
                </a:lnTo>
                <a:lnTo>
                  <a:pt x="177800" y="298450"/>
                </a:lnTo>
                <a:lnTo>
                  <a:pt x="184276" y="336676"/>
                </a:lnTo>
                <a:lnTo>
                  <a:pt x="190373" y="355726"/>
                </a:lnTo>
                <a:lnTo>
                  <a:pt x="190373" y="387350"/>
                </a:lnTo>
                <a:lnTo>
                  <a:pt x="196850" y="393826"/>
                </a:lnTo>
                <a:lnTo>
                  <a:pt x="196850" y="400303"/>
                </a:lnTo>
                <a:lnTo>
                  <a:pt x="196850" y="406526"/>
                </a:lnTo>
                <a:lnTo>
                  <a:pt x="196850" y="400303"/>
                </a:lnTo>
                <a:lnTo>
                  <a:pt x="190373" y="3938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5" name="object 135"/>
          <p:cNvGrpSpPr/>
          <p:nvPr/>
        </p:nvGrpSpPr>
        <p:grpSpPr>
          <a:xfrm>
            <a:off x="6854951" y="4492751"/>
            <a:ext cx="407034" cy="476250"/>
            <a:chOff x="6854951" y="4492751"/>
            <a:chExt cx="407034" cy="476250"/>
          </a:xfrm>
        </p:grpSpPr>
        <p:pic>
          <p:nvPicPr>
            <p:cNvPr id="136" name="object 13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854951" y="4677028"/>
              <a:ext cx="203074" cy="183897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7099299" y="4502276"/>
              <a:ext cx="153035" cy="457200"/>
            </a:xfrm>
            <a:custGeom>
              <a:avLst/>
              <a:gdLst/>
              <a:ahLst/>
              <a:cxnLst/>
              <a:rect l="l" t="t" r="r" b="b"/>
              <a:pathLst>
                <a:path w="153034" h="457200">
                  <a:moveTo>
                    <a:pt x="0" y="0"/>
                  </a:moveTo>
                  <a:lnTo>
                    <a:pt x="6476" y="57150"/>
                  </a:lnTo>
                  <a:lnTo>
                    <a:pt x="12953" y="95377"/>
                  </a:lnTo>
                  <a:lnTo>
                    <a:pt x="25526" y="165227"/>
                  </a:lnTo>
                  <a:lnTo>
                    <a:pt x="25526" y="202946"/>
                  </a:lnTo>
                  <a:lnTo>
                    <a:pt x="31623" y="235077"/>
                  </a:lnTo>
                  <a:lnTo>
                    <a:pt x="38100" y="272796"/>
                  </a:lnTo>
                  <a:lnTo>
                    <a:pt x="44576" y="304800"/>
                  </a:lnTo>
                  <a:lnTo>
                    <a:pt x="44576" y="330073"/>
                  </a:lnTo>
                  <a:lnTo>
                    <a:pt x="50673" y="361696"/>
                  </a:lnTo>
                  <a:lnTo>
                    <a:pt x="50673" y="380873"/>
                  </a:lnTo>
                  <a:lnTo>
                    <a:pt x="57150" y="406400"/>
                  </a:lnTo>
                  <a:lnTo>
                    <a:pt x="63626" y="438023"/>
                  </a:lnTo>
                  <a:lnTo>
                    <a:pt x="63626" y="444500"/>
                  </a:lnTo>
                  <a:lnTo>
                    <a:pt x="63626" y="457200"/>
                  </a:lnTo>
                  <a:lnTo>
                    <a:pt x="63626" y="450723"/>
                  </a:lnTo>
                </a:path>
                <a:path w="153034" h="457200">
                  <a:moveTo>
                    <a:pt x="88900" y="57150"/>
                  </a:moveTo>
                  <a:lnTo>
                    <a:pt x="88900" y="69723"/>
                  </a:lnTo>
                  <a:lnTo>
                    <a:pt x="95376" y="101473"/>
                  </a:lnTo>
                  <a:lnTo>
                    <a:pt x="101853" y="120523"/>
                  </a:lnTo>
                  <a:lnTo>
                    <a:pt x="107950" y="171323"/>
                  </a:lnTo>
                  <a:lnTo>
                    <a:pt x="120523" y="235077"/>
                  </a:lnTo>
                  <a:lnTo>
                    <a:pt x="133476" y="304800"/>
                  </a:lnTo>
                  <a:lnTo>
                    <a:pt x="139700" y="330073"/>
                  </a:lnTo>
                  <a:lnTo>
                    <a:pt x="146176" y="355600"/>
                  </a:lnTo>
                  <a:lnTo>
                    <a:pt x="146176" y="380873"/>
                  </a:lnTo>
                  <a:lnTo>
                    <a:pt x="152653" y="412877"/>
                  </a:lnTo>
                  <a:lnTo>
                    <a:pt x="152653" y="425450"/>
                  </a:lnTo>
                  <a:lnTo>
                    <a:pt x="152653" y="438023"/>
                  </a:lnTo>
                  <a:lnTo>
                    <a:pt x="152653" y="4445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8" name="object 13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349997" y="4822824"/>
            <a:ext cx="76328" cy="215901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222624" y="4918201"/>
            <a:ext cx="171705" cy="209551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788024" y="4880101"/>
            <a:ext cx="146051" cy="165101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8448674" y="4251451"/>
            <a:ext cx="228601" cy="203074"/>
          </a:xfrm>
          <a:prstGeom prst="rect">
            <a:avLst/>
          </a:prstGeom>
        </p:spPr>
      </p:pic>
      <p:grpSp>
        <p:nvGrpSpPr>
          <p:cNvPr id="142" name="object 142"/>
          <p:cNvGrpSpPr/>
          <p:nvPr/>
        </p:nvGrpSpPr>
        <p:grpSpPr>
          <a:xfrm>
            <a:off x="9096374" y="4143501"/>
            <a:ext cx="432434" cy="311150"/>
            <a:chOff x="9096374" y="4143501"/>
            <a:chExt cx="432434" cy="311150"/>
          </a:xfrm>
        </p:grpSpPr>
        <p:sp>
          <p:nvSpPr>
            <p:cNvPr id="143" name="object 143"/>
            <p:cNvSpPr/>
            <p:nvPr/>
          </p:nvSpPr>
          <p:spPr>
            <a:xfrm>
              <a:off x="9105899" y="4305299"/>
              <a:ext cx="222885" cy="139700"/>
            </a:xfrm>
            <a:custGeom>
              <a:avLst/>
              <a:gdLst/>
              <a:ahLst/>
              <a:cxnLst/>
              <a:rect l="l" t="t" r="r" b="b"/>
              <a:pathLst>
                <a:path w="222884" h="139700">
                  <a:moveTo>
                    <a:pt x="12573" y="6476"/>
                  </a:moveTo>
                  <a:lnTo>
                    <a:pt x="12573" y="0"/>
                  </a:lnTo>
                  <a:lnTo>
                    <a:pt x="12573" y="6476"/>
                  </a:lnTo>
                  <a:lnTo>
                    <a:pt x="6476" y="0"/>
                  </a:lnTo>
                  <a:lnTo>
                    <a:pt x="6476" y="6476"/>
                  </a:lnTo>
                  <a:lnTo>
                    <a:pt x="0" y="38100"/>
                  </a:lnTo>
                  <a:lnTo>
                    <a:pt x="0" y="50800"/>
                  </a:lnTo>
                  <a:lnTo>
                    <a:pt x="0" y="88900"/>
                  </a:lnTo>
                  <a:lnTo>
                    <a:pt x="6476" y="114426"/>
                  </a:lnTo>
                  <a:lnTo>
                    <a:pt x="12573" y="120650"/>
                  </a:lnTo>
                  <a:lnTo>
                    <a:pt x="31623" y="133604"/>
                  </a:lnTo>
                  <a:lnTo>
                    <a:pt x="38100" y="139700"/>
                  </a:lnTo>
                  <a:lnTo>
                    <a:pt x="82423" y="107950"/>
                  </a:lnTo>
                  <a:lnTo>
                    <a:pt x="95376" y="82423"/>
                  </a:lnTo>
                  <a:lnTo>
                    <a:pt x="95376" y="69850"/>
                  </a:lnTo>
                  <a:lnTo>
                    <a:pt x="101473" y="63754"/>
                  </a:lnTo>
                  <a:lnTo>
                    <a:pt x="101473" y="50800"/>
                  </a:lnTo>
                  <a:lnTo>
                    <a:pt x="101473" y="44576"/>
                  </a:lnTo>
                  <a:lnTo>
                    <a:pt x="101473" y="50800"/>
                  </a:lnTo>
                  <a:lnTo>
                    <a:pt x="101473" y="69850"/>
                  </a:lnTo>
                  <a:lnTo>
                    <a:pt x="107950" y="76326"/>
                  </a:lnTo>
                  <a:lnTo>
                    <a:pt x="120650" y="95376"/>
                  </a:lnTo>
                  <a:lnTo>
                    <a:pt x="127126" y="101473"/>
                  </a:lnTo>
                  <a:lnTo>
                    <a:pt x="139700" y="114426"/>
                  </a:lnTo>
                  <a:lnTo>
                    <a:pt x="146176" y="114426"/>
                  </a:lnTo>
                  <a:lnTo>
                    <a:pt x="152653" y="114426"/>
                  </a:lnTo>
                  <a:lnTo>
                    <a:pt x="158750" y="114426"/>
                  </a:lnTo>
                  <a:lnTo>
                    <a:pt x="165226" y="107950"/>
                  </a:lnTo>
                  <a:lnTo>
                    <a:pt x="165226" y="101473"/>
                  </a:lnTo>
                  <a:lnTo>
                    <a:pt x="165226" y="95376"/>
                  </a:lnTo>
                  <a:lnTo>
                    <a:pt x="165226" y="76326"/>
                  </a:lnTo>
                  <a:lnTo>
                    <a:pt x="165226" y="69850"/>
                  </a:lnTo>
                  <a:lnTo>
                    <a:pt x="171323" y="57276"/>
                  </a:lnTo>
                  <a:lnTo>
                    <a:pt x="177800" y="57276"/>
                  </a:lnTo>
                  <a:lnTo>
                    <a:pt x="177800" y="63754"/>
                  </a:lnTo>
                  <a:lnTo>
                    <a:pt x="184276" y="69850"/>
                  </a:lnTo>
                  <a:lnTo>
                    <a:pt x="190500" y="76326"/>
                  </a:lnTo>
                  <a:lnTo>
                    <a:pt x="196976" y="76326"/>
                  </a:lnTo>
                  <a:lnTo>
                    <a:pt x="209550" y="82423"/>
                  </a:lnTo>
                  <a:lnTo>
                    <a:pt x="216026" y="82423"/>
                  </a:lnTo>
                  <a:lnTo>
                    <a:pt x="222503" y="824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353549" y="4286249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9525" y="9525"/>
                  </a:moveTo>
                  <a:lnTo>
                    <a:pt x="9525" y="9525"/>
                  </a:lnTo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379076" y="4153026"/>
              <a:ext cx="139700" cy="286385"/>
            </a:xfrm>
            <a:custGeom>
              <a:avLst/>
              <a:gdLst/>
              <a:ahLst/>
              <a:cxnLst/>
              <a:rect l="l" t="t" r="r" b="b"/>
              <a:pathLst>
                <a:path w="139700" h="286385">
                  <a:moveTo>
                    <a:pt x="6223" y="0"/>
                  </a:moveTo>
                  <a:lnTo>
                    <a:pt x="0" y="31623"/>
                  </a:lnTo>
                  <a:lnTo>
                    <a:pt x="0" y="50800"/>
                  </a:lnTo>
                  <a:lnTo>
                    <a:pt x="0" y="76327"/>
                  </a:lnTo>
                  <a:lnTo>
                    <a:pt x="6223" y="133223"/>
                  </a:lnTo>
                  <a:lnTo>
                    <a:pt x="12700" y="158750"/>
                  </a:lnTo>
                  <a:lnTo>
                    <a:pt x="19176" y="209550"/>
                  </a:lnTo>
                  <a:lnTo>
                    <a:pt x="25273" y="228600"/>
                  </a:lnTo>
                  <a:lnTo>
                    <a:pt x="31750" y="247650"/>
                  </a:lnTo>
                  <a:lnTo>
                    <a:pt x="37846" y="272923"/>
                  </a:lnTo>
                  <a:lnTo>
                    <a:pt x="44323" y="279400"/>
                  </a:lnTo>
                  <a:lnTo>
                    <a:pt x="44323" y="285877"/>
                  </a:lnTo>
                  <a:lnTo>
                    <a:pt x="44323" y="279400"/>
                  </a:lnTo>
                </a:path>
                <a:path w="139700" h="286385">
                  <a:moveTo>
                    <a:pt x="63373" y="12573"/>
                  </a:moveTo>
                  <a:lnTo>
                    <a:pt x="63373" y="31623"/>
                  </a:lnTo>
                  <a:lnTo>
                    <a:pt x="69850" y="57277"/>
                  </a:lnTo>
                  <a:lnTo>
                    <a:pt x="69850" y="82423"/>
                  </a:lnTo>
                  <a:lnTo>
                    <a:pt x="76073" y="107950"/>
                  </a:lnTo>
                  <a:lnTo>
                    <a:pt x="89026" y="158750"/>
                  </a:lnTo>
                  <a:lnTo>
                    <a:pt x="95123" y="183896"/>
                  </a:lnTo>
                  <a:lnTo>
                    <a:pt x="108076" y="203073"/>
                  </a:lnTo>
                  <a:lnTo>
                    <a:pt x="114173" y="222123"/>
                  </a:lnTo>
                  <a:lnTo>
                    <a:pt x="120650" y="241173"/>
                  </a:lnTo>
                  <a:lnTo>
                    <a:pt x="139700" y="2602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9782174" y="4117974"/>
            <a:ext cx="305435" cy="330835"/>
            <a:chOff x="9782174" y="4117974"/>
            <a:chExt cx="305435" cy="330835"/>
          </a:xfrm>
        </p:grpSpPr>
        <p:sp>
          <p:nvSpPr>
            <p:cNvPr id="147" name="object 147"/>
            <p:cNvSpPr/>
            <p:nvPr/>
          </p:nvSpPr>
          <p:spPr>
            <a:xfrm>
              <a:off x="9791699" y="4127499"/>
              <a:ext cx="139700" cy="311785"/>
            </a:xfrm>
            <a:custGeom>
              <a:avLst/>
              <a:gdLst/>
              <a:ahLst/>
              <a:cxnLst/>
              <a:rect l="l" t="t" r="r" b="b"/>
              <a:pathLst>
                <a:path w="139700" h="311785">
                  <a:moveTo>
                    <a:pt x="0" y="0"/>
                  </a:moveTo>
                  <a:lnTo>
                    <a:pt x="0" y="25526"/>
                  </a:lnTo>
                  <a:lnTo>
                    <a:pt x="0" y="50673"/>
                  </a:lnTo>
                  <a:lnTo>
                    <a:pt x="6476" y="69850"/>
                  </a:lnTo>
                  <a:lnTo>
                    <a:pt x="12573" y="95376"/>
                  </a:lnTo>
                  <a:lnTo>
                    <a:pt x="19050" y="120523"/>
                  </a:lnTo>
                  <a:lnTo>
                    <a:pt x="25526" y="171704"/>
                  </a:lnTo>
                  <a:lnTo>
                    <a:pt x="31623" y="190373"/>
                  </a:lnTo>
                  <a:lnTo>
                    <a:pt x="38100" y="235076"/>
                  </a:lnTo>
                  <a:lnTo>
                    <a:pt x="44576" y="247650"/>
                  </a:lnTo>
                  <a:lnTo>
                    <a:pt x="44576" y="260223"/>
                  </a:lnTo>
                  <a:lnTo>
                    <a:pt x="50800" y="266700"/>
                  </a:lnTo>
                  <a:lnTo>
                    <a:pt x="57276" y="260223"/>
                  </a:lnTo>
                  <a:lnTo>
                    <a:pt x="57276" y="235076"/>
                  </a:lnTo>
                  <a:lnTo>
                    <a:pt x="63753" y="228600"/>
                  </a:lnTo>
                  <a:lnTo>
                    <a:pt x="76326" y="215900"/>
                  </a:lnTo>
                  <a:lnTo>
                    <a:pt x="88900" y="209423"/>
                  </a:lnTo>
                  <a:lnTo>
                    <a:pt x="95376" y="215900"/>
                  </a:lnTo>
                  <a:lnTo>
                    <a:pt x="114426" y="228600"/>
                  </a:lnTo>
                  <a:lnTo>
                    <a:pt x="120650" y="241554"/>
                  </a:lnTo>
                  <a:lnTo>
                    <a:pt x="127126" y="254126"/>
                  </a:lnTo>
                  <a:lnTo>
                    <a:pt x="133603" y="266700"/>
                  </a:lnTo>
                  <a:lnTo>
                    <a:pt x="139700" y="279273"/>
                  </a:lnTo>
                  <a:lnTo>
                    <a:pt x="139700" y="298450"/>
                  </a:lnTo>
                  <a:lnTo>
                    <a:pt x="133603" y="304926"/>
                  </a:lnTo>
                  <a:lnTo>
                    <a:pt x="127126" y="311404"/>
                  </a:lnTo>
                  <a:lnTo>
                    <a:pt x="114426" y="311404"/>
                  </a:lnTo>
                  <a:lnTo>
                    <a:pt x="107950" y="304926"/>
                  </a:lnTo>
                  <a:lnTo>
                    <a:pt x="95376" y="298450"/>
                  </a:lnTo>
                  <a:lnTo>
                    <a:pt x="88900" y="292226"/>
                  </a:lnTo>
                  <a:lnTo>
                    <a:pt x="82423" y="2731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934828" y="4321301"/>
              <a:ext cx="152274" cy="94997"/>
            </a:xfrm>
            <a:prstGeom prst="rect">
              <a:avLst/>
            </a:prstGeom>
          </p:spPr>
        </p:pic>
      </p:grpSp>
      <p:grpSp>
        <p:nvGrpSpPr>
          <p:cNvPr id="149" name="object 149"/>
          <p:cNvGrpSpPr/>
          <p:nvPr/>
        </p:nvGrpSpPr>
        <p:grpSpPr>
          <a:xfrm>
            <a:off x="10417174" y="4295774"/>
            <a:ext cx="755650" cy="336550"/>
            <a:chOff x="10417174" y="4295774"/>
            <a:chExt cx="755650" cy="336550"/>
          </a:xfrm>
        </p:grpSpPr>
        <p:pic>
          <p:nvPicPr>
            <p:cNvPr id="150" name="object 15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417174" y="4295774"/>
              <a:ext cx="146178" cy="152655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0611103" y="4324349"/>
              <a:ext cx="107950" cy="298450"/>
            </a:xfrm>
            <a:custGeom>
              <a:avLst/>
              <a:gdLst/>
              <a:ahLst/>
              <a:cxnLst/>
              <a:rect l="l" t="t" r="r" b="b"/>
              <a:pathLst>
                <a:path w="107950" h="298450">
                  <a:moveTo>
                    <a:pt x="25146" y="158750"/>
                  </a:moveTo>
                  <a:lnTo>
                    <a:pt x="25146" y="177926"/>
                  </a:lnTo>
                  <a:lnTo>
                    <a:pt x="25146" y="158750"/>
                  </a:lnTo>
                  <a:lnTo>
                    <a:pt x="25146" y="196976"/>
                  </a:lnTo>
                  <a:lnTo>
                    <a:pt x="25146" y="216026"/>
                  </a:lnTo>
                  <a:lnTo>
                    <a:pt x="19050" y="254126"/>
                  </a:lnTo>
                  <a:lnTo>
                    <a:pt x="19050" y="266826"/>
                  </a:lnTo>
                  <a:lnTo>
                    <a:pt x="19050" y="291973"/>
                  </a:lnTo>
                  <a:lnTo>
                    <a:pt x="19050" y="298450"/>
                  </a:lnTo>
                  <a:lnTo>
                    <a:pt x="19050" y="285876"/>
                  </a:lnTo>
                  <a:lnTo>
                    <a:pt x="12573" y="260350"/>
                  </a:lnTo>
                  <a:lnTo>
                    <a:pt x="12573" y="241173"/>
                  </a:lnTo>
                  <a:lnTo>
                    <a:pt x="6096" y="203454"/>
                  </a:lnTo>
                  <a:lnTo>
                    <a:pt x="0" y="177926"/>
                  </a:lnTo>
                  <a:lnTo>
                    <a:pt x="0" y="120650"/>
                  </a:lnTo>
                  <a:lnTo>
                    <a:pt x="0" y="88900"/>
                  </a:lnTo>
                  <a:lnTo>
                    <a:pt x="6096" y="63373"/>
                  </a:lnTo>
                  <a:lnTo>
                    <a:pt x="12573" y="38226"/>
                  </a:lnTo>
                  <a:lnTo>
                    <a:pt x="31623" y="6476"/>
                  </a:lnTo>
                  <a:lnTo>
                    <a:pt x="44196" y="0"/>
                  </a:lnTo>
                  <a:lnTo>
                    <a:pt x="69850" y="0"/>
                  </a:lnTo>
                  <a:lnTo>
                    <a:pt x="82423" y="0"/>
                  </a:lnTo>
                  <a:lnTo>
                    <a:pt x="88900" y="6476"/>
                  </a:lnTo>
                  <a:lnTo>
                    <a:pt x="101473" y="12573"/>
                  </a:lnTo>
                  <a:lnTo>
                    <a:pt x="107569" y="19050"/>
                  </a:lnTo>
                  <a:lnTo>
                    <a:pt x="107569" y="31750"/>
                  </a:lnTo>
                  <a:lnTo>
                    <a:pt x="107569" y="38226"/>
                  </a:lnTo>
                  <a:lnTo>
                    <a:pt x="101473" y="50800"/>
                  </a:lnTo>
                  <a:lnTo>
                    <a:pt x="94996" y="57276"/>
                  </a:lnTo>
                  <a:lnTo>
                    <a:pt x="75946" y="69850"/>
                  </a:lnTo>
                  <a:lnTo>
                    <a:pt x="69850" y="76326"/>
                  </a:lnTo>
                  <a:lnTo>
                    <a:pt x="50673" y="76326"/>
                  </a:lnTo>
                  <a:lnTo>
                    <a:pt x="44196" y="76326"/>
                  </a:lnTo>
                  <a:lnTo>
                    <a:pt x="37719" y="76326"/>
                  </a:lnTo>
                  <a:lnTo>
                    <a:pt x="31623" y="763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741151" y="4333874"/>
              <a:ext cx="431674" cy="139701"/>
            </a:xfrm>
            <a:prstGeom prst="rect">
              <a:avLst/>
            </a:prstGeom>
          </p:spPr>
        </p:pic>
      </p:grpSp>
      <p:sp>
        <p:nvSpPr>
          <p:cNvPr id="153" name="object 153"/>
          <p:cNvSpPr/>
          <p:nvPr/>
        </p:nvSpPr>
        <p:spPr>
          <a:xfrm>
            <a:off x="6591300" y="3562222"/>
            <a:ext cx="661035" cy="235585"/>
          </a:xfrm>
          <a:custGeom>
            <a:avLst/>
            <a:gdLst/>
            <a:ahLst/>
            <a:cxnLst/>
            <a:rect l="l" t="t" r="r" b="b"/>
            <a:pathLst>
              <a:path w="661034" h="235585">
                <a:moveTo>
                  <a:pt x="127126" y="127126"/>
                </a:moveTo>
                <a:lnTo>
                  <a:pt x="120650" y="127126"/>
                </a:lnTo>
                <a:lnTo>
                  <a:pt x="127126" y="127126"/>
                </a:lnTo>
                <a:lnTo>
                  <a:pt x="133603" y="127126"/>
                </a:lnTo>
                <a:lnTo>
                  <a:pt x="152653" y="127126"/>
                </a:lnTo>
                <a:lnTo>
                  <a:pt x="177800" y="127126"/>
                </a:lnTo>
                <a:lnTo>
                  <a:pt x="203453" y="121031"/>
                </a:lnTo>
                <a:lnTo>
                  <a:pt x="279400" y="121031"/>
                </a:lnTo>
                <a:lnTo>
                  <a:pt x="323976" y="121031"/>
                </a:lnTo>
                <a:lnTo>
                  <a:pt x="412876" y="114553"/>
                </a:lnTo>
                <a:lnTo>
                  <a:pt x="457200" y="114553"/>
                </a:lnTo>
                <a:lnTo>
                  <a:pt x="508000" y="114553"/>
                </a:lnTo>
                <a:lnTo>
                  <a:pt x="546100" y="108076"/>
                </a:lnTo>
                <a:lnTo>
                  <a:pt x="584326" y="108076"/>
                </a:lnTo>
                <a:lnTo>
                  <a:pt x="635000" y="101853"/>
                </a:lnTo>
                <a:lnTo>
                  <a:pt x="647700" y="101853"/>
                </a:lnTo>
                <a:lnTo>
                  <a:pt x="660653" y="101853"/>
                </a:lnTo>
                <a:lnTo>
                  <a:pt x="654176" y="101853"/>
                </a:lnTo>
              </a:path>
              <a:path w="661034" h="235585">
                <a:moveTo>
                  <a:pt x="235076" y="0"/>
                </a:moveTo>
                <a:lnTo>
                  <a:pt x="235076" y="12953"/>
                </a:lnTo>
                <a:lnTo>
                  <a:pt x="235076" y="0"/>
                </a:lnTo>
                <a:lnTo>
                  <a:pt x="228600" y="19176"/>
                </a:lnTo>
                <a:lnTo>
                  <a:pt x="216026" y="32130"/>
                </a:lnTo>
                <a:lnTo>
                  <a:pt x="203453" y="44703"/>
                </a:lnTo>
                <a:lnTo>
                  <a:pt x="184276" y="51181"/>
                </a:lnTo>
                <a:lnTo>
                  <a:pt x="165226" y="63753"/>
                </a:lnTo>
                <a:lnTo>
                  <a:pt x="139700" y="76326"/>
                </a:lnTo>
                <a:lnTo>
                  <a:pt x="114426" y="88900"/>
                </a:lnTo>
                <a:lnTo>
                  <a:pt x="88900" y="95376"/>
                </a:lnTo>
                <a:lnTo>
                  <a:pt x="63753" y="108076"/>
                </a:lnTo>
                <a:lnTo>
                  <a:pt x="19050" y="133603"/>
                </a:lnTo>
                <a:lnTo>
                  <a:pt x="6476" y="139700"/>
                </a:lnTo>
                <a:lnTo>
                  <a:pt x="0" y="146176"/>
                </a:lnTo>
                <a:lnTo>
                  <a:pt x="0" y="152653"/>
                </a:lnTo>
                <a:lnTo>
                  <a:pt x="6476" y="165226"/>
                </a:lnTo>
                <a:lnTo>
                  <a:pt x="25526" y="171703"/>
                </a:lnTo>
                <a:lnTo>
                  <a:pt x="82423" y="184403"/>
                </a:lnTo>
                <a:lnTo>
                  <a:pt x="114426" y="190881"/>
                </a:lnTo>
                <a:lnTo>
                  <a:pt x="190500" y="209931"/>
                </a:lnTo>
                <a:lnTo>
                  <a:pt x="222503" y="216026"/>
                </a:lnTo>
                <a:lnTo>
                  <a:pt x="285876" y="2350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340854" y="882777"/>
            <a:ext cx="215900" cy="469900"/>
          </a:xfrm>
          <a:custGeom>
            <a:avLst/>
            <a:gdLst/>
            <a:ahLst/>
            <a:cxnLst/>
            <a:rect l="l" t="t" r="r" b="b"/>
            <a:pathLst>
              <a:path w="215900" h="469900">
                <a:moveTo>
                  <a:pt x="139700" y="228600"/>
                </a:moveTo>
                <a:lnTo>
                  <a:pt x="133223" y="234696"/>
                </a:lnTo>
                <a:lnTo>
                  <a:pt x="120523" y="272923"/>
                </a:lnTo>
                <a:lnTo>
                  <a:pt x="101473" y="291973"/>
                </a:lnTo>
                <a:lnTo>
                  <a:pt x="82423" y="317500"/>
                </a:lnTo>
                <a:lnTo>
                  <a:pt x="50673" y="368300"/>
                </a:lnTo>
                <a:lnTo>
                  <a:pt x="37719" y="393446"/>
                </a:lnTo>
                <a:lnTo>
                  <a:pt x="12573" y="431673"/>
                </a:lnTo>
                <a:lnTo>
                  <a:pt x="6096" y="450723"/>
                </a:lnTo>
                <a:lnTo>
                  <a:pt x="0" y="463296"/>
                </a:lnTo>
                <a:lnTo>
                  <a:pt x="0" y="469773"/>
                </a:lnTo>
                <a:lnTo>
                  <a:pt x="0" y="463296"/>
                </a:lnTo>
                <a:lnTo>
                  <a:pt x="12573" y="444626"/>
                </a:lnTo>
                <a:lnTo>
                  <a:pt x="18669" y="425576"/>
                </a:lnTo>
              </a:path>
              <a:path w="215900" h="469900">
                <a:moveTo>
                  <a:pt x="31623" y="0"/>
                </a:moveTo>
                <a:lnTo>
                  <a:pt x="31623" y="6096"/>
                </a:lnTo>
                <a:lnTo>
                  <a:pt x="37719" y="19050"/>
                </a:lnTo>
                <a:lnTo>
                  <a:pt x="50673" y="38100"/>
                </a:lnTo>
                <a:lnTo>
                  <a:pt x="69850" y="82423"/>
                </a:lnTo>
                <a:lnTo>
                  <a:pt x="82423" y="107950"/>
                </a:lnTo>
                <a:lnTo>
                  <a:pt x="94996" y="139700"/>
                </a:lnTo>
                <a:lnTo>
                  <a:pt x="120523" y="216026"/>
                </a:lnTo>
                <a:lnTo>
                  <a:pt x="133223" y="253746"/>
                </a:lnTo>
                <a:lnTo>
                  <a:pt x="158750" y="323596"/>
                </a:lnTo>
                <a:lnTo>
                  <a:pt x="171323" y="349250"/>
                </a:lnTo>
                <a:lnTo>
                  <a:pt x="183896" y="374776"/>
                </a:lnTo>
                <a:lnTo>
                  <a:pt x="190373" y="393446"/>
                </a:lnTo>
                <a:lnTo>
                  <a:pt x="196469" y="412623"/>
                </a:lnTo>
                <a:lnTo>
                  <a:pt x="202946" y="425576"/>
                </a:lnTo>
                <a:lnTo>
                  <a:pt x="209423" y="431673"/>
                </a:lnTo>
                <a:lnTo>
                  <a:pt x="215646" y="438150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632827" y="1117472"/>
            <a:ext cx="101600" cy="76835"/>
          </a:xfrm>
          <a:custGeom>
            <a:avLst/>
            <a:gdLst/>
            <a:ahLst/>
            <a:cxnLst/>
            <a:rect l="l" t="t" r="r" b="b"/>
            <a:pathLst>
              <a:path w="101600" h="76834">
                <a:moveTo>
                  <a:pt x="0" y="6476"/>
                </a:moveTo>
                <a:lnTo>
                  <a:pt x="19050" y="6476"/>
                </a:lnTo>
                <a:lnTo>
                  <a:pt x="31623" y="0"/>
                </a:lnTo>
                <a:lnTo>
                  <a:pt x="57150" y="0"/>
                </a:lnTo>
                <a:lnTo>
                  <a:pt x="63373" y="0"/>
                </a:lnTo>
                <a:lnTo>
                  <a:pt x="76326" y="0"/>
                </a:lnTo>
                <a:lnTo>
                  <a:pt x="76326" y="6476"/>
                </a:lnTo>
              </a:path>
              <a:path w="101600" h="76834">
                <a:moveTo>
                  <a:pt x="50673" y="69850"/>
                </a:moveTo>
                <a:lnTo>
                  <a:pt x="63373" y="76326"/>
                </a:lnTo>
                <a:lnTo>
                  <a:pt x="50673" y="69850"/>
                </a:lnTo>
                <a:lnTo>
                  <a:pt x="69850" y="76326"/>
                </a:lnTo>
                <a:lnTo>
                  <a:pt x="82423" y="76326"/>
                </a:lnTo>
                <a:lnTo>
                  <a:pt x="101473" y="76326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object 156"/>
          <p:cNvGrpSpPr/>
          <p:nvPr/>
        </p:nvGrpSpPr>
        <p:grpSpPr>
          <a:xfrm>
            <a:off x="8194547" y="892301"/>
            <a:ext cx="1283335" cy="482600"/>
            <a:chOff x="8194547" y="892301"/>
            <a:chExt cx="1283335" cy="482600"/>
          </a:xfrm>
        </p:grpSpPr>
        <p:pic>
          <p:nvPicPr>
            <p:cNvPr id="157" name="object 15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194547" y="1107947"/>
              <a:ext cx="184278" cy="107951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8350249" y="1104899"/>
              <a:ext cx="152400" cy="260350"/>
            </a:xfrm>
            <a:custGeom>
              <a:avLst/>
              <a:gdLst/>
              <a:ahLst/>
              <a:cxnLst/>
              <a:rect l="l" t="t" r="r" b="b"/>
              <a:pathLst>
                <a:path w="152400" h="260350">
                  <a:moveTo>
                    <a:pt x="31750" y="6476"/>
                  </a:moveTo>
                  <a:lnTo>
                    <a:pt x="19050" y="6476"/>
                  </a:lnTo>
                  <a:lnTo>
                    <a:pt x="12573" y="12573"/>
                  </a:lnTo>
                  <a:lnTo>
                    <a:pt x="0" y="31623"/>
                  </a:lnTo>
                  <a:lnTo>
                    <a:pt x="0" y="44576"/>
                  </a:lnTo>
                  <a:lnTo>
                    <a:pt x="0" y="57276"/>
                  </a:lnTo>
                  <a:lnTo>
                    <a:pt x="0" y="63753"/>
                  </a:lnTo>
                  <a:lnTo>
                    <a:pt x="0" y="76326"/>
                  </a:lnTo>
                  <a:lnTo>
                    <a:pt x="19050" y="88900"/>
                  </a:lnTo>
                  <a:lnTo>
                    <a:pt x="31750" y="95376"/>
                  </a:lnTo>
                  <a:lnTo>
                    <a:pt x="44703" y="95376"/>
                  </a:lnTo>
                  <a:lnTo>
                    <a:pt x="57276" y="95376"/>
                  </a:lnTo>
                  <a:lnTo>
                    <a:pt x="63753" y="95376"/>
                  </a:lnTo>
                  <a:lnTo>
                    <a:pt x="82423" y="88900"/>
                  </a:lnTo>
                  <a:lnTo>
                    <a:pt x="88900" y="76326"/>
                  </a:lnTo>
                  <a:lnTo>
                    <a:pt x="95376" y="63753"/>
                  </a:lnTo>
                  <a:lnTo>
                    <a:pt x="95376" y="50800"/>
                  </a:lnTo>
                  <a:lnTo>
                    <a:pt x="95376" y="25526"/>
                  </a:lnTo>
                  <a:lnTo>
                    <a:pt x="88900" y="12573"/>
                  </a:lnTo>
                  <a:lnTo>
                    <a:pt x="82423" y="0"/>
                  </a:lnTo>
                  <a:lnTo>
                    <a:pt x="76326" y="0"/>
                  </a:lnTo>
                  <a:lnTo>
                    <a:pt x="76326" y="19050"/>
                  </a:lnTo>
                  <a:lnTo>
                    <a:pt x="82423" y="31623"/>
                  </a:lnTo>
                  <a:lnTo>
                    <a:pt x="88900" y="76326"/>
                  </a:lnTo>
                  <a:lnTo>
                    <a:pt x="95376" y="95376"/>
                  </a:lnTo>
                  <a:lnTo>
                    <a:pt x="114426" y="139700"/>
                  </a:lnTo>
                  <a:lnTo>
                    <a:pt x="120650" y="165226"/>
                  </a:lnTo>
                  <a:lnTo>
                    <a:pt x="139700" y="203453"/>
                  </a:lnTo>
                  <a:lnTo>
                    <a:pt x="146176" y="222503"/>
                  </a:lnTo>
                  <a:lnTo>
                    <a:pt x="146176" y="235076"/>
                  </a:lnTo>
                  <a:lnTo>
                    <a:pt x="152273" y="254126"/>
                  </a:lnTo>
                  <a:lnTo>
                    <a:pt x="139700" y="260223"/>
                  </a:lnTo>
                  <a:lnTo>
                    <a:pt x="133603" y="260223"/>
                  </a:lnTo>
                  <a:lnTo>
                    <a:pt x="88900" y="247650"/>
                  </a:lnTo>
                  <a:lnTo>
                    <a:pt x="50800" y="216026"/>
                  </a:lnTo>
                  <a:lnTo>
                    <a:pt x="25526" y="171323"/>
                  </a:lnTo>
                  <a:lnTo>
                    <a:pt x="19050" y="158750"/>
                  </a:lnTo>
                  <a:lnTo>
                    <a:pt x="19050" y="146176"/>
                  </a:lnTo>
                  <a:lnTo>
                    <a:pt x="19050" y="133603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505951" y="1120901"/>
              <a:ext cx="146178" cy="101474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8623553" y="901826"/>
              <a:ext cx="844550" cy="317500"/>
            </a:xfrm>
            <a:custGeom>
              <a:avLst/>
              <a:gdLst/>
              <a:ahLst/>
              <a:cxnLst/>
              <a:rect l="l" t="t" r="r" b="b"/>
              <a:pathLst>
                <a:path w="844550" h="317500">
                  <a:moveTo>
                    <a:pt x="0" y="0"/>
                  </a:moveTo>
                  <a:lnTo>
                    <a:pt x="6096" y="19050"/>
                  </a:lnTo>
                  <a:lnTo>
                    <a:pt x="12573" y="38226"/>
                  </a:lnTo>
                  <a:lnTo>
                    <a:pt x="25146" y="69850"/>
                  </a:lnTo>
                  <a:lnTo>
                    <a:pt x="31623" y="95123"/>
                  </a:lnTo>
                  <a:lnTo>
                    <a:pt x="37719" y="139700"/>
                  </a:lnTo>
                  <a:lnTo>
                    <a:pt x="44196" y="171450"/>
                  </a:lnTo>
                  <a:lnTo>
                    <a:pt x="50673" y="196976"/>
                  </a:lnTo>
                  <a:lnTo>
                    <a:pt x="56769" y="222123"/>
                  </a:lnTo>
                  <a:lnTo>
                    <a:pt x="63246" y="266826"/>
                  </a:lnTo>
                  <a:lnTo>
                    <a:pt x="69723" y="279400"/>
                  </a:lnTo>
                  <a:lnTo>
                    <a:pt x="88900" y="304546"/>
                  </a:lnTo>
                  <a:lnTo>
                    <a:pt x="88900" y="317500"/>
                  </a:lnTo>
                  <a:lnTo>
                    <a:pt x="94996" y="317500"/>
                  </a:lnTo>
                </a:path>
                <a:path w="844550" h="317500">
                  <a:moveTo>
                    <a:pt x="133096" y="209550"/>
                  </a:moveTo>
                  <a:lnTo>
                    <a:pt x="126619" y="203073"/>
                  </a:lnTo>
                  <a:lnTo>
                    <a:pt x="133096" y="209550"/>
                  </a:lnTo>
                  <a:lnTo>
                    <a:pt x="120523" y="203073"/>
                  </a:lnTo>
                  <a:lnTo>
                    <a:pt x="114046" y="203073"/>
                  </a:lnTo>
                  <a:lnTo>
                    <a:pt x="107569" y="215646"/>
                  </a:lnTo>
                  <a:lnTo>
                    <a:pt x="101473" y="228600"/>
                  </a:lnTo>
                  <a:lnTo>
                    <a:pt x="101473" y="247650"/>
                  </a:lnTo>
                  <a:lnTo>
                    <a:pt x="101473" y="253873"/>
                  </a:lnTo>
                  <a:lnTo>
                    <a:pt x="107569" y="272923"/>
                  </a:lnTo>
                  <a:lnTo>
                    <a:pt x="114046" y="279400"/>
                  </a:lnTo>
                  <a:lnTo>
                    <a:pt x="126619" y="285496"/>
                  </a:lnTo>
                  <a:lnTo>
                    <a:pt x="133096" y="285496"/>
                  </a:lnTo>
                  <a:lnTo>
                    <a:pt x="139573" y="285496"/>
                  </a:lnTo>
                  <a:lnTo>
                    <a:pt x="145796" y="285496"/>
                  </a:lnTo>
                  <a:lnTo>
                    <a:pt x="152273" y="279400"/>
                  </a:lnTo>
                  <a:lnTo>
                    <a:pt x="152273" y="272923"/>
                  </a:lnTo>
                  <a:lnTo>
                    <a:pt x="152273" y="266826"/>
                  </a:lnTo>
                  <a:lnTo>
                    <a:pt x="152273" y="260350"/>
                  </a:lnTo>
                  <a:lnTo>
                    <a:pt x="145796" y="253873"/>
                  </a:lnTo>
                  <a:lnTo>
                    <a:pt x="139573" y="247650"/>
                  </a:lnTo>
                  <a:lnTo>
                    <a:pt x="139573" y="241173"/>
                  </a:lnTo>
                  <a:lnTo>
                    <a:pt x="139573" y="247650"/>
                  </a:lnTo>
                  <a:lnTo>
                    <a:pt x="145796" y="253873"/>
                  </a:lnTo>
                  <a:lnTo>
                    <a:pt x="152273" y="260350"/>
                  </a:lnTo>
                  <a:lnTo>
                    <a:pt x="158750" y="260350"/>
                  </a:lnTo>
                  <a:lnTo>
                    <a:pt x="171323" y="266826"/>
                  </a:lnTo>
                  <a:lnTo>
                    <a:pt x="177800" y="266826"/>
                  </a:lnTo>
                  <a:lnTo>
                    <a:pt x="183896" y="266826"/>
                  </a:lnTo>
                  <a:lnTo>
                    <a:pt x="190373" y="266826"/>
                  </a:lnTo>
                  <a:lnTo>
                    <a:pt x="196469" y="260350"/>
                  </a:lnTo>
                  <a:lnTo>
                    <a:pt x="196469" y="247650"/>
                  </a:lnTo>
                  <a:lnTo>
                    <a:pt x="196469" y="241173"/>
                  </a:lnTo>
                  <a:lnTo>
                    <a:pt x="190373" y="228600"/>
                  </a:lnTo>
                  <a:lnTo>
                    <a:pt x="190373" y="222123"/>
                  </a:lnTo>
                  <a:lnTo>
                    <a:pt x="190373" y="215646"/>
                  </a:lnTo>
                  <a:lnTo>
                    <a:pt x="196469" y="215646"/>
                  </a:lnTo>
                  <a:lnTo>
                    <a:pt x="202946" y="215646"/>
                  </a:lnTo>
                  <a:lnTo>
                    <a:pt x="215646" y="215646"/>
                  </a:lnTo>
                  <a:lnTo>
                    <a:pt x="222123" y="222123"/>
                  </a:lnTo>
                  <a:lnTo>
                    <a:pt x="228600" y="222123"/>
                  </a:lnTo>
                  <a:lnTo>
                    <a:pt x="234696" y="222123"/>
                  </a:lnTo>
                  <a:lnTo>
                    <a:pt x="247650" y="228600"/>
                  </a:lnTo>
                </a:path>
                <a:path w="844550" h="317500">
                  <a:moveTo>
                    <a:pt x="266319" y="241173"/>
                  </a:moveTo>
                  <a:lnTo>
                    <a:pt x="272796" y="247650"/>
                  </a:lnTo>
                  <a:lnTo>
                    <a:pt x="272796" y="253873"/>
                  </a:lnTo>
                  <a:lnTo>
                    <a:pt x="279273" y="253873"/>
                  </a:lnTo>
                  <a:lnTo>
                    <a:pt x="279273" y="260350"/>
                  </a:lnTo>
                </a:path>
                <a:path w="844550" h="317500">
                  <a:moveTo>
                    <a:pt x="260223" y="145796"/>
                  </a:moveTo>
                  <a:lnTo>
                    <a:pt x="253746" y="139700"/>
                  </a:lnTo>
                  <a:lnTo>
                    <a:pt x="260223" y="145796"/>
                  </a:lnTo>
                  <a:lnTo>
                    <a:pt x="260223" y="139700"/>
                  </a:lnTo>
                  <a:lnTo>
                    <a:pt x="266319" y="139700"/>
                  </a:lnTo>
                  <a:lnTo>
                    <a:pt x="279273" y="145796"/>
                  </a:lnTo>
                  <a:lnTo>
                    <a:pt x="279273" y="152273"/>
                  </a:lnTo>
                  <a:lnTo>
                    <a:pt x="285369" y="158750"/>
                  </a:lnTo>
                </a:path>
                <a:path w="844550" h="317500">
                  <a:moveTo>
                    <a:pt x="311023" y="196976"/>
                  </a:moveTo>
                  <a:lnTo>
                    <a:pt x="317500" y="196976"/>
                  </a:lnTo>
                  <a:lnTo>
                    <a:pt x="323596" y="196976"/>
                  </a:lnTo>
                  <a:lnTo>
                    <a:pt x="342646" y="203073"/>
                  </a:lnTo>
                  <a:lnTo>
                    <a:pt x="355219" y="215646"/>
                  </a:lnTo>
                  <a:lnTo>
                    <a:pt x="361696" y="215646"/>
                  </a:lnTo>
                  <a:lnTo>
                    <a:pt x="368173" y="228600"/>
                  </a:lnTo>
                  <a:lnTo>
                    <a:pt x="368173" y="241173"/>
                  </a:lnTo>
                  <a:lnTo>
                    <a:pt x="361696" y="253873"/>
                  </a:lnTo>
                  <a:lnTo>
                    <a:pt x="361696" y="260350"/>
                  </a:lnTo>
                  <a:lnTo>
                    <a:pt x="361696" y="266826"/>
                  </a:lnTo>
                  <a:lnTo>
                    <a:pt x="361696" y="272923"/>
                  </a:lnTo>
                  <a:lnTo>
                    <a:pt x="361696" y="279400"/>
                  </a:lnTo>
                  <a:lnTo>
                    <a:pt x="361696" y="285496"/>
                  </a:lnTo>
                  <a:lnTo>
                    <a:pt x="368173" y="285496"/>
                  </a:lnTo>
                  <a:lnTo>
                    <a:pt x="380873" y="285496"/>
                  </a:lnTo>
                  <a:lnTo>
                    <a:pt x="393446" y="285496"/>
                  </a:lnTo>
                  <a:lnTo>
                    <a:pt x="399923" y="285496"/>
                  </a:lnTo>
                  <a:lnTo>
                    <a:pt x="412496" y="285496"/>
                  </a:lnTo>
                  <a:lnTo>
                    <a:pt x="418973" y="279400"/>
                  </a:lnTo>
                </a:path>
                <a:path w="844550" h="317500">
                  <a:moveTo>
                    <a:pt x="323596" y="266826"/>
                  </a:moveTo>
                  <a:lnTo>
                    <a:pt x="349123" y="260350"/>
                  </a:lnTo>
                  <a:lnTo>
                    <a:pt x="323596" y="266826"/>
                  </a:lnTo>
                  <a:lnTo>
                    <a:pt x="361696" y="260350"/>
                  </a:lnTo>
                  <a:lnTo>
                    <a:pt x="374396" y="260350"/>
                  </a:lnTo>
                  <a:lnTo>
                    <a:pt x="399923" y="253873"/>
                  </a:lnTo>
                  <a:lnTo>
                    <a:pt x="418973" y="253873"/>
                  </a:lnTo>
                  <a:lnTo>
                    <a:pt x="431546" y="253873"/>
                  </a:lnTo>
                </a:path>
                <a:path w="844550" h="317500">
                  <a:moveTo>
                    <a:pt x="482346" y="234696"/>
                  </a:moveTo>
                  <a:lnTo>
                    <a:pt x="476250" y="234696"/>
                  </a:lnTo>
                  <a:lnTo>
                    <a:pt x="469773" y="234696"/>
                  </a:lnTo>
                  <a:lnTo>
                    <a:pt x="457200" y="241173"/>
                  </a:lnTo>
                  <a:lnTo>
                    <a:pt x="450723" y="247650"/>
                  </a:lnTo>
                  <a:lnTo>
                    <a:pt x="444246" y="253873"/>
                  </a:lnTo>
                  <a:lnTo>
                    <a:pt x="444246" y="260350"/>
                  </a:lnTo>
                  <a:lnTo>
                    <a:pt x="438023" y="272923"/>
                  </a:lnTo>
                  <a:lnTo>
                    <a:pt x="438023" y="285496"/>
                  </a:lnTo>
                  <a:lnTo>
                    <a:pt x="438023" y="291973"/>
                  </a:lnTo>
                  <a:lnTo>
                    <a:pt x="444246" y="304546"/>
                  </a:lnTo>
                  <a:lnTo>
                    <a:pt x="450723" y="304546"/>
                  </a:lnTo>
                  <a:lnTo>
                    <a:pt x="463296" y="304546"/>
                  </a:lnTo>
                  <a:lnTo>
                    <a:pt x="469773" y="304546"/>
                  </a:lnTo>
                  <a:lnTo>
                    <a:pt x="482346" y="291973"/>
                  </a:lnTo>
                  <a:lnTo>
                    <a:pt x="488823" y="285496"/>
                  </a:lnTo>
                  <a:lnTo>
                    <a:pt x="494919" y="272923"/>
                  </a:lnTo>
                  <a:lnTo>
                    <a:pt x="494919" y="266826"/>
                  </a:lnTo>
                  <a:lnTo>
                    <a:pt x="494919" y="247650"/>
                  </a:lnTo>
                  <a:lnTo>
                    <a:pt x="494919" y="241173"/>
                  </a:lnTo>
                  <a:lnTo>
                    <a:pt x="488823" y="234696"/>
                  </a:lnTo>
                  <a:lnTo>
                    <a:pt x="488823" y="241173"/>
                  </a:lnTo>
                  <a:lnTo>
                    <a:pt x="494919" y="247650"/>
                  </a:lnTo>
                  <a:lnTo>
                    <a:pt x="494919" y="253873"/>
                  </a:lnTo>
                  <a:lnTo>
                    <a:pt x="501396" y="260350"/>
                  </a:lnTo>
                  <a:lnTo>
                    <a:pt x="507873" y="266826"/>
                  </a:lnTo>
                  <a:lnTo>
                    <a:pt x="513969" y="266826"/>
                  </a:lnTo>
                  <a:lnTo>
                    <a:pt x="520446" y="266826"/>
                  </a:lnTo>
                  <a:lnTo>
                    <a:pt x="526923" y="266826"/>
                  </a:lnTo>
                  <a:lnTo>
                    <a:pt x="533146" y="260350"/>
                  </a:lnTo>
                  <a:lnTo>
                    <a:pt x="533146" y="247650"/>
                  </a:lnTo>
                  <a:lnTo>
                    <a:pt x="533146" y="234696"/>
                  </a:lnTo>
                  <a:lnTo>
                    <a:pt x="533146" y="222123"/>
                  </a:lnTo>
                  <a:lnTo>
                    <a:pt x="533146" y="215646"/>
                  </a:lnTo>
                  <a:lnTo>
                    <a:pt x="526923" y="209550"/>
                  </a:lnTo>
                  <a:lnTo>
                    <a:pt x="533146" y="209550"/>
                  </a:lnTo>
                  <a:lnTo>
                    <a:pt x="539623" y="203073"/>
                  </a:lnTo>
                  <a:lnTo>
                    <a:pt x="546100" y="203073"/>
                  </a:lnTo>
                  <a:lnTo>
                    <a:pt x="558673" y="196976"/>
                  </a:lnTo>
                  <a:lnTo>
                    <a:pt x="571246" y="196976"/>
                  </a:lnTo>
                  <a:lnTo>
                    <a:pt x="590296" y="196976"/>
                  </a:lnTo>
                  <a:lnTo>
                    <a:pt x="602996" y="196976"/>
                  </a:lnTo>
                  <a:lnTo>
                    <a:pt x="609473" y="196976"/>
                  </a:lnTo>
                  <a:lnTo>
                    <a:pt x="622046" y="190500"/>
                  </a:lnTo>
                  <a:lnTo>
                    <a:pt x="628523" y="190500"/>
                  </a:lnTo>
                  <a:lnTo>
                    <a:pt x="628523" y="184023"/>
                  </a:lnTo>
                  <a:lnTo>
                    <a:pt x="628523" y="177926"/>
                  </a:lnTo>
                  <a:lnTo>
                    <a:pt x="615950" y="158750"/>
                  </a:lnTo>
                  <a:lnTo>
                    <a:pt x="609473" y="145796"/>
                  </a:lnTo>
                </a:path>
                <a:path w="844550" h="317500">
                  <a:moveTo>
                    <a:pt x="583819" y="56896"/>
                  </a:moveTo>
                  <a:lnTo>
                    <a:pt x="583819" y="69850"/>
                  </a:lnTo>
                  <a:lnTo>
                    <a:pt x="583819" y="101600"/>
                  </a:lnTo>
                  <a:lnTo>
                    <a:pt x="590296" y="139700"/>
                  </a:lnTo>
                  <a:lnTo>
                    <a:pt x="590296" y="158750"/>
                  </a:lnTo>
                  <a:lnTo>
                    <a:pt x="596773" y="177926"/>
                  </a:lnTo>
                  <a:lnTo>
                    <a:pt x="602996" y="215646"/>
                  </a:lnTo>
                  <a:lnTo>
                    <a:pt x="609473" y="241173"/>
                  </a:lnTo>
                  <a:lnTo>
                    <a:pt x="615950" y="253873"/>
                  </a:lnTo>
                  <a:lnTo>
                    <a:pt x="622046" y="266826"/>
                  </a:lnTo>
                  <a:lnTo>
                    <a:pt x="622046" y="272923"/>
                  </a:lnTo>
                  <a:lnTo>
                    <a:pt x="628523" y="272923"/>
                  </a:lnTo>
                  <a:lnTo>
                    <a:pt x="628523" y="266826"/>
                  </a:lnTo>
                </a:path>
                <a:path w="844550" h="317500">
                  <a:moveTo>
                    <a:pt x="647573" y="234696"/>
                  </a:moveTo>
                  <a:lnTo>
                    <a:pt x="647573" y="247650"/>
                  </a:lnTo>
                  <a:lnTo>
                    <a:pt x="647573" y="234696"/>
                  </a:lnTo>
                  <a:lnTo>
                    <a:pt x="653669" y="253873"/>
                  </a:lnTo>
                  <a:lnTo>
                    <a:pt x="653669" y="260350"/>
                  </a:lnTo>
                  <a:lnTo>
                    <a:pt x="660146" y="266826"/>
                  </a:lnTo>
                  <a:lnTo>
                    <a:pt x="666623" y="266826"/>
                  </a:lnTo>
                  <a:lnTo>
                    <a:pt x="666623" y="260350"/>
                  </a:lnTo>
                  <a:lnTo>
                    <a:pt x="666623" y="253873"/>
                  </a:lnTo>
                </a:path>
                <a:path w="844550" h="317500">
                  <a:moveTo>
                    <a:pt x="685800" y="190500"/>
                  </a:moveTo>
                  <a:lnTo>
                    <a:pt x="685800" y="203073"/>
                  </a:lnTo>
                  <a:lnTo>
                    <a:pt x="691896" y="209550"/>
                  </a:lnTo>
                </a:path>
                <a:path w="844550" h="317500">
                  <a:moveTo>
                    <a:pt x="710946" y="234696"/>
                  </a:moveTo>
                  <a:lnTo>
                    <a:pt x="710946" y="241173"/>
                  </a:lnTo>
                  <a:lnTo>
                    <a:pt x="710946" y="247650"/>
                  </a:lnTo>
                  <a:lnTo>
                    <a:pt x="710946" y="253873"/>
                  </a:lnTo>
                  <a:lnTo>
                    <a:pt x="717423" y="253873"/>
                  </a:lnTo>
                  <a:lnTo>
                    <a:pt x="723519" y="253873"/>
                  </a:lnTo>
                  <a:lnTo>
                    <a:pt x="729996" y="260350"/>
                  </a:lnTo>
                  <a:lnTo>
                    <a:pt x="736473" y="260350"/>
                  </a:lnTo>
                  <a:lnTo>
                    <a:pt x="742569" y="260350"/>
                  </a:lnTo>
                  <a:lnTo>
                    <a:pt x="755523" y="253873"/>
                  </a:lnTo>
                  <a:lnTo>
                    <a:pt x="755523" y="247650"/>
                  </a:lnTo>
                  <a:lnTo>
                    <a:pt x="755523" y="241173"/>
                  </a:lnTo>
                  <a:lnTo>
                    <a:pt x="755523" y="234696"/>
                  </a:lnTo>
                  <a:lnTo>
                    <a:pt x="755523" y="228600"/>
                  </a:lnTo>
                  <a:lnTo>
                    <a:pt x="749046" y="222123"/>
                  </a:lnTo>
                  <a:lnTo>
                    <a:pt x="749046" y="215646"/>
                  </a:lnTo>
                  <a:lnTo>
                    <a:pt x="742569" y="215646"/>
                  </a:lnTo>
                  <a:lnTo>
                    <a:pt x="742569" y="222123"/>
                  </a:lnTo>
                  <a:lnTo>
                    <a:pt x="742569" y="228600"/>
                  </a:lnTo>
                </a:path>
                <a:path w="844550" h="317500">
                  <a:moveTo>
                    <a:pt x="768223" y="253873"/>
                  </a:moveTo>
                  <a:lnTo>
                    <a:pt x="774700" y="253873"/>
                  </a:lnTo>
                  <a:lnTo>
                    <a:pt x="780796" y="247650"/>
                  </a:lnTo>
                  <a:lnTo>
                    <a:pt x="787273" y="241173"/>
                  </a:lnTo>
                  <a:lnTo>
                    <a:pt x="793369" y="241173"/>
                  </a:lnTo>
                  <a:lnTo>
                    <a:pt x="799846" y="241173"/>
                  </a:lnTo>
                  <a:lnTo>
                    <a:pt x="812419" y="241173"/>
                  </a:lnTo>
                  <a:lnTo>
                    <a:pt x="825373" y="253873"/>
                  </a:lnTo>
                  <a:lnTo>
                    <a:pt x="831596" y="260350"/>
                  </a:lnTo>
                  <a:lnTo>
                    <a:pt x="838073" y="266826"/>
                  </a:lnTo>
                  <a:lnTo>
                    <a:pt x="844550" y="279400"/>
                  </a:lnTo>
                  <a:lnTo>
                    <a:pt x="844550" y="285496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1" name="object 161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054847" y="1057274"/>
            <a:ext cx="70232" cy="158624"/>
          </a:xfrm>
          <a:prstGeom prst="rect">
            <a:avLst/>
          </a:prstGeom>
        </p:spPr>
      </p:pic>
      <p:grpSp>
        <p:nvGrpSpPr>
          <p:cNvPr id="162" name="object 162"/>
          <p:cNvGrpSpPr/>
          <p:nvPr/>
        </p:nvGrpSpPr>
        <p:grpSpPr>
          <a:xfrm>
            <a:off x="9909301" y="917574"/>
            <a:ext cx="1117600" cy="502284"/>
            <a:chOff x="9909301" y="917574"/>
            <a:chExt cx="1117600" cy="502284"/>
          </a:xfrm>
        </p:grpSpPr>
        <p:sp>
          <p:nvSpPr>
            <p:cNvPr id="163" name="object 163"/>
            <p:cNvSpPr/>
            <p:nvPr/>
          </p:nvSpPr>
          <p:spPr>
            <a:xfrm>
              <a:off x="9918826" y="1015999"/>
              <a:ext cx="120650" cy="394335"/>
            </a:xfrm>
            <a:custGeom>
              <a:avLst/>
              <a:gdLst/>
              <a:ahLst/>
              <a:cxnLst/>
              <a:rect l="l" t="t" r="r" b="b"/>
              <a:pathLst>
                <a:path w="120650" h="394334">
                  <a:moveTo>
                    <a:pt x="0" y="196850"/>
                  </a:moveTo>
                  <a:lnTo>
                    <a:pt x="12573" y="254126"/>
                  </a:lnTo>
                  <a:lnTo>
                    <a:pt x="0" y="196850"/>
                  </a:lnTo>
                  <a:lnTo>
                    <a:pt x="12573" y="285876"/>
                  </a:lnTo>
                  <a:lnTo>
                    <a:pt x="25526" y="343026"/>
                  </a:lnTo>
                  <a:lnTo>
                    <a:pt x="31623" y="362076"/>
                  </a:lnTo>
                  <a:lnTo>
                    <a:pt x="44196" y="381253"/>
                  </a:lnTo>
                  <a:lnTo>
                    <a:pt x="50673" y="387350"/>
                  </a:lnTo>
                  <a:lnTo>
                    <a:pt x="57150" y="393826"/>
                  </a:lnTo>
                  <a:lnTo>
                    <a:pt x="69850" y="387350"/>
                  </a:lnTo>
                  <a:lnTo>
                    <a:pt x="69850" y="374776"/>
                  </a:lnTo>
                  <a:lnTo>
                    <a:pt x="69850" y="330073"/>
                  </a:lnTo>
                  <a:lnTo>
                    <a:pt x="69850" y="298450"/>
                  </a:lnTo>
                  <a:lnTo>
                    <a:pt x="57150" y="235076"/>
                  </a:lnTo>
                  <a:lnTo>
                    <a:pt x="44196" y="203326"/>
                  </a:lnTo>
                  <a:lnTo>
                    <a:pt x="31623" y="127000"/>
                  </a:lnTo>
                  <a:lnTo>
                    <a:pt x="25526" y="95376"/>
                  </a:lnTo>
                  <a:lnTo>
                    <a:pt x="19050" y="31623"/>
                  </a:lnTo>
                  <a:lnTo>
                    <a:pt x="19050" y="19050"/>
                  </a:lnTo>
                  <a:lnTo>
                    <a:pt x="31623" y="0"/>
                  </a:lnTo>
                  <a:lnTo>
                    <a:pt x="44196" y="0"/>
                  </a:lnTo>
                  <a:lnTo>
                    <a:pt x="76326" y="12953"/>
                  </a:lnTo>
                  <a:lnTo>
                    <a:pt x="88900" y="19050"/>
                  </a:lnTo>
                  <a:lnTo>
                    <a:pt x="114046" y="50800"/>
                  </a:lnTo>
                  <a:lnTo>
                    <a:pt x="120523" y="63753"/>
                  </a:lnTo>
                  <a:lnTo>
                    <a:pt x="120523" y="95376"/>
                  </a:lnTo>
                  <a:lnTo>
                    <a:pt x="120523" y="114426"/>
                  </a:lnTo>
                  <a:lnTo>
                    <a:pt x="107950" y="120523"/>
                  </a:lnTo>
                  <a:lnTo>
                    <a:pt x="101473" y="133476"/>
                  </a:lnTo>
                  <a:lnTo>
                    <a:pt x="88900" y="139700"/>
                  </a:lnTo>
                  <a:lnTo>
                    <a:pt x="63373" y="146176"/>
                  </a:lnTo>
                  <a:lnTo>
                    <a:pt x="50673" y="146176"/>
                  </a:lnTo>
                  <a:lnTo>
                    <a:pt x="31623" y="139700"/>
                  </a:lnTo>
                  <a:lnTo>
                    <a:pt x="25526" y="133476"/>
                  </a:lnTo>
                  <a:lnTo>
                    <a:pt x="25526" y="127000"/>
                  </a:lnTo>
                  <a:lnTo>
                    <a:pt x="25526" y="120523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061574" y="1038097"/>
              <a:ext cx="241428" cy="146178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10299699" y="927099"/>
              <a:ext cx="717550" cy="254635"/>
            </a:xfrm>
            <a:custGeom>
              <a:avLst/>
              <a:gdLst/>
              <a:ahLst/>
              <a:cxnLst/>
              <a:rect l="l" t="t" r="r" b="b"/>
              <a:pathLst>
                <a:path w="717550" h="254634">
                  <a:moveTo>
                    <a:pt x="57150" y="158750"/>
                  </a:moveTo>
                  <a:lnTo>
                    <a:pt x="44576" y="158750"/>
                  </a:lnTo>
                  <a:lnTo>
                    <a:pt x="31623" y="158750"/>
                  </a:lnTo>
                  <a:lnTo>
                    <a:pt x="25526" y="158750"/>
                  </a:lnTo>
                  <a:lnTo>
                    <a:pt x="6476" y="171703"/>
                  </a:lnTo>
                  <a:lnTo>
                    <a:pt x="6476" y="177800"/>
                  </a:lnTo>
                  <a:lnTo>
                    <a:pt x="0" y="190373"/>
                  </a:lnTo>
                  <a:lnTo>
                    <a:pt x="0" y="209423"/>
                  </a:lnTo>
                  <a:lnTo>
                    <a:pt x="6476" y="215900"/>
                  </a:lnTo>
                  <a:lnTo>
                    <a:pt x="19050" y="228600"/>
                  </a:lnTo>
                  <a:lnTo>
                    <a:pt x="31623" y="235076"/>
                  </a:lnTo>
                  <a:lnTo>
                    <a:pt x="50673" y="235076"/>
                  </a:lnTo>
                  <a:lnTo>
                    <a:pt x="63626" y="235076"/>
                  </a:lnTo>
                  <a:lnTo>
                    <a:pt x="76326" y="228600"/>
                  </a:lnTo>
                  <a:lnTo>
                    <a:pt x="82803" y="215900"/>
                  </a:lnTo>
                  <a:lnTo>
                    <a:pt x="88900" y="196850"/>
                  </a:lnTo>
                  <a:lnTo>
                    <a:pt x="88900" y="184276"/>
                  </a:lnTo>
                  <a:lnTo>
                    <a:pt x="88900" y="171703"/>
                  </a:lnTo>
                  <a:lnTo>
                    <a:pt x="82803" y="158750"/>
                  </a:lnTo>
                  <a:lnTo>
                    <a:pt x="76326" y="139700"/>
                  </a:lnTo>
                  <a:lnTo>
                    <a:pt x="76326" y="133476"/>
                  </a:lnTo>
                  <a:lnTo>
                    <a:pt x="69850" y="127000"/>
                  </a:lnTo>
                  <a:lnTo>
                    <a:pt x="63626" y="127000"/>
                  </a:lnTo>
                  <a:lnTo>
                    <a:pt x="63626" y="139700"/>
                  </a:lnTo>
                  <a:lnTo>
                    <a:pt x="63626" y="146176"/>
                  </a:lnTo>
                  <a:lnTo>
                    <a:pt x="69850" y="158750"/>
                  </a:lnTo>
                  <a:lnTo>
                    <a:pt x="82803" y="177800"/>
                  </a:lnTo>
                  <a:lnTo>
                    <a:pt x="95376" y="184276"/>
                  </a:lnTo>
                  <a:lnTo>
                    <a:pt x="101853" y="190373"/>
                  </a:lnTo>
                  <a:lnTo>
                    <a:pt x="127000" y="203326"/>
                  </a:lnTo>
                  <a:lnTo>
                    <a:pt x="133476" y="209423"/>
                  </a:lnTo>
                  <a:lnTo>
                    <a:pt x="139700" y="209423"/>
                  </a:lnTo>
                  <a:lnTo>
                    <a:pt x="146176" y="209423"/>
                  </a:lnTo>
                  <a:lnTo>
                    <a:pt x="146176" y="203326"/>
                  </a:lnTo>
                  <a:lnTo>
                    <a:pt x="146176" y="190373"/>
                  </a:lnTo>
                  <a:lnTo>
                    <a:pt x="139700" y="190373"/>
                  </a:lnTo>
                  <a:lnTo>
                    <a:pt x="139700" y="184276"/>
                  </a:lnTo>
                  <a:lnTo>
                    <a:pt x="133476" y="184276"/>
                  </a:lnTo>
                  <a:lnTo>
                    <a:pt x="133476" y="190373"/>
                  </a:lnTo>
                  <a:lnTo>
                    <a:pt x="133476" y="203326"/>
                  </a:lnTo>
                  <a:lnTo>
                    <a:pt x="139700" y="209423"/>
                  </a:lnTo>
                  <a:lnTo>
                    <a:pt x="146176" y="222376"/>
                  </a:lnTo>
                  <a:lnTo>
                    <a:pt x="152653" y="228600"/>
                  </a:lnTo>
                  <a:lnTo>
                    <a:pt x="152653" y="222376"/>
                  </a:lnTo>
                  <a:lnTo>
                    <a:pt x="152653" y="209423"/>
                  </a:lnTo>
                  <a:lnTo>
                    <a:pt x="152653" y="196850"/>
                  </a:lnTo>
                  <a:lnTo>
                    <a:pt x="152653" y="184276"/>
                  </a:lnTo>
                  <a:lnTo>
                    <a:pt x="152653" y="177800"/>
                  </a:lnTo>
                  <a:lnTo>
                    <a:pt x="152653" y="158750"/>
                  </a:lnTo>
                  <a:lnTo>
                    <a:pt x="158750" y="158750"/>
                  </a:lnTo>
                  <a:lnTo>
                    <a:pt x="165226" y="158750"/>
                  </a:lnTo>
                  <a:lnTo>
                    <a:pt x="171703" y="165226"/>
                  </a:lnTo>
                  <a:lnTo>
                    <a:pt x="177800" y="171703"/>
                  </a:lnTo>
                  <a:lnTo>
                    <a:pt x="177800" y="177800"/>
                  </a:lnTo>
                  <a:lnTo>
                    <a:pt x="184276" y="184276"/>
                  </a:lnTo>
                  <a:lnTo>
                    <a:pt x="190373" y="196850"/>
                  </a:lnTo>
                  <a:lnTo>
                    <a:pt x="190373" y="209423"/>
                  </a:lnTo>
                  <a:lnTo>
                    <a:pt x="190373" y="215900"/>
                  </a:lnTo>
                  <a:lnTo>
                    <a:pt x="196850" y="222376"/>
                  </a:lnTo>
                  <a:lnTo>
                    <a:pt x="196850" y="215900"/>
                  </a:lnTo>
                  <a:lnTo>
                    <a:pt x="196850" y="209423"/>
                  </a:lnTo>
                  <a:lnTo>
                    <a:pt x="203326" y="203326"/>
                  </a:lnTo>
                  <a:lnTo>
                    <a:pt x="209423" y="190373"/>
                  </a:lnTo>
                  <a:lnTo>
                    <a:pt x="215900" y="190373"/>
                  </a:lnTo>
                  <a:lnTo>
                    <a:pt x="222376" y="190373"/>
                  </a:lnTo>
                  <a:lnTo>
                    <a:pt x="228600" y="190373"/>
                  </a:lnTo>
                  <a:lnTo>
                    <a:pt x="235076" y="190373"/>
                  </a:lnTo>
                  <a:lnTo>
                    <a:pt x="254126" y="203326"/>
                  </a:lnTo>
                  <a:lnTo>
                    <a:pt x="266700" y="215900"/>
                  </a:lnTo>
                  <a:lnTo>
                    <a:pt x="279273" y="215900"/>
                  </a:lnTo>
                  <a:lnTo>
                    <a:pt x="285750" y="215900"/>
                  </a:lnTo>
                  <a:lnTo>
                    <a:pt x="292226" y="209423"/>
                  </a:lnTo>
                  <a:lnTo>
                    <a:pt x="298450" y="209423"/>
                  </a:lnTo>
                  <a:lnTo>
                    <a:pt x="298450" y="196850"/>
                  </a:lnTo>
                  <a:lnTo>
                    <a:pt x="298450" y="190373"/>
                  </a:lnTo>
                  <a:lnTo>
                    <a:pt x="292226" y="177800"/>
                  </a:lnTo>
                  <a:lnTo>
                    <a:pt x="285750" y="171703"/>
                  </a:lnTo>
                  <a:lnTo>
                    <a:pt x="273176" y="165226"/>
                  </a:lnTo>
                  <a:lnTo>
                    <a:pt x="266700" y="165226"/>
                  </a:lnTo>
                  <a:lnTo>
                    <a:pt x="266700" y="171703"/>
                  </a:lnTo>
                  <a:lnTo>
                    <a:pt x="266700" y="177800"/>
                  </a:lnTo>
                  <a:lnTo>
                    <a:pt x="266700" y="184276"/>
                  </a:lnTo>
                  <a:lnTo>
                    <a:pt x="273176" y="203326"/>
                  </a:lnTo>
                  <a:lnTo>
                    <a:pt x="285750" y="209423"/>
                  </a:lnTo>
                  <a:lnTo>
                    <a:pt x="292226" y="215900"/>
                  </a:lnTo>
                  <a:lnTo>
                    <a:pt x="298450" y="228600"/>
                  </a:lnTo>
                  <a:lnTo>
                    <a:pt x="311403" y="228600"/>
                  </a:lnTo>
                  <a:lnTo>
                    <a:pt x="317500" y="235076"/>
                  </a:lnTo>
                  <a:lnTo>
                    <a:pt x="330453" y="235076"/>
                  </a:lnTo>
                  <a:lnTo>
                    <a:pt x="336550" y="241553"/>
                  </a:lnTo>
                  <a:lnTo>
                    <a:pt x="343026" y="235076"/>
                  </a:lnTo>
                  <a:lnTo>
                    <a:pt x="343026" y="222376"/>
                  </a:lnTo>
                  <a:lnTo>
                    <a:pt x="343026" y="209423"/>
                  </a:lnTo>
                  <a:lnTo>
                    <a:pt x="336550" y="203326"/>
                  </a:lnTo>
                  <a:lnTo>
                    <a:pt x="330453" y="184276"/>
                  </a:lnTo>
                  <a:lnTo>
                    <a:pt x="330453" y="177800"/>
                  </a:lnTo>
                  <a:lnTo>
                    <a:pt x="330453" y="171703"/>
                  </a:lnTo>
                  <a:lnTo>
                    <a:pt x="330453" y="165226"/>
                  </a:lnTo>
                  <a:lnTo>
                    <a:pt x="336550" y="165226"/>
                  </a:lnTo>
                  <a:lnTo>
                    <a:pt x="349123" y="158750"/>
                  </a:lnTo>
                  <a:lnTo>
                    <a:pt x="362076" y="152653"/>
                  </a:lnTo>
                  <a:lnTo>
                    <a:pt x="374776" y="152653"/>
                  </a:lnTo>
                  <a:lnTo>
                    <a:pt x="387350" y="152653"/>
                  </a:lnTo>
                  <a:lnTo>
                    <a:pt x="400303" y="152653"/>
                  </a:lnTo>
                  <a:lnTo>
                    <a:pt x="431926" y="152653"/>
                  </a:lnTo>
                  <a:lnTo>
                    <a:pt x="444500" y="152653"/>
                  </a:lnTo>
                  <a:lnTo>
                    <a:pt x="457200" y="152653"/>
                  </a:lnTo>
                  <a:lnTo>
                    <a:pt x="470153" y="146176"/>
                  </a:lnTo>
                  <a:lnTo>
                    <a:pt x="476250" y="146176"/>
                  </a:lnTo>
                  <a:lnTo>
                    <a:pt x="470153" y="146176"/>
                  </a:lnTo>
                  <a:lnTo>
                    <a:pt x="463676" y="139700"/>
                  </a:lnTo>
                  <a:lnTo>
                    <a:pt x="457200" y="139700"/>
                  </a:lnTo>
                  <a:lnTo>
                    <a:pt x="450976" y="133476"/>
                  </a:lnTo>
                  <a:lnTo>
                    <a:pt x="425450" y="114426"/>
                  </a:lnTo>
                  <a:lnTo>
                    <a:pt x="418973" y="101853"/>
                  </a:lnTo>
                </a:path>
                <a:path w="717550" h="254634">
                  <a:moveTo>
                    <a:pt x="400303" y="0"/>
                  </a:moveTo>
                  <a:lnTo>
                    <a:pt x="400303" y="0"/>
                  </a:lnTo>
                  <a:lnTo>
                    <a:pt x="400303" y="88900"/>
                  </a:lnTo>
                  <a:lnTo>
                    <a:pt x="406400" y="107950"/>
                  </a:lnTo>
                  <a:lnTo>
                    <a:pt x="406400" y="127000"/>
                  </a:lnTo>
                  <a:lnTo>
                    <a:pt x="406400" y="146176"/>
                  </a:lnTo>
                  <a:lnTo>
                    <a:pt x="418973" y="184276"/>
                  </a:lnTo>
                  <a:lnTo>
                    <a:pt x="418973" y="196850"/>
                  </a:lnTo>
                  <a:lnTo>
                    <a:pt x="425450" y="209423"/>
                  </a:lnTo>
                  <a:lnTo>
                    <a:pt x="438023" y="235076"/>
                  </a:lnTo>
                  <a:lnTo>
                    <a:pt x="444500" y="241553"/>
                  </a:lnTo>
                  <a:lnTo>
                    <a:pt x="444500" y="247650"/>
                  </a:lnTo>
                  <a:lnTo>
                    <a:pt x="450976" y="247650"/>
                  </a:lnTo>
                </a:path>
                <a:path w="717550" h="254634">
                  <a:moveTo>
                    <a:pt x="463676" y="177800"/>
                  </a:moveTo>
                  <a:lnTo>
                    <a:pt x="470153" y="184276"/>
                  </a:lnTo>
                  <a:lnTo>
                    <a:pt x="476250" y="184276"/>
                  </a:lnTo>
                  <a:lnTo>
                    <a:pt x="482726" y="184276"/>
                  </a:lnTo>
                  <a:lnTo>
                    <a:pt x="495300" y="184276"/>
                  </a:lnTo>
                  <a:lnTo>
                    <a:pt x="507873" y="184276"/>
                  </a:lnTo>
                  <a:lnTo>
                    <a:pt x="520826" y="177800"/>
                  </a:lnTo>
                  <a:lnTo>
                    <a:pt x="527050" y="177800"/>
                  </a:lnTo>
                  <a:lnTo>
                    <a:pt x="527050" y="171703"/>
                  </a:lnTo>
                  <a:lnTo>
                    <a:pt x="527050" y="165226"/>
                  </a:lnTo>
                  <a:lnTo>
                    <a:pt x="520826" y="158750"/>
                  </a:lnTo>
                  <a:lnTo>
                    <a:pt x="514350" y="158750"/>
                  </a:lnTo>
                  <a:lnTo>
                    <a:pt x="507873" y="152653"/>
                  </a:lnTo>
                  <a:lnTo>
                    <a:pt x="488823" y="152653"/>
                  </a:lnTo>
                  <a:lnTo>
                    <a:pt x="476250" y="158750"/>
                  </a:lnTo>
                  <a:lnTo>
                    <a:pt x="470153" y="171703"/>
                  </a:lnTo>
                  <a:lnTo>
                    <a:pt x="470153" y="184276"/>
                  </a:lnTo>
                  <a:lnTo>
                    <a:pt x="482726" y="222376"/>
                  </a:lnTo>
                  <a:lnTo>
                    <a:pt x="520826" y="247650"/>
                  </a:lnTo>
                  <a:lnTo>
                    <a:pt x="552576" y="254126"/>
                  </a:lnTo>
                  <a:lnTo>
                    <a:pt x="571626" y="254126"/>
                  </a:lnTo>
                  <a:lnTo>
                    <a:pt x="584200" y="254126"/>
                  </a:lnTo>
                  <a:lnTo>
                    <a:pt x="596900" y="247650"/>
                  </a:lnTo>
                  <a:lnTo>
                    <a:pt x="603376" y="235076"/>
                  </a:lnTo>
                  <a:lnTo>
                    <a:pt x="609853" y="222376"/>
                  </a:lnTo>
                  <a:lnTo>
                    <a:pt x="628903" y="196850"/>
                  </a:lnTo>
                  <a:lnTo>
                    <a:pt x="635000" y="184276"/>
                  </a:lnTo>
                  <a:lnTo>
                    <a:pt x="647573" y="165226"/>
                  </a:lnTo>
                  <a:lnTo>
                    <a:pt x="654050" y="158750"/>
                  </a:lnTo>
                  <a:lnTo>
                    <a:pt x="666623" y="146176"/>
                  </a:lnTo>
                  <a:lnTo>
                    <a:pt x="673100" y="139700"/>
                  </a:lnTo>
                  <a:lnTo>
                    <a:pt x="692276" y="133476"/>
                  </a:lnTo>
                  <a:lnTo>
                    <a:pt x="698753" y="133476"/>
                  </a:lnTo>
                  <a:lnTo>
                    <a:pt x="711326" y="139700"/>
                  </a:lnTo>
                  <a:lnTo>
                    <a:pt x="717423" y="139700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6" name="object 166"/>
          <p:cNvSpPr/>
          <p:nvPr/>
        </p:nvSpPr>
        <p:spPr>
          <a:xfrm>
            <a:off x="6470650" y="2838704"/>
            <a:ext cx="870585" cy="133350"/>
          </a:xfrm>
          <a:custGeom>
            <a:avLst/>
            <a:gdLst/>
            <a:ahLst/>
            <a:cxnLst/>
            <a:rect l="l" t="t" r="r" b="b"/>
            <a:pathLst>
              <a:path w="870584" h="133350">
                <a:moveTo>
                  <a:pt x="0" y="12573"/>
                </a:moveTo>
                <a:lnTo>
                  <a:pt x="0" y="12573"/>
                </a:lnTo>
                <a:lnTo>
                  <a:pt x="0" y="107569"/>
                </a:lnTo>
                <a:lnTo>
                  <a:pt x="6476" y="107569"/>
                </a:lnTo>
                <a:lnTo>
                  <a:pt x="6476" y="114046"/>
                </a:lnTo>
                <a:lnTo>
                  <a:pt x="12700" y="114046"/>
                </a:lnTo>
                <a:lnTo>
                  <a:pt x="19176" y="114046"/>
                </a:lnTo>
                <a:lnTo>
                  <a:pt x="25653" y="114046"/>
                </a:lnTo>
                <a:lnTo>
                  <a:pt x="31750" y="114046"/>
                </a:lnTo>
                <a:lnTo>
                  <a:pt x="44703" y="114046"/>
                </a:lnTo>
                <a:lnTo>
                  <a:pt x="57276" y="114046"/>
                </a:lnTo>
                <a:lnTo>
                  <a:pt x="76326" y="120523"/>
                </a:lnTo>
                <a:lnTo>
                  <a:pt x="89026" y="120523"/>
                </a:lnTo>
                <a:lnTo>
                  <a:pt x="120650" y="126619"/>
                </a:lnTo>
                <a:lnTo>
                  <a:pt x="139700" y="126619"/>
                </a:lnTo>
                <a:lnTo>
                  <a:pt x="158750" y="126619"/>
                </a:lnTo>
                <a:lnTo>
                  <a:pt x="203073" y="133096"/>
                </a:lnTo>
                <a:lnTo>
                  <a:pt x="235076" y="133096"/>
                </a:lnTo>
                <a:lnTo>
                  <a:pt x="825500" y="133096"/>
                </a:lnTo>
                <a:lnTo>
                  <a:pt x="844550" y="126619"/>
                </a:lnTo>
                <a:lnTo>
                  <a:pt x="851026" y="126619"/>
                </a:lnTo>
                <a:lnTo>
                  <a:pt x="863726" y="114046"/>
                </a:lnTo>
                <a:lnTo>
                  <a:pt x="863726" y="107569"/>
                </a:lnTo>
                <a:lnTo>
                  <a:pt x="863726" y="101473"/>
                </a:lnTo>
                <a:lnTo>
                  <a:pt x="870203" y="94996"/>
                </a:lnTo>
                <a:lnTo>
                  <a:pt x="870203" y="75946"/>
                </a:lnTo>
                <a:lnTo>
                  <a:pt x="870203" y="63373"/>
                </a:lnTo>
                <a:lnTo>
                  <a:pt x="863726" y="50673"/>
                </a:lnTo>
                <a:lnTo>
                  <a:pt x="851026" y="25146"/>
                </a:lnTo>
                <a:lnTo>
                  <a:pt x="844550" y="12573"/>
                </a:lnTo>
                <a:lnTo>
                  <a:pt x="831976" y="0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026654" y="1498727"/>
            <a:ext cx="50800" cy="317500"/>
          </a:xfrm>
          <a:custGeom>
            <a:avLst/>
            <a:gdLst/>
            <a:ahLst/>
            <a:cxnLst/>
            <a:rect l="l" t="t" r="r" b="b"/>
            <a:pathLst>
              <a:path w="50800" h="317500">
                <a:moveTo>
                  <a:pt x="0" y="12573"/>
                </a:moveTo>
                <a:lnTo>
                  <a:pt x="0" y="0"/>
                </a:lnTo>
                <a:lnTo>
                  <a:pt x="0" y="6096"/>
                </a:lnTo>
                <a:lnTo>
                  <a:pt x="0" y="38226"/>
                </a:lnTo>
                <a:lnTo>
                  <a:pt x="6096" y="50800"/>
                </a:lnTo>
                <a:lnTo>
                  <a:pt x="6096" y="75946"/>
                </a:lnTo>
                <a:lnTo>
                  <a:pt x="6096" y="120650"/>
                </a:lnTo>
                <a:lnTo>
                  <a:pt x="12573" y="145796"/>
                </a:lnTo>
                <a:lnTo>
                  <a:pt x="12573" y="171323"/>
                </a:lnTo>
                <a:lnTo>
                  <a:pt x="6096" y="216026"/>
                </a:lnTo>
                <a:lnTo>
                  <a:pt x="6096" y="234696"/>
                </a:lnTo>
                <a:lnTo>
                  <a:pt x="12573" y="266826"/>
                </a:lnTo>
                <a:lnTo>
                  <a:pt x="12573" y="279400"/>
                </a:lnTo>
                <a:lnTo>
                  <a:pt x="25146" y="298450"/>
                </a:lnTo>
                <a:lnTo>
                  <a:pt x="31623" y="304546"/>
                </a:lnTo>
                <a:lnTo>
                  <a:pt x="44196" y="317500"/>
                </a:lnTo>
                <a:lnTo>
                  <a:pt x="50673" y="317500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8" name="object 168"/>
          <p:cNvGrpSpPr/>
          <p:nvPr/>
        </p:nvGrpSpPr>
        <p:grpSpPr>
          <a:xfrm>
            <a:off x="8137651" y="1482724"/>
            <a:ext cx="749300" cy="432434"/>
            <a:chOff x="8137651" y="1482724"/>
            <a:chExt cx="749300" cy="432434"/>
          </a:xfrm>
        </p:grpSpPr>
        <p:pic>
          <p:nvPicPr>
            <p:cNvPr id="169" name="object 1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137651" y="1686178"/>
              <a:ext cx="355728" cy="152147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8483853" y="1549526"/>
              <a:ext cx="127000" cy="241300"/>
            </a:xfrm>
            <a:custGeom>
              <a:avLst/>
              <a:gdLst/>
              <a:ahLst/>
              <a:cxnLst/>
              <a:rect l="l" t="t" r="r" b="b"/>
              <a:pathLst>
                <a:path w="127000" h="241300">
                  <a:moveTo>
                    <a:pt x="0" y="0"/>
                  </a:moveTo>
                  <a:lnTo>
                    <a:pt x="12573" y="19050"/>
                  </a:lnTo>
                  <a:lnTo>
                    <a:pt x="12573" y="38100"/>
                  </a:lnTo>
                  <a:lnTo>
                    <a:pt x="25146" y="82423"/>
                  </a:lnTo>
                  <a:lnTo>
                    <a:pt x="31623" y="107950"/>
                  </a:lnTo>
                  <a:lnTo>
                    <a:pt x="37719" y="152273"/>
                  </a:lnTo>
                  <a:lnTo>
                    <a:pt x="44196" y="171323"/>
                  </a:lnTo>
                  <a:lnTo>
                    <a:pt x="50673" y="183896"/>
                  </a:lnTo>
                  <a:lnTo>
                    <a:pt x="50673" y="196850"/>
                  </a:lnTo>
                  <a:lnTo>
                    <a:pt x="56896" y="209550"/>
                  </a:lnTo>
                  <a:lnTo>
                    <a:pt x="56896" y="203073"/>
                  </a:lnTo>
                  <a:lnTo>
                    <a:pt x="56896" y="196850"/>
                  </a:lnTo>
                  <a:lnTo>
                    <a:pt x="56896" y="190373"/>
                  </a:lnTo>
                  <a:lnTo>
                    <a:pt x="63373" y="183896"/>
                  </a:lnTo>
                  <a:lnTo>
                    <a:pt x="69850" y="183896"/>
                  </a:lnTo>
                  <a:lnTo>
                    <a:pt x="82423" y="177800"/>
                  </a:lnTo>
                  <a:lnTo>
                    <a:pt x="88900" y="177800"/>
                  </a:lnTo>
                  <a:lnTo>
                    <a:pt x="94996" y="183896"/>
                  </a:lnTo>
                  <a:lnTo>
                    <a:pt x="114046" y="203073"/>
                  </a:lnTo>
                  <a:lnTo>
                    <a:pt x="126746" y="216026"/>
                  </a:lnTo>
                  <a:lnTo>
                    <a:pt x="126746" y="222123"/>
                  </a:lnTo>
                  <a:lnTo>
                    <a:pt x="126746" y="228600"/>
                  </a:lnTo>
                  <a:lnTo>
                    <a:pt x="126746" y="241173"/>
                  </a:lnTo>
                  <a:lnTo>
                    <a:pt x="114046" y="241173"/>
                  </a:lnTo>
                  <a:lnTo>
                    <a:pt x="107569" y="241173"/>
                  </a:lnTo>
                  <a:lnTo>
                    <a:pt x="101473" y="241173"/>
                  </a:lnTo>
                  <a:lnTo>
                    <a:pt x="82423" y="241173"/>
                  </a:lnTo>
                  <a:lnTo>
                    <a:pt x="75946" y="241173"/>
                  </a:lnTo>
                  <a:lnTo>
                    <a:pt x="75946" y="235076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677274" y="1705228"/>
              <a:ext cx="209551" cy="126620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8604376" y="1492249"/>
              <a:ext cx="254000" cy="413384"/>
            </a:xfrm>
            <a:custGeom>
              <a:avLst/>
              <a:gdLst/>
              <a:ahLst/>
              <a:cxnLst/>
              <a:rect l="l" t="t" r="r" b="b"/>
              <a:pathLst>
                <a:path w="254000" h="413385">
                  <a:moveTo>
                    <a:pt x="69850" y="247650"/>
                  </a:moveTo>
                  <a:lnTo>
                    <a:pt x="69850" y="241173"/>
                  </a:lnTo>
                  <a:lnTo>
                    <a:pt x="69850" y="235076"/>
                  </a:lnTo>
                  <a:lnTo>
                    <a:pt x="63373" y="235076"/>
                  </a:lnTo>
                  <a:lnTo>
                    <a:pt x="56896" y="235076"/>
                  </a:lnTo>
                  <a:lnTo>
                    <a:pt x="50800" y="241173"/>
                  </a:lnTo>
                  <a:lnTo>
                    <a:pt x="38226" y="254126"/>
                  </a:lnTo>
                  <a:lnTo>
                    <a:pt x="31750" y="260350"/>
                  </a:lnTo>
                  <a:lnTo>
                    <a:pt x="25273" y="266826"/>
                  </a:lnTo>
                  <a:lnTo>
                    <a:pt x="25273" y="273303"/>
                  </a:lnTo>
                  <a:lnTo>
                    <a:pt x="25273" y="279400"/>
                  </a:lnTo>
                  <a:lnTo>
                    <a:pt x="19176" y="285876"/>
                  </a:lnTo>
                  <a:lnTo>
                    <a:pt x="19176" y="292353"/>
                  </a:lnTo>
                  <a:lnTo>
                    <a:pt x="25273" y="298450"/>
                  </a:lnTo>
                  <a:lnTo>
                    <a:pt x="25273" y="304926"/>
                  </a:lnTo>
                  <a:lnTo>
                    <a:pt x="31750" y="304926"/>
                  </a:lnTo>
                  <a:lnTo>
                    <a:pt x="38226" y="304926"/>
                  </a:lnTo>
                  <a:lnTo>
                    <a:pt x="50800" y="304926"/>
                  </a:lnTo>
                  <a:lnTo>
                    <a:pt x="56896" y="298450"/>
                  </a:lnTo>
                  <a:lnTo>
                    <a:pt x="63373" y="285876"/>
                  </a:lnTo>
                  <a:lnTo>
                    <a:pt x="69850" y="273303"/>
                  </a:lnTo>
                  <a:lnTo>
                    <a:pt x="69850" y="266826"/>
                  </a:lnTo>
                  <a:lnTo>
                    <a:pt x="69850" y="254126"/>
                  </a:lnTo>
                  <a:lnTo>
                    <a:pt x="69850" y="222503"/>
                  </a:lnTo>
                  <a:lnTo>
                    <a:pt x="69850" y="203453"/>
                  </a:lnTo>
                  <a:lnTo>
                    <a:pt x="63373" y="158750"/>
                  </a:lnTo>
                  <a:lnTo>
                    <a:pt x="56896" y="133603"/>
                  </a:lnTo>
                  <a:lnTo>
                    <a:pt x="50800" y="107950"/>
                  </a:lnTo>
                  <a:lnTo>
                    <a:pt x="44323" y="82423"/>
                  </a:lnTo>
                  <a:lnTo>
                    <a:pt x="31750" y="50800"/>
                  </a:lnTo>
                  <a:lnTo>
                    <a:pt x="25273" y="31750"/>
                  </a:lnTo>
                  <a:lnTo>
                    <a:pt x="12700" y="6476"/>
                  </a:lnTo>
                  <a:lnTo>
                    <a:pt x="6223" y="0"/>
                  </a:lnTo>
                  <a:lnTo>
                    <a:pt x="0" y="0"/>
                  </a:lnTo>
                  <a:lnTo>
                    <a:pt x="0" y="12573"/>
                  </a:lnTo>
                  <a:lnTo>
                    <a:pt x="0" y="44703"/>
                  </a:lnTo>
                  <a:lnTo>
                    <a:pt x="0" y="69850"/>
                  </a:lnTo>
                  <a:lnTo>
                    <a:pt x="6223" y="120650"/>
                  </a:lnTo>
                  <a:lnTo>
                    <a:pt x="6223" y="146176"/>
                  </a:lnTo>
                  <a:lnTo>
                    <a:pt x="19176" y="190500"/>
                  </a:lnTo>
                  <a:lnTo>
                    <a:pt x="31750" y="216026"/>
                  </a:lnTo>
                  <a:lnTo>
                    <a:pt x="38226" y="235076"/>
                  </a:lnTo>
                  <a:lnTo>
                    <a:pt x="44323" y="247650"/>
                  </a:lnTo>
                  <a:lnTo>
                    <a:pt x="56896" y="266826"/>
                  </a:lnTo>
                  <a:lnTo>
                    <a:pt x="69850" y="279400"/>
                  </a:lnTo>
                  <a:lnTo>
                    <a:pt x="75946" y="285876"/>
                  </a:lnTo>
                  <a:lnTo>
                    <a:pt x="95123" y="304926"/>
                  </a:lnTo>
                  <a:lnTo>
                    <a:pt x="101600" y="311023"/>
                  </a:lnTo>
                  <a:lnTo>
                    <a:pt x="114173" y="323976"/>
                  </a:lnTo>
                  <a:lnTo>
                    <a:pt x="120650" y="330073"/>
                  </a:lnTo>
                </a:path>
                <a:path w="254000" h="413385">
                  <a:moveTo>
                    <a:pt x="145796" y="412876"/>
                  </a:moveTo>
                  <a:lnTo>
                    <a:pt x="152273" y="412876"/>
                  </a:lnTo>
                  <a:lnTo>
                    <a:pt x="171450" y="406400"/>
                  </a:lnTo>
                  <a:lnTo>
                    <a:pt x="184023" y="406400"/>
                  </a:lnTo>
                  <a:lnTo>
                    <a:pt x="196976" y="406400"/>
                  </a:lnTo>
                  <a:lnTo>
                    <a:pt x="215646" y="399923"/>
                  </a:lnTo>
                  <a:lnTo>
                    <a:pt x="241300" y="399923"/>
                  </a:lnTo>
                  <a:lnTo>
                    <a:pt x="247776" y="406400"/>
                  </a:lnTo>
                  <a:lnTo>
                    <a:pt x="253873" y="406400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/>
          <p:nvPr/>
        </p:nvSpPr>
        <p:spPr>
          <a:xfrm>
            <a:off x="9779127" y="1568577"/>
            <a:ext cx="69850" cy="298450"/>
          </a:xfrm>
          <a:custGeom>
            <a:avLst/>
            <a:gdLst/>
            <a:ahLst/>
            <a:cxnLst/>
            <a:rect l="l" t="t" r="r" b="b"/>
            <a:pathLst>
              <a:path w="69850" h="298450">
                <a:moveTo>
                  <a:pt x="0" y="6096"/>
                </a:moveTo>
                <a:lnTo>
                  <a:pt x="6476" y="0"/>
                </a:lnTo>
                <a:lnTo>
                  <a:pt x="0" y="6096"/>
                </a:lnTo>
                <a:lnTo>
                  <a:pt x="12573" y="6096"/>
                </a:lnTo>
                <a:lnTo>
                  <a:pt x="19050" y="31623"/>
                </a:lnTo>
                <a:lnTo>
                  <a:pt x="25146" y="50800"/>
                </a:lnTo>
                <a:lnTo>
                  <a:pt x="38100" y="94996"/>
                </a:lnTo>
                <a:lnTo>
                  <a:pt x="38100" y="120650"/>
                </a:lnTo>
                <a:lnTo>
                  <a:pt x="44196" y="171323"/>
                </a:lnTo>
                <a:lnTo>
                  <a:pt x="50673" y="196976"/>
                </a:lnTo>
                <a:lnTo>
                  <a:pt x="50673" y="216026"/>
                </a:lnTo>
                <a:lnTo>
                  <a:pt x="50673" y="234696"/>
                </a:lnTo>
                <a:lnTo>
                  <a:pt x="57150" y="247650"/>
                </a:lnTo>
                <a:lnTo>
                  <a:pt x="63373" y="279400"/>
                </a:lnTo>
                <a:lnTo>
                  <a:pt x="63373" y="285876"/>
                </a:lnTo>
                <a:lnTo>
                  <a:pt x="69850" y="298450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4" name="object 174"/>
          <p:cNvGrpSpPr/>
          <p:nvPr/>
        </p:nvGrpSpPr>
        <p:grpSpPr>
          <a:xfrm>
            <a:off x="9921874" y="1571624"/>
            <a:ext cx="723900" cy="330200"/>
            <a:chOff x="9921874" y="1571624"/>
            <a:chExt cx="723900" cy="330200"/>
          </a:xfrm>
        </p:grpSpPr>
        <p:pic>
          <p:nvPicPr>
            <p:cNvPr id="175" name="object 17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921874" y="1749551"/>
              <a:ext cx="336551" cy="133097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10248899" y="1581149"/>
              <a:ext cx="387350" cy="311150"/>
            </a:xfrm>
            <a:custGeom>
              <a:avLst/>
              <a:gdLst/>
              <a:ahLst/>
              <a:cxnLst/>
              <a:rect l="l" t="t" r="r" b="b"/>
              <a:pathLst>
                <a:path w="387350" h="311150">
                  <a:moveTo>
                    <a:pt x="0" y="0"/>
                  </a:moveTo>
                  <a:lnTo>
                    <a:pt x="6476" y="0"/>
                  </a:lnTo>
                  <a:lnTo>
                    <a:pt x="6476" y="6476"/>
                  </a:lnTo>
                  <a:lnTo>
                    <a:pt x="12573" y="38226"/>
                  </a:lnTo>
                  <a:lnTo>
                    <a:pt x="19050" y="57276"/>
                  </a:lnTo>
                  <a:lnTo>
                    <a:pt x="19050" y="76326"/>
                  </a:lnTo>
                  <a:lnTo>
                    <a:pt x="25526" y="101600"/>
                  </a:lnTo>
                  <a:lnTo>
                    <a:pt x="25526" y="152273"/>
                  </a:lnTo>
                  <a:lnTo>
                    <a:pt x="31623" y="171450"/>
                  </a:lnTo>
                  <a:lnTo>
                    <a:pt x="38100" y="190500"/>
                  </a:lnTo>
                  <a:lnTo>
                    <a:pt x="38100" y="209550"/>
                  </a:lnTo>
                  <a:lnTo>
                    <a:pt x="44576" y="222123"/>
                  </a:lnTo>
                  <a:lnTo>
                    <a:pt x="50800" y="235076"/>
                  </a:lnTo>
                  <a:lnTo>
                    <a:pt x="50800" y="241173"/>
                  </a:lnTo>
                  <a:lnTo>
                    <a:pt x="57276" y="247650"/>
                  </a:lnTo>
                  <a:lnTo>
                    <a:pt x="57276" y="241173"/>
                  </a:lnTo>
                  <a:lnTo>
                    <a:pt x="63753" y="228600"/>
                  </a:lnTo>
                  <a:lnTo>
                    <a:pt x="63753" y="222123"/>
                  </a:lnTo>
                  <a:lnTo>
                    <a:pt x="76326" y="203453"/>
                  </a:lnTo>
                  <a:lnTo>
                    <a:pt x="76326" y="190500"/>
                  </a:lnTo>
                  <a:lnTo>
                    <a:pt x="88900" y="184403"/>
                  </a:lnTo>
                  <a:lnTo>
                    <a:pt x="95376" y="177926"/>
                  </a:lnTo>
                  <a:lnTo>
                    <a:pt x="114426" y="184403"/>
                  </a:lnTo>
                  <a:lnTo>
                    <a:pt x="120650" y="190500"/>
                  </a:lnTo>
                  <a:lnTo>
                    <a:pt x="139700" y="209550"/>
                  </a:lnTo>
                  <a:lnTo>
                    <a:pt x="139700" y="222123"/>
                  </a:lnTo>
                  <a:lnTo>
                    <a:pt x="146176" y="235076"/>
                  </a:lnTo>
                  <a:lnTo>
                    <a:pt x="146176" y="247650"/>
                  </a:lnTo>
                  <a:lnTo>
                    <a:pt x="139700" y="254126"/>
                  </a:lnTo>
                  <a:lnTo>
                    <a:pt x="133603" y="260350"/>
                  </a:lnTo>
                  <a:lnTo>
                    <a:pt x="127126" y="266826"/>
                  </a:lnTo>
                  <a:lnTo>
                    <a:pt x="114426" y="266826"/>
                  </a:lnTo>
                  <a:lnTo>
                    <a:pt x="95376" y="266826"/>
                  </a:lnTo>
                  <a:lnTo>
                    <a:pt x="88900" y="266826"/>
                  </a:lnTo>
                  <a:lnTo>
                    <a:pt x="76326" y="260350"/>
                  </a:lnTo>
                  <a:lnTo>
                    <a:pt x="69850" y="260350"/>
                  </a:lnTo>
                  <a:lnTo>
                    <a:pt x="69850" y="254126"/>
                  </a:lnTo>
                  <a:lnTo>
                    <a:pt x="76326" y="254126"/>
                  </a:lnTo>
                </a:path>
                <a:path w="387350" h="311150">
                  <a:moveTo>
                    <a:pt x="228600" y="203453"/>
                  </a:moveTo>
                  <a:lnTo>
                    <a:pt x="222503" y="203453"/>
                  </a:lnTo>
                  <a:lnTo>
                    <a:pt x="228600" y="203453"/>
                  </a:lnTo>
                  <a:lnTo>
                    <a:pt x="216026" y="196976"/>
                  </a:lnTo>
                  <a:lnTo>
                    <a:pt x="209550" y="196976"/>
                  </a:lnTo>
                  <a:lnTo>
                    <a:pt x="203453" y="196976"/>
                  </a:lnTo>
                  <a:lnTo>
                    <a:pt x="196976" y="203453"/>
                  </a:lnTo>
                  <a:lnTo>
                    <a:pt x="184276" y="209550"/>
                  </a:lnTo>
                  <a:lnTo>
                    <a:pt x="184276" y="222123"/>
                  </a:lnTo>
                  <a:lnTo>
                    <a:pt x="177800" y="241173"/>
                  </a:lnTo>
                  <a:lnTo>
                    <a:pt x="177800" y="247650"/>
                  </a:lnTo>
                  <a:lnTo>
                    <a:pt x="184276" y="266826"/>
                  </a:lnTo>
                  <a:lnTo>
                    <a:pt x="190500" y="273303"/>
                  </a:lnTo>
                  <a:lnTo>
                    <a:pt x="203453" y="291973"/>
                  </a:lnTo>
                  <a:lnTo>
                    <a:pt x="209550" y="291973"/>
                  </a:lnTo>
                  <a:lnTo>
                    <a:pt x="228600" y="298450"/>
                  </a:lnTo>
                  <a:lnTo>
                    <a:pt x="241173" y="298450"/>
                  </a:lnTo>
                  <a:lnTo>
                    <a:pt x="247650" y="291973"/>
                  </a:lnTo>
                  <a:lnTo>
                    <a:pt x="254126" y="285876"/>
                  </a:lnTo>
                  <a:lnTo>
                    <a:pt x="260223" y="279400"/>
                  </a:lnTo>
                  <a:lnTo>
                    <a:pt x="266700" y="266826"/>
                  </a:lnTo>
                  <a:lnTo>
                    <a:pt x="273176" y="241173"/>
                  </a:lnTo>
                  <a:lnTo>
                    <a:pt x="273176" y="228600"/>
                  </a:lnTo>
                  <a:lnTo>
                    <a:pt x="279400" y="190500"/>
                  </a:lnTo>
                  <a:lnTo>
                    <a:pt x="279400" y="171450"/>
                  </a:lnTo>
                  <a:lnTo>
                    <a:pt x="279400" y="146176"/>
                  </a:lnTo>
                  <a:lnTo>
                    <a:pt x="273176" y="127126"/>
                  </a:lnTo>
                  <a:lnTo>
                    <a:pt x="273176" y="108076"/>
                  </a:lnTo>
                  <a:lnTo>
                    <a:pt x="273176" y="95376"/>
                  </a:lnTo>
                  <a:lnTo>
                    <a:pt x="266700" y="76326"/>
                  </a:lnTo>
                  <a:lnTo>
                    <a:pt x="260223" y="57276"/>
                  </a:lnTo>
                  <a:lnTo>
                    <a:pt x="254126" y="50800"/>
                  </a:lnTo>
                  <a:lnTo>
                    <a:pt x="241173" y="38226"/>
                  </a:lnTo>
                  <a:lnTo>
                    <a:pt x="235076" y="31750"/>
                  </a:lnTo>
                  <a:lnTo>
                    <a:pt x="228600" y="31750"/>
                  </a:lnTo>
                  <a:lnTo>
                    <a:pt x="222503" y="31750"/>
                  </a:lnTo>
                  <a:lnTo>
                    <a:pt x="222503" y="38226"/>
                  </a:lnTo>
                  <a:lnTo>
                    <a:pt x="216026" y="44703"/>
                  </a:lnTo>
                  <a:lnTo>
                    <a:pt x="209550" y="63373"/>
                  </a:lnTo>
                  <a:lnTo>
                    <a:pt x="209550" y="76326"/>
                  </a:lnTo>
                  <a:lnTo>
                    <a:pt x="216026" y="108076"/>
                  </a:lnTo>
                  <a:lnTo>
                    <a:pt x="216026" y="127126"/>
                  </a:lnTo>
                  <a:lnTo>
                    <a:pt x="228600" y="165226"/>
                  </a:lnTo>
                  <a:lnTo>
                    <a:pt x="241173" y="184403"/>
                  </a:lnTo>
                  <a:lnTo>
                    <a:pt x="254126" y="203453"/>
                  </a:lnTo>
                  <a:lnTo>
                    <a:pt x="266700" y="222123"/>
                  </a:lnTo>
                  <a:lnTo>
                    <a:pt x="279400" y="241173"/>
                  </a:lnTo>
                  <a:lnTo>
                    <a:pt x="292353" y="254126"/>
                  </a:lnTo>
                  <a:lnTo>
                    <a:pt x="311023" y="266826"/>
                  </a:lnTo>
                  <a:lnTo>
                    <a:pt x="323976" y="279400"/>
                  </a:lnTo>
                  <a:lnTo>
                    <a:pt x="330073" y="291973"/>
                  </a:lnTo>
                  <a:lnTo>
                    <a:pt x="355726" y="304926"/>
                  </a:lnTo>
                  <a:lnTo>
                    <a:pt x="368300" y="304926"/>
                  </a:lnTo>
                  <a:lnTo>
                    <a:pt x="381253" y="311023"/>
                  </a:lnTo>
                  <a:lnTo>
                    <a:pt x="387350" y="311023"/>
                  </a:lnTo>
                  <a:lnTo>
                    <a:pt x="381253" y="311023"/>
                  </a:lnTo>
                  <a:lnTo>
                    <a:pt x="368300" y="311023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7" name="object 177"/>
          <p:cNvSpPr/>
          <p:nvPr/>
        </p:nvSpPr>
        <p:spPr>
          <a:xfrm>
            <a:off x="9918827" y="1974976"/>
            <a:ext cx="851535" cy="6350"/>
          </a:xfrm>
          <a:custGeom>
            <a:avLst/>
            <a:gdLst/>
            <a:ahLst/>
            <a:cxnLst/>
            <a:rect l="l" t="t" r="r" b="b"/>
            <a:pathLst>
              <a:path w="851534" h="6350">
                <a:moveTo>
                  <a:pt x="-9525" y="3111"/>
                </a:moveTo>
                <a:lnTo>
                  <a:pt x="860552" y="3111"/>
                </a:lnTo>
              </a:path>
            </a:pathLst>
          </a:custGeom>
          <a:ln w="25274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A1D5C55-6C6F-4DD8-8CF6-C55BC8F41F72}"/>
                  </a:ext>
                </a:extLst>
              </p14:cNvPr>
              <p14:cNvContentPartPr/>
              <p14:nvPr/>
            </p14:nvContentPartPr>
            <p14:xfrm>
              <a:off x="2676960" y="122400"/>
              <a:ext cx="9478080" cy="7067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A1D5C55-6C6F-4DD8-8CF6-C55BC8F41F7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667600" y="113040"/>
                <a:ext cx="9496800" cy="70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B8B09A6-BE4A-4518-A295-9674EBBAED03}"/>
                  </a:ext>
                </a:extLst>
              </p14:cNvPr>
              <p14:cNvContentPartPr/>
              <p14:nvPr/>
            </p14:nvContentPartPr>
            <p14:xfrm>
              <a:off x="2259720" y="2007720"/>
              <a:ext cx="8125200" cy="54698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B8B09A6-BE4A-4518-A295-9674EBBAED0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250360" y="1998360"/>
                <a:ext cx="8143920" cy="54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7F6BD6E-3B38-4856-83B5-C5738409408A}"/>
                  </a:ext>
                </a:extLst>
              </p14:cNvPr>
              <p14:cNvContentPartPr/>
              <p14:nvPr/>
            </p14:nvContentPartPr>
            <p14:xfrm>
              <a:off x="10701000" y="2626920"/>
              <a:ext cx="1130400" cy="3240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7F6BD6E-3B38-4856-83B5-C5738409408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691640" y="2617560"/>
                <a:ext cx="11491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C4C5B6E-0AF1-4668-A91F-3B4C9A51AC37}"/>
                  </a:ext>
                </a:extLst>
              </p14:cNvPr>
              <p14:cNvContentPartPr/>
              <p14:nvPr/>
            </p14:nvContentPartPr>
            <p14:xfrm>
              <a:off x="-7200" y="50400"/>
              <a:ext cx="12183840" cy="7715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C4C5B6E-0AF1-4668-A91F-3B4C9A51AC3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-16560" y="41040"/>
                <a:ext cx="12202560" cy="77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F6C15A9-78EE-4320-B9EE-18F45CC2948B}"/>
                  </a:ext>
                </a:extLst>
              </p14:cNvPr>
              <p14:cNvContentPartPr/>
              <p14:nvPr/>
            </p14:nvContentPartPr>
            <p14:xfrm>
              <a:off x="1352880" y="0"/>
              <a:ext cx="10557720" cy="7571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F6C15A9-78EE-4320-B9EE-18F45CC2948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343520" y="-9360"/>
                <a:ext cx="10576440" cy="758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41281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75" dirty="0">
                <a:latin typeface="Calibri"/>
                <a:cs typeface="Calibri"/>
              </a:rPr>
              <a:t>Neural</a:t>
            </a:r>
            <a:r>
              <a:rPr sz="4400" spc="165" dirty="0">
                <a:latin typeface="Calibri"/>
                <a:cs typeface="Calibri"/>
              </a:rPr>
              <a:t> </a:t>
            </a:r>
            <a:r>
              <a:rPr sz="4400" spc="260" dirty="0">
                <a:latin typeface="Calibri"/>
                <a:cs typeface="Calibri"/>
              </a:rPr>
              <a:t>network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9688" y="1143000"/>
            <a:ext cx="279400" cy="311150"/>
          </a:xfrm>
          <a:custGeom>
            <a:avLst/>
            <a:gdLst/>
            <a:ahLst/>
            <a:cxnLst/>
            <a:rect l="l" t="t" r="r" b="b"/>
            <a:pathLst>
              <a:path w="279400" h="311150">
                <a:moveTo>
                  <a:pt x="0" y="50800"/>
                </a:moveTo>
                <a:lnTo>
                  <a:pt x="6476" y="50800"/>
                </a:lnTo>
                <a:lnTo>
                  <a:pt x="12954" y="57276"/>
                </a:lnTo>
                <a:lnTo>
                  <a:pt x="19075" y="57276"/>
                </a:lnTo>
                <a:lnTo>
                  <a:pt x="57238" y="50800"/>
                </a:lnTo>
                <a:lnTo>
                  <a:pt x="82804" y="50800"/>
                </a:lnTo>
                <a:lnTo>
                  <a:pt x="139674" y="38100"/>
                </a:lnTo>
                <a:lnTo>
                  <a:pt x="165239" y="31623"/>
                </a:lnTo>
                <a:lnTo>
                  <a:pt x="196926" y="25526"/>
                </a:lnTo>
                <a:lnTo>
                  <a:pt x="216001" y="19050"/>
                </a:lnTo>
                <a:lnTo>
                  <a:pt x="254165" y="6476"/>
                </a:lnTo>
                <a:lnTo>
                  <a:pt x="266763" y="6476"/>
                </a:lnTo>
                <a:lnTo>
                  <a:pt x="279361" y="0"/>
                </a:lnTo>
              </a:path>
              <a:path w="279400" h="311150">
                <a:moveTo>
                  <a:pt x="165239" y="57276"/>
                </a:moveTo>
                <a:lnTo>
                  <a:pt x="171361" y="82423"/>
                </a:lnTo>
                <a:lnTo>
                  <a:pt x="177838" y="101473"/>
                </a:lnTo>
                <a:lnTo>
                  <a:pt x="203403" y="139700"/>
                </a:lnTo>
                <a:lnTo>
                  <a:pt x="216001" y="152273"/>
                </a:lnTo>
                <a:lnTo>
                  <a:pt x="241554" y="184276"/>
                </a:lnTo>
                <a:lnTo>
                  <a:pt x="254165" y="203073"/>
                </a:lnTo>
                <a:lnTo>
                  <a:pt x="266763" y="216026"/>
                </a:lnTo>
                <a:lnTo>
                  <a:pt x="273240" y="222123"/>
                </a:lnTo>
                <a:lnTo>
                  <a:pt x="273240" y="235076"/>
                </a:lnTo>
                <a:lnTo>
                  <a:pt x="273240" y="247650"/>
                </a:lnTo>
                <a:lnTo>
                  <a:pt x="273240" y="254126"/>
                </a:lnTo>
                <a:lnTo>
                  <a:pt x="260286" y="266700"/>
                </a:lnTo>
                <a:lnTo>
                  <a:pt x="247675" y="272923"/>
                </a:lnTo>
                <a:lnTo>
                  <a:pt x="216001" y="291973"/>
                </a:lnTo>
                <a:lnTo>
                  <a:pt x="196926" y="298450"/>
                </a:lnTo>
                <a:lnTo>
                  <a:pt x="152641" y="304926"/>
                </a:lnTo>
                <a:lnTo>
                  <a:pt x="133565" y="304926"/>
                </a:lnTo>
                <a:lnTo>
                  <a:pt x="101523" y="311023"/>
                </a:lnTo>
                <a:lnTo>
                  <a:pt x="88925" y="311023"/>
                </a:lnTo>
                <a:lnTo>
                  <a:pt x="82804" y="304926"/>
                </a:lnTo>
                <a:lnTo>
                  <a:pt x="82804" y="2984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4453" y="1130427"/>
            <a:ext cx="101600" cy="285750"/>
          </a:xfrm>
          <a:custGeom>
            <a:avLst/>
            <a:gdLst/>
            <a:ahLst/>
            <a:cxnLst/>
            <a:rect l="l" t="t" r="r" b="b"/>
            <a:pathLst>
              <a:path w="101600" h="285750">
                <a:moveTo>
                  <a:pt x="69837" y="12573"/>
                </a:moveTo>
                <a:lnTo>
                  <a:pt x="63360" y="0"/>
                </a:lnTo>
                <a:lnTo>
                  <a:pt x="69837" y="12573"/>
                </a:lnTo>
                <a:lnTo>
                  <a:pt x="50761" y="0"/>
                </a:lnTo>
                <a:lnTo>
                  <a:pt x="31673" y="6096"/>
                </a:lnTo>
                <a:lnTo>
                  <a:pt x="25196" y="19050"/>
                </a:lnTo>
                <a:lnTo>
                  <a:pt x="12598" y="38100"/>
                </a:lnTo>
                <a:lnTo>
                  <a:pt x="6477" y="56896"/>
                </a:lnTo>
                <a:lnTo>
                  <a:pt x="0" y="114046"/>
                </a:lnTo>
                <a:lnTo>
                  <a:pt x="0" y="139700"/>
                </a:lnTo>
                <a:lnTo>
                  <a:pt x="6477" y="164846"/>
                </a:lnTo>
                <a:lnTo>
                  <a:pt x="12598" y="190373"/>
                </a:lnTo>
                <a:lnTo>
                  <a:pt x="31673" y="228600"/>
                </a:lnTo>
                <a:lnTo>
                  <a:pt x="44272" y="241173"/>
                </a:lnTo>
                <a:lnTo>
                  <a:pt x="69837" y="260223"/>
                </a:lnTo>
                <a:lnTo>
                  <a:pt x="82435" y="266700"/>
                </a:lnTo>
                <a:lnTo>
                  <a:pt x="95389" y="279273"/>
                </a:lnTo>
                <a:lnTo>
                  <a:pt x="101511" y="2854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34789" y="1136522"/>
            <a:ext cx="88900" cy="6985"/>
          </a:xfrm>
          <a:custGeom>
            <a:avLst/>
            <a:gdLst/>
            <a:ahLst/>
            <a:cxnLst/>
            <a:rect l="l" t="t" r="r" b="b"/>
            <a:pathLst>
              <a:path w="88900" h="6984">
                <a:moveTo>
                  <a:pt x="0" y="6476"/>
                </a:moveTo>
                <a:lnTo>
                  <a:pt x="6476" y="6476"/>
                </a:lnTo>
                <a:lnTo>
                  <a:pt x="12573" y="6476"/>
                </a:lnTo>
                <a:lnTo>
                  <a:pt x="25526" y="6476"/>
                </a:lnTo>
                <a:lnTo>
                  <a:pt x="50800" y="0"/>
                </a:lnTo>
                <a:lnTo>
                  <a:pt x="57276" y="0"/>
                </a:lnTo>
                <a:lnTo>
                  <a:pt x="69850" y="0"/>
                </a:lnTo>
                <a:lnTo>
                  <a:pt x="76326" y="0"/>
                </a:lnTo>
                <a:lnTo>
                  <a:pt x="88900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7361" y="1225422"/>
            <a:ext cx="102235" cy="6985"/>
          </a:xfrm>
          <a:custGeom>
            <a:avLst/>
            <a:gdLst/>
            <a:ahLst/>
            <a:cxnLst/>
            <a:rect l="l" t="t" r="r" b="b"/>
            <a:pathLst>
              <a:path w="102235" h="6984">
                <a:moveTo>
                  <a:pt x="0" y="6476"/>
                </a:moveTo>
                <a:lnTo>
                  <a:pt x="25653" y="6476"/>
                </a:lnTo>
                <a:lnTo>
                  <a:pt x="0" y="6476"/>
                </a:lnTo>
                <a:lnTo>
                  <a:pt x="38226" y="6476"/>
                </a:lnTo>
                <a:lnTo>
                  <a:pt x="51180" y="6476"/>
                </a:lnTo>
                <a:lnTo>
                  <a:pt x="63753" y="6476"/>
                </a:lnTo>
                <a:lnTo>
                  <a:pt x="76326" y="6476"/>
                </a:lnTo>
                <a:lnTo>
                  <a:pt x="89026" y="0"/>
                </a:lnTo>
                <a:lnTo>
                  <a:pt x="10198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0190" y="917447"/>
            <a:ext cx="253747" cy="2731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9813" y="784224"/>
            <a:ext cx="171324" cy="7632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849111" y="888872"/>
            <a:ext cx="191135" cy="381635"/>
          </a:xfrm>
          <a:custGeom>
            <a:avLst/>
            <a:gdLst/>
            <a:ahLst/>
            <a:cxnLst/>
            <a:rect l="l" t="t" r="r" b="b"/>
            <a:pathLst>
              <a:path w="191135" h="381634">
                <a:moveTo>
                  <a:pt x="0" y="196850"/>
                </a:moveTo>
                <a:lnTo>
                  <a:pt x="6476" y="190753"/>
                </a:lnTo>
                <a:lnTo>
                  <a:pt x="19176" y="177800"/>
                </a:lnTo>
                <a:lnTo>
                  <a:pt x="32130" y="171703"/>
                </a:lnTo>
                <a:lnTo>
                  <a:pt x="57276" y="146176"/>
                </a:lnTo>
                <a:lnTo>
                  <a:pt x="69850" y="133476"/>
                </a:lnTo>
                <a:lnTo>
                  <a:pt x="82803" y="114426"/>
                </a:lnTo>
                <a:lnTo>
                  <a:pt x="95503" y="101853"/>
                </a:lnTo>
                <a:lnTo>
                  <a:pt x="101980" y="88900"/>
                </a:lnTo>
                <a:lnTo>
                  <a:pt x="114553" y="57150"/>
                </a:lnTo>
                <a:lnTo>
                  <a:pt x="114553" y="38100"/>
                </a:lnTo>
                <a:lnTo>
                  <a:pt x="108076" y="12953"/>
                </a:lnTo>
                <a:lnTo>
                  <a:pt x="101980" y="0"/>
                </a:lnTo>
                <a:lnTo>
                  <a:pt x="89026" y="0"/>
                </a:lnTo>
                <a:lnTo>
                  <a:pt x="82803" y="0"/>
                </a:lnTo>
                <a:lnTo>
                  <a:pt x="69850" y="32003"/>
                </a:lnTo>
                <a:lnTo>
                  <a:pt x="69850" y="57150"/>
                </a:lnTo>
                <a:lnTo>
                  <a:pt x="63753" y="120903"/>
                </a:lnTo>
                <a:lnTo>
                  <a:pt x="69850" y="152653"/>
                </a:lnTo>
                <a:lnTo>
                  <a:pt x="69850" y="190753"/>
                </a:lnTo>
                <a:lnTo>
                  <a:pt x="76326" y="228600"/>
                </a:lnTo>
                <a:lnTo>
                  <a:pt x="76326" y="266700"/>
                </a:lnTo>
                <a:lnTo>
                  <a:pt x="82803" y="292226"/>
                </a:lnTo>
                <a:lnTo>
                  <a:pt x="95503" y="355600"/>
                </a:lnTo>
                <a:lnTo>
                  <a:pt x="95503" y="374776"/>
                </a:lnTo>
                <a:lnTo>
                  <a:pt x="89026" y="381253"/>
                </a:lnTo>
                <a:lnTo>
                  <a:pt x="82803" y="381253"/>
                </a:lnTo>
                <a:lnTo>
                  <a:pt x="69850" y="368553"/>
                </a:lnTo>
                <a:lnTo>
                  <a:pt x="57276" y="349503"/>
                </a:lnTo>
                <a:lnTo>
                  <a:pt x="57276" y="336550"/>
                </a:lnTo>
                <a:lnTo>
                  <a:pt x="51180" y="323976"/>
                </a:lnTo>
                <a:lnTo>
                  <a:pt x="51180" y="311403"/>
                </a:lnTo>
                <a:lnTo>
                  <a:pt x="57276" y="304926"/>
                </a:lnTo>
                <a:lnTo>
                  <a:pt x="63753" y="298450"/>
                </a:lnTo>
                <a:lnTo>
                  <a:pt x="69850" y="292226"/>
                </a:lnTo>
                <a:lnTo>
                  <a:pt x="89026" y="292226"/>
                </a:lnTo>
                <a:lnTo>
                  <a:pt x="101980" y="292226"/>
                </a:lnTo>
                <a:lnTo>
                  <a:pt x="114553" y="298450"/>
                </a:lnTo>
                <a:lnTo>
                  <a:pt x="133603" y="311403"/>
                </a:lnTo>
                <a:lnTo>
                  <a:pt x="152653" y="330453"/>
                </a:lnTo>
                <a:lnTo>
                  <a:pt x="158876" y="336550"/>
                </a:lnTo>
                <a:lnTo>
                  <a:pt x="165353" y="343026"/>
                </a:lnTo>
                <a:lnTo>
                  <a:pt x="177926" y="343026"/>
                </a:lnTo>
                <a:lnTo>
                  <a:pt x="184403" y="343026"/>
                </a:lnTo>
                <a:lnTo>
                  <a:pt x="190880" y="3430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4190" y="1070101"/>
            <a:ext cx="196851" cy="15227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100440" y="669797"/>
            <a:ext cx="305435" cy="419734"/>
            <a:chOff x="8100440" y="669797"/>
            <a:chExt cx="305435" cy="419734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0440" y="892301"/>
              <a:ext cx="165228" cy="1968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22539" y="679322"/>
              <a:ext cx="273685" cy="375285"/>
            </a:xfrm>
            <a:custGeom>
              <a:avLst/>
              <a:gdLst/>
              <a:ahLst/>
              <a:cxnLst/>
              <a:rect l="l" t="t" r="r" b="b"/>
              <a:pathLst>
                <a:path w="273684" h="375284">
                  <a:moveTo>
                    <a:pt x="0" y="0"/>
                  </a:moveTo>
                  <a:lnTo>
                    <a:pt x="19050" y="19050"/>
                  </a:lnTo>
                  <a:lnTo>
                    <a:pt x="31750" y="38100"/>
                  </a:lnTo>
                  <a:lnTo>
                    <a:pt x="44703" y="57276"/>
                  </a:lnTo>
                  <a:lnTo>
                    <a:pt x="76326" y="107950"/>
                  </a:lnTo>
                  <a:lnTo>
                    <a:pt x="95376" y="139700"/>
                  </a:lnTo>
                  <a:lnTo>
                    <a:pt x="120650" y="203453"/>
                  </a:lnTo>
                  <a:lnTo>
                    <a:pt x="139700" y="235076"/>
                  </a:lnTo>
                  <a:lnTo>
                    <a:pt x="171450" y="285876"/>
                  </a:lnTo>
                  <a:lnTo>
                    <a:pt x="190500" y="311403"/>
                  </a:lnTo>
                  <a:lnTo>
                    <a:pt x="222503" y="343026"/>
                  </a:lnTo>
                  <a:lnTo>
                    <a:pt x="235076" y="349503"/>
                  </a:lnTo>
                  <a:lnTo>
                    <a:pt x="260350" y="368300"/>
                  </a:lnTo>
                  <a:lnTo>
                    <a:pt x="266826" y="374776"/>
                  </a:lnTo>
                  <a:lnTo>
                    <a:pt x="273303" y="3747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7989316" y="1200277"/>
            <a:ext cx="565785" cy="25400"/>
          </a:xfrm>
          <a:custGeom>
            <a:avLst/>
            <a:gdLst/>
            <a:ahLst/>
            <a:cxnLst/>
            <a:rect l="l" t="t" r="r" b="b"/>
            <a:pathLst>
              <a:path w="565784" h="25400">
                <a:moveTo>
                  <a:pt x="0" y="25146"/>
                </a:moveTo>
                <a:lnTo>
                  <a:pt x="0" y="25146"/>
                </a:lnTo>
                <a:lnTo>
                  <a:pt x="355726" y="25146"/>
                </a:lnTo>
                <a:lnTo>
                  <a:pt x="400050" y="19050"/>
                </a:lnTo>
                <a:lnTo>
                  <a:pt x="444245" y="19050"/>
                </a:lnTo>
                <a:lnTo>
                  <a:pt x="520573" y="6096"/>
                </a:lnTo>
                <a:lnTo>
                  <a:pt x="546226" y="6096"/>
                </a:lnTo>
                <a:lnTo>
                  <a:pt x="56527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70263" y="701801"/>
            <a:ext cx="152528" cy="133224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9770490" y="835024"/>
            <a:ext cx="546100" cy="445134"/>
            <a:chOff x="9770490" y="835024"/>
            <a:chExt cx="546100" cy="445134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0490" y="1032001"/>
              <a:ext cx="247651" cy="2476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9090" y="854074"/>
              <a:ext cx="95378" cy="1522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2313" y="835024"/>
              <a:ext cx="184278" cy="152274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27532" y="739647"/>
            <a:ext cx="10837545" cy="6032500"/>
            <a:chOff x="827532" y="739647"/>
            <a:chExt cx="10837545" cy="603250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1841" y="1076197"/>
              <a:ext cx="336627" cy="3304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0090" y="1063624"/>
              <a:ext cx="120651" cy="1270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8167" y="1298701"/>
              <a:ext cx="101474" cy="1457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817116" y="1136522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133350" h="266700">
                  <a:moveTo>
                    <a:pt x="6222" y="0"/>
                  </a:moveTo>
                  <a:lnTo>
                    <a:pt x="6222" y="6476"/>
                  </a:lnTo>
                  <a:lnTo>
                    <a:pt x="0" y="25526"/>
                  </a:lnTo>
                  <a:lnTo>
                    <a:pt x="0" y="44576"/>
                  </a:lnTo>
                  <a:lnTo>
                    <a:pt x="6222" y="82803"/>
                  </a:lnTo>
                  <a:lnTo>
                    <a:pt x="6222" y="107950"/>
                  </a:lnTo>
                  <a:lnTo>
                    <a:pt x="12700" y="133603"/>
                  </a:lnTo>
                  <a:lnTo>
                    <a:pt x="12700" y="177800"/>
                  </a:lnTo>
                  <a:lnTo>
                    <a:pt x="19176" y="196976"/>
                  </a:lnTo>
                  <a:lnTo>
                    <a:pt x="19176" y="209550"/>
                  </a:lnTo>
                  <a:lnTo>
                    <a:pt x="19176" y="222503"/>
                  </a:lnTo>
                  <a:lnTo>
                    <a:pt x="19176" y="228600"/>
                  </a:lnTo>
                  <a:lnTo>
                    <a:pt x="25272" y="228600"/>
                  </a:lnTo>
                  <a:lnTo>
                    <a:pt x="25272" y="235076"/>
                  </a:lnTo>
                  <a:lnTo>
                    <a:pt x="25272" y="228600"/>
                  </a:lnTo>
                  <a:lnTo>
                    <a:pt x="31750" y="216026"/>
                  </a:lnTo>
                  <a:lnTo>
                    <a:pt x="31750" y="203453"/>
                  </a:lnTo>
                  <a:lnTo>
                    <a:pt x="50800" y="190753"/>
                  </a:lnTo>
                  <a:lnTo>
                    <a:pt x="56895" y="184276"/>
                  </a:lnTo>
                  <a:lnTo>
                    <a:pt x="82550" y="177800"/>
                  </a:lnTo>
                  <a:lnTo>
                    <a:pt x="95122" y="184276"/>
                  </a:lnTo>
                  <a:lnTo>
                    <a:pt x="114172" y="196976"/>
                  </a:lnTo>
                  <a:lnTo>
                    <a:pt x="127126" y="209550"/>
                  </a:lnTo>
                  <a:lnTo>
                    <a:pt x="133222" y="228600"/>
                  </a:lnTo>
                  <a:lnTo>
                    <a:pt x="133222" y="235076"/>
                  </a:lnTo>
                  <a:lnTo>
                    <a:pt x="127126" y="247650"/>
                  </a:lnTo>
                  <a:lnTo>
                    <a:pt x="114172" y="254126"/>
                  </a:lnTo>
                  <a:lnTo>
                    <a:pt x="89026" y="266700"/>
                  </a:lnTo>
                  <a:lnTo>
                    <a:pt x="76072" y="266700"/>
                  </a:lnTo>
                  <a:lnTo>
                    <a:pt x="63372" y="266700"/>
                  </a:lnTo>
                  <a:lnTo>
                    <a:pt x="56895" y="260603"/>
                  </a:lnTo>
                  <a:lnTo>
                    <a:pt x="44322" y="260603"/>
                  </a:lnTo>
                  <a:lnTo>
                    <a:pt x="38226" y="254126"/>
                  </a:lnTo>
                  <a:lnTo>
                    <a:pt x="31750" y="247650"/>
                  </a:lnTo>
                  <a:lnTo>
                    <a:pt x="31750" y="228600"/>
                  </a:lnTo>
                  <a:lnTo>
                    <a:pt x="38226" y="2160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7290" y="1051051"/>
              <a:ext cx="260224" cy="1587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0213" y="1317751"/>
              <a:ext cx="69851" cy="12065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4966" y="1314322"/>
              <a:ext cx="184150" cy="19685"/>
            </a:xfrm>
            <a:custGeom>
              <a:avLst/>
              <a:gdLst/>
              <a:ahLst/>
              <a:cxnLst/>
              <a:rect l="l" t="t" r="r" b="b"/>
              <a:pathLst>
                <a:path w="184150" h="19684">
                  <a:moveTo>
                    <a:pt x="0" y="19176"/>
                  </a:moveTo>
                  <a:lnTo>
                    <a:pt x="6476" y="19176"/>
                  </a:lnTo>
                  <a:lnTo>
                    <a:pt x="12572" y="19176"/>
                  </a:lnTo>
                  <a:lnTo>
                    <a:pt x="19050" y="19176"/>
                  </a:lnTo>
                </a:path>
                <a:path w="184150" h="19684">
                  <a:moveTo>
                    <a:pt x="88900" y="12953"/>
                  </a:moveTo>
                  <a:lnTo>
                    <a:pt x="94995" y="12953"/>
                  </a:lnTo>
                  <a:lnTo>
                    <a:pt x="94995" y="6476"/>
                  </a:lnTo>
                  <a:lnTo>
                    <a:pt x="101472" y="6476"/>
                  </a:lnTo>
                </a:path>
                <a:path w="184150" h="19684">
                  <a:moveTo>
                    <a:pt x="164845" y="6476"/>
                  </a:moveTo>
                  <a:lnTo>
                    <a:pt x="171322" y="6476"/>
                  </a:lnTo>
                  <a:lnTo>
                    <a:pt x="171322" y="0"/>
                  </a:lnTo>
                  <a:lnTo>
                    <a:pt x="177800" y="0"/>
                  </a:lnTo>
                  <a:lnTo>
                    <a:pt x="184022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77413" y="1311274"/>
              <a:ext cx="88901" cy="1271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0740" y="987297"/>
              <a:ext cx="304547" cy="32397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17417" y="987297"/>
              <a:ext cx="196470" cy="15875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14013" y="1273174"/>
              <a:ext cx="95378" cy="10795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63111" y="1003299"/>
              <a:ext cx="172085" cy="286385"/>
            </a:xfrm>
            <a:custGeom>
              <a:avLst/>
              <a:gdLst/>
              <a:ahLst/>
              <a:cxnLst/>
              <a:rect l="l" t="t" r="r" b="b"/>
              <a:pathLst>
                <a:path w="172085" h="286384">
                  <a:moveTo>
                    <a:pt x="0" y="0"/>
                  </a:moveTo>
                  <a:lnTo>
                    <a:pt x="6476" y="0"/>
                  </a:lnTo>
                  <a:lnTo>
                    <a:pt x="6476" y="6476"/>
                  </a:lnTo>
                  <a:lnTo>
                    <a:pt x="25653" y="38226"/>
                  </a:lnTo>
                  <a:lnTo>
                    <a:pt x="32130" y="57276"/>
                  </a:lnTo>
                  <a:lnTo>
                    <a:pt x="44703" y="76326"/>
                  </a:lnTo>
                  <a:lnTo>
                    <a:pt x="51180" y="101600"/>
                  </a:lnTo>
                  <a:lnTo>
                    <a:pt x="69850" y="146176"/>
                  </a:lnTo>
                  <a:lnTo>
                    <a:pt x="76326" y="165226"/>
                  </a:lnTo>
                  <a:lnTo>
                    <a:pt x="76326" y="184023"/>
                  </a:lnTo>
                  <a:lnTo>
                    <a:pt x="82803" y="196976"/>
                  </a:lnTo>
                  <a:lnTo>
                    <a:pt x="82803" y="209550"/>
                  </a:lnTo>
                  <a:lnTo>
                    <a:pt x="82803" y="228600"/>
                  </a:lnTo>
                  <a:lnTo>
                    <a:pt x="82803" y="235076"/>
                  </a:lnTo>
                  <a:lnTo>
                    <a:pt x="89026" y="235076"/>
                  </a:lnTo>
                  <a:lnTo>
                    <a:pt x="89026" y="241173"/>
                  </a:lnTo>
                  <a:lnTo>
                    <a:pt x="95503" y="235076"/>
                  </a:lnTo>
                  <a:lnTo>
                    <a:pt x="95503" y="228600"/>
                  </a:lnTo>
                  <a:lnTo>
                    <a:pt x="108076" y="216026"/>
                  </a:lnTo>
                  <a:lnTo>
                    <a:pt x="114553" y="209550"/>
                  </a:lnTo>
                  <a:lnTo>
                    <a:pt x="133603" y="203073"/>
                  </a:lnTo>
                  <a:lnTo>
                    <a:pt x="139700" y="203073"/>
                  </a:lnTo>
                  <a:lnTo>
                    <a:pt x="158876" y="209550"/>
                  </a:lnTo>
                  <a:lnTo>
                    <a:pt x="165353" y="222123"/>
                  </a:lnTo>
                  <a:lnTo>
                    <a:pt x="171830" y="241173"/>
                  </a:lnTo>
                  <a:lnTo>
                    <a:pt x="171830" y="247650"/>
                  </a:lnTo>
                  <a:lnTo>
                    <a:pt x="171830" y="266826"/>
                  </a:lnTo>
                  <a:lnTo>
                    <a:pt x="165353" y="272923"/>
                  </a:lnTo>
                  <a:lnTo>
                    <a:pt x="152653" y="285876"/>
                  </a:lnTo>
                  <a:lnTo>
                    <a:pt x="146176" y="285876"/>
                  </a:lnTo>
                  <a:lnTo>
                    <a:pt x="133603" y="285876"/>
                  </a:lnTo>
                  <a:lnTo>
                    <a:pt x="127126" y="285876"/>
                  </a:lnTo>
                  <a:lnTo>
                    <a:pt x="121030" y="285876"/>
                  </a:lnTo>
                  <a:lnTo>
                    <a:pt x="114553" y="279400"/>
                  </a:lnTo>
                  <a:lnTo>
                    <a:pt x="108076" y="266826"/>
                  </a:lnTo>
                  <a:lnTo>
                    <a:pt x="108076" y="2476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57040" y="936497"/>
              <a:ext cx="114047" cy="1652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6740" y="968247"/>
              <a:ext cx="76328" cy="11442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98213" y="949197"/>
              <a:ext cx="101474" cy="13347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141342" y="907922"/>
              <a:ext cx="114300" cy="495300"/>
            </a:xfrm>
            <a:custGeom>
              <a:avLst/>
              <a:gdLst/>
              <a:ahLst/>
              <a:cxnLst/>
              <a:rect l="l" t="t" r="r" b="b"/>
              <a:pathLst>
                <a:path w="114300" h="495300">
                  <a:moveTo>
                    <a:pt x="0" y="12953"/>
                  </a:moveTo>
                  <a:lnTo>
                    <a:pt x="0" y="6476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12573" y="12953"/>
                  </a:lnTo>
                  <a:lnTo>
                    <a:pt x="18669" y="19050"/>
                  </a:lnTo>
                  <a:lnTo>
                    <a:pt x="25146" y="38100"/>
                  </a:lnTo>
                  <a:lnTo>
                    <a:pt x="31623" y="50800"/>
                  </a:lnTo>
                  <a:lnTo>
                    <a:pt x="50800" y="88900"/>
                  </a:lnTo>
                  <a:lnTo>
                    <a:pt x="56896" y="114426"/>
                  </a:lnTo>
                  <a:lnTo>
                    <a:pt x="75946" y="171703"/>
                  </a:lnTo>
                  <a:lnTo>
                    <a:pt x="88900" y="203453"/>
                  </a:lnTo>
                  <a:lnTo>
                    <a:pt x="101473" y="260603"/>
                  </a:lnTo>
                  <a:lnTo>
                    <a:pt x="107569" y="292353"/>
                  </a:lnTo>
                  <a:lnTo>
                    <a:pt x="114046" y="343026"/>
                  </a:lnTo>
                  <a:lnTo>
                    <a:pt x="114046" y="362203"/>
                  </a:lnTo>
                  <a:lnTo>
                    <a:pt x="101473" y="400303"/>
                  </a:lnTo>
                  <a:lnTo>
                    <a:pt x="88900" y="419353"/>
                  </a:lnTo>
                  <a:lnTo>
                    <a:pt x="50800" y="457200"/>
                  </a:lnTo>
                  <a:lnTo>
                    <a:pt x="31623" y="476250"/>
                  </a:lnTo>
                  <a:lnTo>
                    <a:pt x="0" y="4953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00040" y="1285747"/>
              <a:ext cx="235078" cy="12090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788916" y="933449"/>
              <a:ext cx="2540000" cy="730250"/>
            </a:xfrm>
            <a:custGeom>
              <a:avLst/>
              <a:gdLst/>
              <a:ahLst/>
              <a:cxnLst/>
              <a:rect l="l" t="t" r="r" b="b"/>
              <a:pathLst>
                <a:path w="2540000" h="730250">
                  <a:moveTo>
                    <a:pt x="780923" y="82423"/>
                  </a:moveTo>
                  <a:lnTo>
                    <a:pt x="787400" y="82423"/>
                  </a:lnTo>
                  <a:lnTo>
                    <a:pt x="787400" y="76326"/>
                  </a:lnTo>
                  <a:lnTo>
                    <a:pt x="793876" y="69850"/>
                  </a:lnTo>
                  <a:lnTo>
                    <a:pt x="806450" y="57276"/>
                  </a:lnTo>
                  <a:lnTo>
                    <a:pt x="812926" y="50800"/>
                  </a:lnTo>
                  <a:lnTo>
                    <a:pt x="825500" y="38226"/>
                  </a:lnTo>
                  <a:lnTo>
                    <a:pt x="831596" y="31750"/>
                  </a:lnTo>
                  <a:lnTo>
                    <a:pt x="844550" y="19050"/>
                  </a:lnTo>
                  <a:lnTo>
                    <a:pt x="844550" y="12573"/>
                  </a:lnTo>
                  <a:lnTo>
                    <a:pt x="850773" y="0"/>
                  </a:lnTo>
                  <a:lnTo>
                    <a:pt x="844550" y="0"/>
                  </a:lnTo>
                  <a:lnTo>
                    <a:pt x="819023" y="0"/>
                  </a:lnTo>
                  <a:lnTo>
                    <a:pt x="806450" y="6476"/>
                  </a:lnTo>
                  <a:lnTo>
                    <a:pt x="761873" y="19050"/>
                  </a:lnTo>
                  <a:lnTo>
                    <a:pt x="742696" y="19050"/>
                  </a:lnTo>
                  <a:lnTo>
                    <a:pt x="692023" y="31750"/>
                  </a:lnTo>
                  <a:lnTo>
                    <a:pt x="672846" y="38226"/>
                  </a:lnTo>
                  <a:lnTo>
                    <a:pt x="628650" y="44323"/>
                  </a:lnTo>
                  <a:lnTo>
                    <a:pt x="609473" y="50800"/>
                  </a:lnTo>
                  <a:lnTo>
                    <a:pt x="577850" y="57276"/>
                  </a:lnTo>
                  <a:lnTo>
                    <a:pt x="571373" y="63373"/>
                  </a:lnTo>
                  <a:lnTo>
                    <a:pt x="565276" y="69850"/>
                  </a:lnTo>
                  <a:lnTo>
                    <a:pt x="565276" y="76326"/>
                  </a:lnTo>
                  <a:lnTo>
                    <a:pt x="565276" y="82423"/>
                  </a:lnTo>
                  <a:lnTo>
                    <a:pt x="571373" y="88900"/>
                  </a:lnTo>
                  <a:lnTo>
                    <a:pt x="584326" y="95376"/>
                  </a:lnTo>
                  <a:lnTo>
                    <a:pt x="596900" y="101600"/>
                  </a:lnTo>
                  <a:lnTo>
                    <a:pt x="635126" y="120650"/>
                  </a:lnTo>
                  <a:lnTo>
                    <a:pt x="654176" y="127126"/>
                  </a:lnTo>
                  <a:lnTo>
                    <a:pt x="679323" y="146176"/>
                  </a:lnTo>
                  <a:lnTo>
                    <a:pt x="692023" y="158750"/>
                  </a:lnTo>
                  <a:lnTo>
                    <a:pt x="698500" y="171450"/>
                  </a:lnTo>
                  <a:lnTo>
                    <a:pt x="698500" y="184023"/>
                  </a:lnTo>
                  <a:lnTo>
                    <a:pt x="692023" y="190500"/>
                  </a:lnTo>
                  <a:lnTo>
                    <a:pt x="679323" y="203073"/>
                  </a:lnTo>
                  <a:lnTo>
                    <a:pt x="666750" y="216026"/>
                  </a:lnTo>
                  <a:lnTo>
                    <a:pt x="635126" y="235076"/>
                  </a:lnTo>
                  <a:lnTo>
                    <a:pt x="615950" y="247650"/>
                  </a:lnTo>
                  <a:lnTo>
                    <a:pt x="584326" y="272923"/>
                  </a:lnTo>
                  <a:lnTo>
                    <a:pt x="571373" y="279400"/>
                  </a:lnTo>
                  <a:lnTo>
                    <a:pt x="558800" y="291973"/>
                  </a:lnTo>
                  <a:lnTo>
                    <a:pt x="552323" y="298450"/>
                  </a:lnTo>
                  <a:lnTo>
                    <a:pt x="552323" y="304926"/>
                  </a:lnTo>
                  <a:lnTo>
                    <a:pt x="565276" y="323976"/>
                  </a:lnTo>
                  <a:lnTo>
                    <a:pt x="584326" y="330200"/>
                  </a:lnTo>
                  <a:lnTo>
                    <a:pt x="635126" y="342773"/>
                  </a:lnTo>
                  <a:lnTo>
                    <a:pt x="660273" y="342773"/>
                  </a:lnTo>
                  <a:lnTo>
                    <a:pt x="724026" y="349250"/>
                  </a:lnTo>
                  <a:lnTo>
                    <a:pt x="857250" y="349250"/>
                  </a:lnTo>
                  <a:lnTo>
                    <a:pt x="857250" y="342773"/>
                  </a:lnTo>
                  <a:lnTo>
                    <a:pt x="850773" y="336676"/>
                  </a:lnTo>
                  <a:lnTo>
                    <a:pt x="838073" y="323976"/>
                  </a:lnTo>
                  <a:lnTo>
                    <a:pt x="825500" y="323976"/>
                  </a:lnTo>
                  <a:lnTo>
                    <a:pt x="806450" y="323976"/>
                  </a:lnTo>
                </a:path>
                <a:path w="2540000" h="730250">
                  <a:moveTo>
                    <a:pt x="622173" y="546100"/>
                  </a:moveTo>
                  <a:lnTo>
                    <a:pt x="635126" y="565276"/>
                  </a:lnTo>
                  <a:lnTo>
                    <a:pt x="641223" y="571373"/>
                  </a:lnTo>
                  <a:lnTo>
                    <a:pt x="654176" y="584326"/>
                  </a:lnTo>
                  <a:lnTo>
                    <a:pt x="654176" y="590423"/>
                  </a:lnTo>
                  <a:lnTo>
                    <a:pt x="660273" y="596900"/>
                  </a:lnTo>
                  <a:lnTo>
                    <a:pt x="654176" y="596900"/>
                  </a:lnTo>
                  <a:lnTo>
                    <a:pt x="654176" y="590423"/>
                  </a:lnTo>
                </a:path>
                <a:path w="2540000" h="730250">
                  <a:moveTo>
                    <a:pt x="647700" y="438150"/>
                  </a:moveTo>
                  <a:lnTo>
                    <a:pt x="654176" y="431673"/>
                  </a:lnTo>
                  <a:lnTo>
                    <a:pt x="647700" y="438150"/>
                  </a:lnTo>
                  <a:lnTo>
                    <a:pt x="660273" y="431673"/>
                  </a:lnTo>
                  <a:lnTo>
                    <a:pt x="666750" y="431673"/>
                  </a:lnTo>
                  <a:lnTo>
                    <a:pt x="672846" y="431673"/>
                  </a:lnTo>
                </a:path>
                <a:path w="2540000" h="730250">
                  <a:moveTo>
                    <a:pt x="704976" y="469773"/>
                  </a:moveTo>
                  <a:lnTo>
                    <a:pt x="711073" y="469773"/>
                  </a:lnTo>
                  <a:lnTo>
                    <a:pt x="717550" y="469773"/>
                  </a:lnTo>
                  <a:lnTo>
                    <a:pt x="736600" y="469773"/>
                  </a:lnTo>
                  <a:lnTo>
                    <a:pt x="742696" y="469773"/>
                  </a:lnTo>
                  <a:lnTo>
                    <a:pt x="749173" y="463676"/>
                  </a:lnTo>
                  <a:lnTo>
                    <a:pt x="755650" y="463676"/>
                  </a:lnTo>
                  <a:lnTo>
                    <a:pt x="755650" y="469773"/>
                  </a:lnTo>
                </a:path>
                <a:path w="2540000" h="730250">
                  <a:moveTo>
                    <a:pt x="717550" y="514476"/>
                  </a:moveTo>
                  <a:lnTo>
                    <a:pt x="730123" y="520573"/>
                  </a:lnTo>
                  <a:lnTo>
                    <a:pt x="736600" y="520573"/>
                  </a:lnTo>
                  <a:lnTo>
                    <a:pt x="749173" y="520573"/>
                  </a:lnTo>
                  <a:lnTo>
                    <a:pt x="755650" y="520573"/>
                  </a:lnTo>
                  <a:lnTo>
                    <a:pt x="768350" y="520573"/>
                  </a:lnTo>
                </a:path>
                <a:path w="2540000" h="730250">
                  <a:moveTo>
                    <a:pt x="863726" y="501523"/>
                  </a:moveTo>
                  <a:lnTo>
                    <a:pt x="876300" y="520573"/>
                  </a:lnTo>
                  <a:lnTo>
                    <a:pt x="863726" y="501523"/>
                  </a:lnTo>
                  <a:lnTo>
                    <a:pt x="876300" y="533526"/>
                  </a:lnTo>
                  <a:lnTo>
                    <a:pt x="882776" y="546100"/>
                  </a:lnTo>
                  <a:lnTo>
                    <a:pt x="882776" y="552576"/>
                  </a:lnTo>
                  <a:lnTo>
                    <a:pt x="888873" y="558800"/>
                  </a:lnTo>
                  <a:lnTo>
                    <a:pt x="895350" y="571373"/>
                  </a:lnTo>
                  <a:lnTo>
                    <a:pt x="895350" y="577850"/>
                  </a:lnTo>
                  <a:lnTo>
                    <a:pt x="895350" y="584326"/>
                  </a:lnTo>
                </a:path>
                <a:path w="2540000" h="730250">
                  <a:moveTo>
                    <a:pt x="25273" y="590423"/>
                  </a:moveTo>
                  <a:lnTo>
                    <a:pt x="19176" y="584326"/>
                  </a:lnTo>
                  <a:lnTo>
                    <a:pt x="12700" y="584326"/>
                  </a:lnTo>
                  <a:lnTo>
                    <a:pt x="6223" y="584326"/>
                  </a:lnTo>
                  <a:lnTo>
                    <a:pt x="6223" y="590423"/>
                  </a:lnTo>
                  <a:lnTo>
                    <a:pt x="0" y="596900"/>
                  </a:lnTo>
                  <a:lnTo>
                    <a:pt x="0" y="615950"/>
                  </a:lnTo>
                  <a:lnTo>
                    <a:pt x="0" y="628650"/>
                  </a:lnTo>
                  <a:lnTo>
                    <a:pt x="6223" y="641223"/>
                  </a:lnTo>
                  <a:lnTo>
                    <a:pt x="19176" y="660273"/>
                  </a:lnTo>
                  <a:lnTo>
                    <a:pt x="25273" y="673226"/>
                  </a:lnTo>
                  <a:lnTo>
                    <a:pt x="56896" y="692276"/>
                  </a:lnTo>
                  <a:lnTo>
                    <a:pt x="69850" y="698373"/>
                  </a:lnTo>
                  <a:lnTo>
                    <a:pt x="95123" y="704850"/>
                  </a:lnTo>
                  <a:lnTo>
                    <a:pt x="114173" y="711073"/>
                  </a:lnTo>
                  <a:lnTo>
                    <a:pt x="158750" y="717550"/>
                  </a:lnTo>
                  <a:lnTo>
                    <a:pt x="184023" y="724026"/>
                  </a:lnTo>
                  <a:lnTo>
                    <a:pt x="247776" y="724026"/>
                  </a:lnTo>
                  <a:lnTo>
                    <a:pt x="476376" y="724026"/>
                  </a:lnTo>
                  <a:lnTo>
                    <a:pt x="533273" y="730123"/>
                  </a:lnTo>
                  <a:lnTo>
                    <a:pt x="558800" y="730123"/>
                  </a:lnTo>
                  <a:lnTo>
                    <a:pt x="622173" y="730123"/>
                  </a:lnTo>
                  <a:lnTo>
                    <a:pt x="654176" y="730123"/>
                  </a:lnTo>
                  <a:lnTo>
                    <a:pt x="692023" y="724026"/>
                  </a:lnTo>
                  <a:lnTo>
                    <a:pt x="730123" y="717550"/>
                  </a:lnTo>
                  <a:lnTo>
                    <a:pt x="812926" y="698373"/>
                  </a:lnTo>
                  <a:lnTo>
                    <a:pt x="857250" y="685800"/>
                  </a:lnTo>
                  <a:lnTo>
                    <a:pt x="901446" y="679323"/>
                  </a:lnTo>
                  <a:lnTo>
                    <a:pt x="939673" y="666750"/>
                  </a:lnTo>
                  <a:lnTo>
                    <a:pt x="1016000" y="654176"/>
                  </a:lnTo>
                  <a:lnTo>
                    <a:pt x="1047623" y="641223"/>
                  </a:lnTo>
                  <a:lnTo>
                    <a:pt x="1111377" y="635126"/>
                  </a:lnTo>
                  <a:lnTo>
                    <a:pt x="1162177" y="628650"/>
                  </a:lnTo>
                  <a:lnTo>
                    <a:pt x="1212850" y="628650"/>
                  </a:lnTo>
                  <a:lnTo>
                    <a:pt x="1232027" y="628650"/>
                  </a:lnTo>
                  <a:lnTo>
                    <a:pt x="1263650" y="641223"/>
                  </a:lnTo>
                  <a:lnTo>
                    <a:pt x="1282700" y="647700"/>
                  </a:lnTo>
                  <a:lnTo>
                    <a:pt x="1301750" y="654176"/>
                  </a:lnTo>
                  <a:lnTo>
                    <a:pt x="1307973" y="660273"/>
                  </a:lnTo>
                  <a:lnTo>
                    <a:pt x="1307973" y="666750"/>
                  </a:lnTo>
                  <a:lnTo>
                    <a:pt x="1314450" y="666750"/>
                  </a:lnTo>
                  <a:lnTo>
                    <a:pt x="1314450" y="673226"/>
                  </a:lnTo>
                  <a:lnTo>
                    <a:pt x="1314450" y="666750"/>
                  </a:lnTo>
                  <a:lnTo>
                    <a:pt x="1320927" y="654176"/>
                  </a:lnTo>
                  <a:lnTo>
                    <a:pt x="1327023" y="641223"/>
                  </a:lnTo>
                  <a:lnTo>
                    <a:pt x="1346073" y="628650"/>
                  </a:lnTo>
                  <a:lnTo>
                    <a:pt x="1358646" y="622426"/>
                  </a:lnTo>
                  <a:lnTo>
                    <a:pt x="1377823" y="615950"/>
                  </a:lnTo>
                  <a:lnTo>
                    <a:pt x="1390777" y="609473"/>
                  </a:lnTo>
                  <a:lnTo>
                    <a:pt x="1409827" y="609473"/>
                  </a:lnTo>
                  <a:lnTo>
                    <a:pt x="1428496" y="609473"/>
                  </a:lnTo>
                  <a:lnTo>
                    <a:pt x="1447673" y="609473"/>
                  </a:lnTo>
                  <a:lnTo>
                    <a:pt x="1492250" y="615950"/>
                  </a:lnTo>
                  <a:lnTo>
                    <a:pt x="1523873" y="615950"/>
                  </a:lnTo>
                  <a:lnTo>
                    <a:pt x="1555623" y="622426"/>
                  </a:lnTo>
                  <a:lnTo>
                    <a:pt x="1625473" y="635126"/>
                  </a:lnTo>
                  <a:lnTo>
                    <a:pt x="1670050" y="641223"/>
                  </a:lnTo>
                  <a:lnTo>
                    <a:pt x="1758950" y="654176"/>
                  </a:lnTo>
                  <a:lnTo>
                    <a:pt x="1809750" y="654176"/>
                  </a:lnTo>
                  <a:lnTo>
                    <a:pt x="1911350" y="666750"/>
                  </a:lnTo>
                  <a:lnTo>
                    <a:pt x="1962023" y="666750"/>
                  </a:lnTo>
                  <a:lnTo>
                    <a:pt x="2070100" y="673226"/>
                  </a:lnTo>
                  <a:lnTo>
                    <a:pt x="2127250" y="679323"/>
                  </a:lnTo>
                  <a:lnTo>
                    <a:pt x="2235327" y="679323"/>
                  </a:lnTo>
                  <a:lnTo>
                    <a:pt x="2286000" y="673226"/>
                  </a:lnTo>
                  <a:lnTo>
                    <a:pt x="2375027" y="654176"/>
                  </a:lnTo>
                  <a:lnTo>
                    <a:pt x="2419223" y="641223"/>
                  </a:lnTo>
                  <a:lnTo>
                    <a:pt x="2482977" y="615950"/>
                  </a:lnTo>
                  <a:lnTo>
                    <a:pt x="2533777" y="577850"/>
                  </a:lnTo>
                  <a:lnTo>
                    <a:pt x="2539873" y="565276"/>
                  </a:lnTo>
                  <a:lnTo>
                    <a:pt x="2527300" y="546100"/>
                  </a:lnTo>
                  <a:lnTo>
                    <a:pt x="2514600" y="5335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19463" y="1393697"/>
              <a:ext cx="304928" cy="22860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87763" y="1419351"/>
              <a:ext cx="69724" cy="15875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982838" y="1562099"/>
              <a:ext cx="2889885" cy="184785"/>
            </a:xfrm>
            <a:custGeom>
              <a:avLst/>
              <a:gdLst/>
              <a:ahLst/>
              <a:cxnLst/>
              <a:rect l="l" t="t" r="r" b="b"/>
              <a:pathLst>
                <a:path w="2889884" h="184785">
                  <a:moveTo>
                    <a:pt x="0" y="19050"/>
                  </a:moveTo>
                  <a:lnTo>
                    <a:pt x="6476" y="12573"/>
                  </a:lnTo>
                  <a:lnTo>
                    <a:pt x="6476" y="6476"/>
                  </a:lnTo>
                  <a:lnTo>
                    <a:pt x="12700" y="6476"/>
                  </a:lnTo>
                  <a:lnTo>
                    <a:pt x="12700" y="0"/>
                  </a:lnTo>
                  <a:lnTo>
                    <a:pt x="19176" y="0"/>
                  </a:lnTo>
                  <a:lnTo>
                    <a:pt x="25653" y="0"/>
                  </a:lnTo>
                  <a:lnTo>
                    <a:pt x="31750" y="19050"/>
                  </a:lnTo>
                  <a:lnTo>
                    <a:pt x="38226" y="31623"/>
                  </a:lnTo>
                  <a:lnTo>
                    <a:pt x="38226" y="44576"/>
                  </a:lnTo>
                  <a:lnTo>
                    <a:pt x="38226" y="57150"/>
                  </a:lnTo>
                  <a:lnTo>
                    <a:pt x="38226" y="76200"/>
                  </a:lnTo>
                  <a:lnTo>
                    <a:pt x="44703" y="88900"/>
                  </a:lnTo>
                  <a:lnTo>
                    <a:pt x="44703" y="95376"/>
                  </a:lnTo>
                  <a:lnTo>
                    <a:pt x="50800" y="120523"/>
                  </a:lnTo>
                  <a:lnTo>
                    <a:pt x="57276" y="127000"/>
                  </a:lnTo>
                  <a:lnTo>
                    <a:pt x="57276" y="133476"/>
                  </a:lnTo>
                  <a:lnTo>
                    <a:pt x="63372" y="139573"/>
                  </a:lnTo>
                  <a:lnTo>
                    <a:pt x="82550" y="152526"/>
                  </a:lnTo>
                  <a:lnTo>
                    <a:pt x="95503" y="152526"/>
                  </a:lnTo>
                  <a:lnTo>
                    <a:pt x="108076" y="158750"/>
                  </a:lnTo>
                  <a:lnTo>
                    <a:pt x="120650" y="158750"/>
                  </a:lnTo>
                  <a:lnTo>
                    <a:pt x="133603" y="158750"/>
                  </a:lnTo>
                  <a:lnTo>
                    <a:pt x="171450" y="158750"/>
                  </a:lnTo>
                  <a:lnTo>
                    <a:pt x="190500" y="165226"/>
                  </a:lnTo>
                  <a:lnTo>
                    <a:pt x="216026" y="165226"/>
                  </a:lnTo>
                  <a:lnTo>
                    <a:pt x="254253" y="165226"/>
                  </a:lnTo>
                  <a:lnTo>
                    <a:pt x="279400" y="171323"/>
                  </a:lnTo>
                  <a:lnTo>
                    <a:pt x="324103" y="177800"/>
                  </a:lnTo>
                  <a:lnTo>
                    <a:pt x="343153" y="177800"/>
                  </a:lnTo>
                  <a:lnTo>
                    <a:pt x="393826" y="184276"/>
                  </a:lnTo>
                  <a:lnTo>
                    <a:pt x="419100" y="184276"/>
                  </a:lnTo>
                  <a:lnTo>
                    <a:pt x="482853" y="184276"/>
                  </a:lnTo>
                  <a:lnTo>
                    <a:pt x="508000" y="177800"/>
                  </a:lnTo>
                  <a:lnTo>
                    <a:pt x="539750" y="177800"/>
                  </a:lnTo>
                  <a:lnTo>
                    <a:pt x="571753" y="177800"/>
                  </a:lnTo>
                  <a:lnTo>
                    <a:pt x="622426" y="171323"/>
                  </a:lnTo>
                  <a:lnTo>
                    <a:pt x="654176" y="171323"/>
                  </a:lnTo>
                  <a:lnTo>
                    <a:pt x="698500" y="171323"/>
                  </a:lnTo>
                  <a:lnTo>
                    <a:pt x="724026" y="171323"/>
                  </a:lnTo>
                  <a:lnTo>
                    <a:pt x="743076" y="171323"/>
                  </a:lnTo>
                  <a:lnTo>
                    <a:pt x="793876" y="165226"/>
                  </a:lnTo>
                  <a:lnTo>
                    <a:pt x="838072" y="165226"/>
                  </a:lnTo>
                  <a:lnTo>
                    <a:pt x="914400" y="158750"/>
                  </a:lnTo>
                  <a:lnTo>
                    <a:pt x="965200" y="152526"/>
                  </a:lnTo>
                  <a:lnTo>
                    <a:pt x="1003426" y="152526"/>
                  </a:lnTo>
                  <a:lnTo>
                    <a:pt x="1104900" y="152526"/>
                  </a:lnTo>
                  <a:lnTo>
                    <a:pt x="1117853" y="158750"/>
                  </a:lnTo>
                  <a:lnTo>
                    <a:pt x="1155700" y="158750"/>
                  </a:lnTo>
                  <a:lnTo>
                    <a:pt x="1181227" y="158750"/>
                  </a:lnTo>
                  <a:lnTo>
                    <a:pt x="1232027" y="158750"/>
                  </a:lnTo>
                  <a:lnTo>
                    <a:pt x="1257553" y="158750"/>
                  </a:lnTo>
                  <a:lnTo>
                    <a:pt x="1308227" y="152526"/>
                  </a:lnTo>
                  <a:lnTo>
                    <a:pt x="1511300" y="152526"/>
                  </a:lnTo>
                  <a:lnTo>
                    <a:pt x="1536827" y="158750"/>
                  </a:lnTo>
                  <a:lnTo>
                    <a:pt x="1809750" y="158750"/>
                  </a:lnTo>
                  <a:lnTo>
                    <a:pt x="1835277" y="152526"/>
                  </a:lnTo>
                  <a:lnTo>
                    <a:pt x="1898650" y="146050"/>
                  </a:lnTo>
                  <a:lnTo>
                    <a:pt x="1924303" y="146050"/>
                  </a:lnTo>
                  <a:lnTo>
                    <a:pt x="1955927" y="139573"/>
                  </a:lnTo>
                  <a:lnTo>
                    <a:pt x="1987550" y="139573"/>
                  </a:lnTo>
                  <a:lnTo>
                    <a:pt x="2019300" y="133476"/>
                  </a:lnTo>
                  <a:lnTo>
                    <a:pt x="2050922" y="133476"/>
                  </a:lnTo>
                  <a:lnTo>
                    <a:pt x="2120772" y="127000"/>
                  </a:lnTo>
                  <a:lnTo>
                    <a:pt x="2152904" y="127000"/>
                  </a:lnTo>
                  <a:lnTo>
                    <a:pt x="2216150" y="133476"/>
                  </a:lnTo>
                  <a:lnTo>
                    <a:pt x="2247900" y="133476"/>
                  </a:lnTo>
                  <a:lnTo>
                    <a:pt x="2305177" y="139573"/>
                  </a:lnTo>
                  <a:lnTo>
                    <a:pt x="2330704" y="146050"/>
                  </a:lnTo>
                  <a:lnTo>
                    <a:pt x="2355850" y="146050"/>
                  </a:lnTo>
                  <a:lnTo>
                    <a:pt x="2387600" y="152526"/>
                  </a:lnTo>
                  <a:lnTo>
                    <a:pt x="2413127" y="152526"/>
                  </a:lnTo>
                  <a:lnTo>
                    <a:pt x="2444750" y="152526"/>
                  </a:lnTo>
                  <a:lnTo>
                    <a:pt x="2470404" y="152526"/>
                  </a:lnTo>
                  <a:lnTo>
                    <a:pt x="2495550" y="152526"/>
                  </a:lnTo>
                  <a:lnTo>
                    <a:pt x="2540254" y="152526"/>
                  </a:lnTo>
                  <a:lnTo>
                    <a:pt x="2559304" y="152526"/>
                  </a:lnTo>
                  <a:lnTo>
                    <a:pt x="2597150" y="146050"/>
                  </a:lnTo>
                  <a:lnTo>
                    <a:pt x="2616200" y="146050"/>
                  </a:lnTo>
                  <a:lnTo>
                    <a:pt x="2635250" y="146050"/>
                  </a:lnTo>
                  <a:lnTo>
                    <a:pt x="2648204" y="146050"/>
                  </a:lnTo>
                  <a:lnTo>
                    <a:pt x="2660777" y="139573"/>
                  </a:lnTo>
                  <a:lnTo>
                    <a:pt x="2673350" y="139573"/>
                  </a:lnTo>
                  <a:lnTo>
                    <a:pt x="2686050" y="139573"/>
                  </a:lnTo>
                  <a:lnTo>
                    <a:pt x="2699004" y="139573"/>
                  </a:lnTo>
                  <a:lnTo>
                    <a:pt x="2718054" y="146050"/>
                  </a:lnTo>
                  <a:lnTo>
                    <a:pt x="2724150" y="146050"/>
                  </a:lnTo>
                  <a:lnTo>
                    <a:pt x="2736722" y="146050"/>
                  </a:lnTo>
                  <a:lnTo>
                    <a:pt x="2743200" y="146050"/>
                  </a:lnTo>
                  <a:lnTo>
                    <a:pt x="2749677" y="139573"/>
                  </a:lnTo>
                  <a:lnTo>
                    <a:pt x="2749677" y="133476"/>
                  </a:lnTo>
                  <a:lnTo>
                    <a:pt x="2749677" y="127000"/>
                  </a:lnTo>
                  <a:lnTo>
                    <a:pt x="2749677" y="120523"/>
                  </a:lnTo>
                  <a:lnTo>
                    <a:pt x="2755900" y="120523"/>
                  </a:lnTo>
                  <a:lnTo>
                    <a:pt x="2762377" y="120523"/>
                  </a:lnTo>
                  <a:lnTo>
                    <a:pt x="2768854" y="120523"/>
                  </a:lnTo>
                  <a:lnTo>
                    <a:pt x="2762377" y="120523"/>
                  </a:lnTo>
                  <a:lnTo>
                    <a:pt x="2768854" y="120523"/>
                  </a:lnTo>
                  <a:lnTo>
                    <a:pt x="2774950" y="114426"/>
                  </a:lnTo>
                  <a:lnTo>
                    <a:pt x="2781427" y="114426"/>
                  </a:lnTo>
                  <a:lnTo>
                    <a:pt x="2787904" y="114426"/>
                  </a:lnTo>
                  <a:lnTo>
                    <a:pt x="2800477" y="107950"/>
                  </a:lnTo>
                  <a:lnTo>
                    <a:pt x="2806572" y="107950"/>
                  </a:lnTo>
                  <a:lnTo>
                    <a:pt x="2819527" y="107950"/>
                  </a:lnTo>
                  <a:lnTo>
                    <a:pt x="2832227" y="101473"/>
                  </a:lnTo>
                  <a:lnTo>
                    <a:pt x="2844800" y="95376"/>
                  </a:lnTo>
                  <a:lnTo>
                    <a:pt x="2851277" y="95376"/>
                  </a:lnTo>
                  <a:lnTo>
                    <a:pt x="2863850" y="82423"/>
                  </a:lnTo>
                  <a:lnTo>
                    <a:pt x="2870327" y="76200"/>
                  </a:lnTo>
                  <a:lnTo>
                    <a:pt x="2876804" y="63626"/>
                  </a:lnTo>
                  <a:lnTo>
                    <a:pt x="2882900" y="57150"/>
                  </a:lnTo>
                  <a:lnTo>
                    <a:pt x="2889377" y="44576"/>
                  </a:lnTo>
                  <a:lnTo>
                    <a:pt x="2889377" y="38100"/>
                  </a:lnTo>
                  <a:lnTo>
                    <a:pt x="2882900" y="25526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53916" y="6680161"/>
              <a:ext cx="933450" cy="64135"/>
            </a:xfrm>
            <a:custGeom>
              <a:avLst/>
              <a:gdLst/>
              <a:ahLst/>
              <a:cxnLst/>
              <a:rect l="l" t="t" r="r" b="b"/>
              <a:pathLst>
                <a:path w="933450" h="64134">
                  <a:moveTo>
                    <a:pt x="12573" y="0"/>
                  </a:moveTo>
                  <a:lnTo>
                    <a:pt x="6096" y="0"/>
                  </a:lnTo>
                  <a:lnTo>
                    <a:pt x="6096" y="6477"/>
                  </a:lnTo>
                  <a:lnTo>
                    <a:pt x="0" y="6477"/>
                  </a:lnTo>
                  <a:lnTo>
                    <a:pt x="127126" y="6477"/>
                  </a:lnTo>
                  <a:lnTo>
                    <a:pt x="146176" y="0"/>
                  </a:lnTo>
                  <a:lnTo>
                    <a:pt x="203073" y="0"/>
                  </a:lnTo>
                  <a:lnTo>
                    <a:pt x="234696" y="0"/>
                  </a:lnTo>
                  <a:lnTo>
                    <a:pt x="311023" y="6477"/>
                  </a:lnTo>
                  <a:lnTo>
                    <a:pt x="355726" y="6477"/>
                  </a:lnTo>
                  <a:lnTo>
                    <a:pt x="399923" y="6477"/>
                  </a:lnTo>
                  <a:lnTo>
                    <a:pt x="495426" y="19088"/>
                  </a:lnTo>
                  <a:lnTo>
                    <a:pt x="546100" y="25565"/>
                  </a:lnTo>
                  <a:lnTo>
                    <a:pt x="635000" y="38163"/>
                  </a:lnTo>
                  <a:lnTo>
                    <a:pt x="679323" y="50761"/>
                  </a:lnTo>
                  <a:lnTo>
                    <a:pt x="755650" y="57241"/>
                  </a:lnTo>
                  <a:lnTo>
                    <a:pt x="793750" y="63722"/>
                  </a:lnTo>
                  <a:lnTo>
                    <a:pt x="857123" y="63722"/>
                  </a:lnTo>
                  <a:lnTo>
                    <a:pt x="882776" y="63722"/>
                  </a:lnTo>
                  <a:lnTo>
                    <a:pt x="901826" y="63722"/>
                  </a:lnTo>
                  <a:lnTo>
                    <a:pt x="914400" y="57241"/>
                  </a:lnTo>
                  <a:lnTo>
                    <a:pt x="926973" y="50761"/>
                  </a:lnTo>
                  <a:lnTo>
                    <a:pt x="933450" y="50761"/>
                  </a:lnTo>
                  <a:lnTo>
                    <a:pt x="933450" y="4464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3628" y="2834640"/>
              <a:ext cx="9956800" cy="3909060"/>
            </a:xfrm>
            <a:custGeom>
              <a:avLst/>
              <a:gdLst/>
              <a:ahLst/>
              <a:cxnLst/>
              <a:rect l="l" t="t" r="r" b="b"/>
              <a:pathLst>
                <a:path w="9956800" h="3909059">
                  <a:moveTo>
                    <a:pt x="9956292" y="0"/>
                  </a:moveTo>
                  <a:lnTo>
                    <a:pt x="0" y="0"/>
                  </a:lnTo>
                  <a:lnTo>
                    <a:pt x="0" y="3909060"/>
                  </a:lnTo>
                  <a:lnTo>
                    <a:pt x="9956292" y="3909060"/>
                  </a:lnTo>
                  <a:lnTo>
                    <a:pt x="9956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33628" y="2834640"/>
              <a:ext cx="9956800" cy="3909060"/>
            </a:xfrm>
            <a:custGeom>
              <a:avLst/>
              <a:gdLst/>
              <a:ahLst/>
              <a:cxnLst/>
              <a:rect l="l" t="t" r="r" b="b"/>
              <a:pathLst>
                <a:path w="9956800" h="3909059">
                  <a:moveTo>
                    <a:pt x="0" y="3909060"/>
                  </a:moveTo>
                  <a:lnTo>
                    <a:pt x="9956292" y="3909060"/>
                  </a:lnTo>
                  <a:lnTo>
                    <a:pt x="9956292" y="0"/>
                  </a:lnTo>
                  <a:lnTo>
                    <a:pt x="0" y="0"/>
                  </a:lnTo>
                  <a:lnTo>
                    <a:pt x="0" y="390906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27704" y="3119628"/>
              <a:ext cx="7539355" cy="3147060"/>
            </a:xfrm>
            <a:custGeom>
              <a:avLst/>
              <a:gdLst/>
              <a:ahLst/>
              <a:cxnLst/>
              <a:rect l="l" t="t" r="r" b="b"/>
              <a:pathLst>
                <a:path w="7539355" h="3147060">
                  <a:moveTo>
                    <a:pt x="7539228" y="0"/>
                  </a:moveTo>
                  <a:lnTo>
                    <a:pt x="0" y="0"/>
                  </a:lnTo>
                  <a:lnTo>
                    <a:pt x="0" y="3147060"/>
                  </a:lnTo>
                  <a:lnTo>
                    <a:pt x="7539228" y="3147060"/>
                  </a:lnTo>
                  <a:lnTo>
                    <a:pt x="7539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27704" y="3119628"/>
              <a:ext cx="7539355" cy="3147060"/>
            </a:xfrm>
            <a:custGeom>
              <a:avLst/>
              <a:gdLst/>
              <a:ahLst/>
              <a:cxnLst/>
              <a:rect l="l" t="t" r="r" b="b"/>
              <a:pathLst>
                <a:path w="7539355" h="3147060">
                  <a:moveTo>
                    <a:pt x="0" y="3147060"/>
                  </a:moveTo>
                  <a:lnTo>
                    <a:pt x="7539228" y="3147060"/>
                  </a:lnTo>
                  <a:lnTo>
                    <a:pt x="7539228" y="0"/>
                  </a:lnTo>
                  <a:lnTo>
                    <a:pt x="0" y="0"/>
                  </a:lnTo>
                  <a:lnTo>
                    <a:pt x="0" y="314706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3628" y="1792223"/>
              <a:ext cx="9865360" cy="3244850"/>
            </a:xfrm>
            <a:custGeom>
              <a:avLst/>
              <a:gdLst/>
              <a:ahLst/>
              <a:cxnLst/>
              <a:rect l="l" t="t" r="r" b="b"/>
              <a:pathLst>
                <a:path w="9865360" h="3244850">
                  <a:moveTo>
                    <a:pt x="9864852" y="0"/>
                  </a:moveTo>
                  <a:lnTo>
                    <a:pt x="0" y="0"/>
                  </a:lnTo>
                  <a:lnTo>
                    <a:pt x="0" y="3244596"/>
                  </a:lnTo>
                  <a:lnTo>
                    <a:pt x="9864852" y="3244596"/>
                  </a:lnTo>
                  <a:lnTo>
                    <a:pt x="98648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3628" y="1792223"/>
              <a:ext cx="9865360" cy="3244850"/>
            </a:xfrm>
            <a:custGeom>
              <a:avLst/>
              <a:gdLst/>
              <a:ahLst/>
              <a:cxnLst/>
              <a:rect l="l" t="t" r="r" b="b"/>
              <a:pathLst>
                <a:path w="9865360" h="3244850">
                  <a:moveTo>
                    <a:pt x="0" y="3244596"/>
                  </a:moveTo>
                  <a:lnTo>
                    <a:pt x="9864852" y="3244596"/>
                  </a:lnTo>
                  <a:lnTo>
                    <a:pt x="9864852" y="0"/>
                  </a:lnTo>
                  <a:lnTo>
                    <a:pt x="0" y="0"/>
                  </a:lnTo>
                  <a:lnTo>
                    <a:pt x="0" y="3244596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86028" y="1944623"/>
              <a:ext cx="4612005" cy="3244850"/>
            </a:xfrm>
            <a:custGeom>
              <a:avLst/>
              <a:gdLst/>
              <a:ahLst/>
              <a:cxnLst/>
              <a:rect l="l" t="t" r="r" b="b"/>
              <a:pathLst>
                <a:path w="4612005" h="3244850">
                  <a:moveTo>
                    <a:pt x="4611624" y="0"/>
                  </a:moveTo>
                  <a:lnTo>
                    <a:pt x="0" y="0"/>
                  </a:lnTo>
                  <a:lnTo>
                    <a:pt x="0" y="3244596"/>
                  </a:lnTo>
                  <a:lnTo>
                    <a:pt x="4611624" y="3244596"/>
                  </a:lnTo>
                  <a:lnTo>
                    <a:pt x="4611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86028" y="1944623"/>
              <a:ext cx="4612005" cy="3244850"/>
            </a:xfrm>
            <a:custGeom>
              <a:avLst/>
              <a:gdLst/>
              <a:ahLst/>
              <a:cxnLst/>
              <a:rect l="l" t="t" r="r" b="b"/>
              <a:pathLst>
                <a:path w="4612005" h="3244850">
                  <a:moveTo>
                    <a:pt x="0" y="3244596"/>
                  </a:moveTo>
                  <a:lnTo>
                    <a:pt x="4611624" y="3244596"/>
                  </a:lnTo>
                  <a:lnTo>
                    <a:pt x="4611624" y="0"/>
                  </a:lnTo>
                  <a:lnTo>
                    <a:pt x="0" y="0"/>
                  </a:lnTo>
                  <a:lnTo>
                    <a:pt x="0" y="32445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449068" y="1661159"/>
              <a:ext cx="2315210" cy="2222500"/>
            </a:xfrm>
            <a:custGeom>
              <a:avLst/>
              <a:gdLst/>
              <a:ahLst/>
              <a:cxnLst/>
              <a:rect l="l" t="t" r="r" b="b"/>
              <a:pathLst>
                <a:path w="2315210" h="2222500">
                  <a:moveTo>
                    <a:pt x="2314956" y="0"/>
                  </a:moveTo>
                  <a:lnTo>
                    <a:pt x="0" y="0"/>
                  </a:lnTo>
                  <a:lnTo>
                    <a:pt x="0" y="2221992"/>
                  </a:lnTo>
                  <a:lnTo>
                    <a:pt x="2314956" y="2221992"/>
                  </a:lnTo>
                  <a:lnTo>
                    <a:pt x="2314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49068" y="1661159"/>
              <a:ext cx="2315210" cy="2222500"/>
            </a:xfrm>
            <a:custGeom>
              <a:avLst/>
              <a:gdLst/>
              <a:ahLst/>
              <a:cxnLst/>
              <a:rect l="l" t="t" r="r" b="b"/>
              <a:pathLst>
                <a:path w="2315210" h="2222500">
                  <a:moveTo>
                    <a:pt x="0" y="2221992"/>
                  </a:moveTo>
                  <a:lnTo>
                    <a:pt x="2314956" y="2221992"/>
                  </a:lnTo>
                  <a:lnTo>
                    <a:pt x="2314956" y="0"/>
                  </a:lnTo>
                  <a:lnTo>
                    <a:pt x="0" y="0"/>
                  </a:lnTo>
                  <a:lnTo>
                    <a:pt x="0" y="222199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59624" y="1661159"/>
              <a:ext cx="3191510" cy="1671955"/>
            </a:xfrm>
            <a:custGeom>
              <a:avLst/>
              <a:gdLst/>
              <a:ahLst/>
              <a:cxnLst/>
              <a:rect l="l" t="t" r="r" b="b"/>
              <a:pathLst>
                <a:path w="3191509" h="1671954">
                  <a:moveTo>
                    <a:pt x="3191255" y="0"/>
                  </a:moveTo>
                  <a:lnTo>
                    <a:pt x="0" y="0"/>
                  </a:lnTo>
                  <a:lnTo>
                    <a:pt x="0" y="1671827"/>
                  </a:lnTo>
                  <a:lnTo>
                    <a:pt x="3191255" y="1671827"/>
                  </a:lnTo>
                  <a:lnTo>
                    <a:pt x="3191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659624" y="1661159"/>
              <a:ext cx="3191510" cy="1671955"/>
            </a:xfrm>
            <a:custGeom>
              <a:avLst/>
              <a:gdLst/>
              <a:ahLst/>
              <a:cxnLst/>
              <a:rect l="l" t="t" r="r" b="b"/>
              <a:pathLst>
                <a:path w="3191509" h="1671954">
                  <a:moveTo>
                    <a:pt x="0" y="1671827"/>
                  </a:moveTo>
                  <a:lnTo>
                    <a:pt x="3191255" y="1671827"/>
                  </a:lnTo>
                  <a:lnTo>
                    <a:pt x="3191255" y="0"/>
                  </a:lnTo>
                  <a:lnTo>
                    <a:pt x="0" y="0"/>
                  </a:lnTo>
                  <a:lnTo>
                    <a:pt x="0" y="167182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30590" y="1317751"/>
              <a:ext cx="235078" cy="18402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517891" y="1537715"/>
              <a:ext cx="1027430" cy="1437640"/>
            </a:xfrm>
            <a:custGeom>
              <a:avLst/>
              <a:gdLst/>
              <a:ahLst/>
              <a:cxnLst/>
              <a:rect l="l" t="t" r="r" b="b"/>
              <a:pathLst>
                <a:path w="1027429" h="1437639">
                  <a:moveTo>
                    <a:pt x="1027176" y="0"/>
                  </a:moveTo>
                  <a:lnTo>
                    <a:pt x="0" y="0"/>
                  </a:lnTo>
                  <a:lnTo>
                    <a:pt x="0" y="1437131"/>
                  </a:lnTo>
                  <a:lnTo>
                    <a:pt x="1027176" y="1437131"/>
                  </a:lnTo>
                  <a:lnTo>
                    <a:pt x="1027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32088" y="1384172"/>
              <a:ext cx="241935" cy="95885"/>
            </a:xfrm>
            <a:custGeom>
              <a:avLst/>
              <a:gdLst/>
              <a:ahLst/>
              <a:cxnLst/>
              <a:rect l="l" t="t" r="r" b="b"/>
              <a:pathLst>
                <a:path w="241934" h="95884">
                  <a:moveTo>
                    <a:pt x="0" y="25526"/>
                  </a:moveTo>
                  <a:lnTo>
                    <a:pt x="6476" y="50800"/>
                  </a:lnTo>
                  <a:lnTo>
                    <a:pt x="6476" y="63753"/>
                  </a:lnTo>
                  <a:lnTo>
                    <a:pt x="12953" y="76326"/>
                  </a:lnTo>
                  <a:lnTo>
                    <a:pt x="19050" y="88900"/>
                  </a:lnTo>
                  <a:lnTo>
                    <a:pt x="19050" y="95376"/>
                  </a:lnTo>
                  <a:lnTo>
                    <a:pt x="25526" y="95376"/>
                  </a:lnTo>
                  <a:lnTo>
                    <a:pt x="31622" y="88900"/>
                  </a:lnTo>
                  <a:lnTo>
                    <a:pt x="38100" y="76326"/>
                  </a:lnTo>
                  <a:lnTo>
                    <a:pt x="38100" y="63753"/>
                  </a:lnTo>
                  <a:lnTo>
                    <a:pt x="44576" y="44703"/>
                  </a:lnTo>
                  <a:lnTo>
                    <a:pt x="50800" y="31750"/>
                  </a:lnTo>
                  <a:lnTo>
                    <a:pt x="57276" y="25526"/>
                  </a:lnTo>
                  <a:lnTo>
                    <a:pt x="63753" y="19050"/>
                  </a:lnTo>
                  <a:lnTo>
                    <a:pt x="69850" y="12953"/>
                  </a:lnTo>
                  <a:lnTo>
                    <a:pt x="76326" y="12953"/>
                  </a:lnTo>
                  <a:lnTo>
                    <a:pt x="82803" y="12953"/>
                  </a:lnTo>
                  <a:lnTo>
                    <a:pt x="95376" y="19050"/>
                  </a:lnTo>
                  <a:lnTo>
                    <a:pt x="101472" y="25526"/>
                  </a:lnTo>
                  <a:lnTo>
                    <a:pt x="107950" y="31750"/>
                  </a:lnTo>
                  <a:lnTo>
                    <a:pt x="114426" y="31750"/>
                  </a:lnTo>
                  <a:lnTo>
                    <a:pt x="120650" y="38226"/>
                  </a:lnTo>
                  <a:lnTo>
                    <a:pt x="127126" y="38226"/>
                  </a:lnTo>
                  <a:lnTo>
                    <a:pt x="133603" y="31750"/>
                  </a:lnTo>
                  <a:lnTo>
                    <a:pt x="139700" y="25526"/>
                  </a:lnTo>
                  <a:lnTo>
                    <a:pt x="152653" y="19050"/>
                  </a:lnTo>
                  <a:lnTo>
                    <a:pt x="165226" y="6476"/>
                  </a:lnTo>
                  <a:lnTo>
                    <a:pt x="171322" y="0"/>
                  </a:lnTo>
                  <a:lnTo>
                    <a:pt x="184276" y="0"/>
                  </a:lnTo>
                  <a:lnTo>
                    <a:pt x="196976" y="6476"/>
                  </a:lnTo>
                  <a:lnTo>
                    <a:pt x="209550" y="25526"/>
                  </a:lnTo>
                  <a:lnTo>
                    <a:pt x="216026" y="31750"/>
                  </a:lnTo>
                  <a:lnTo>
                    <a:pt x="222503" y="44703"/>
                  </a:lnTo>
                  <a:lnTo>
                    <a:pt x="228600" y="57276"/>
                  </a:lnTo>
                  <a:lnTo>
                    <a:pt x="235076" y="76326"/>
                  </a:lnTo>
                  <a:lnTo>
                    <a:pt x="241553" y="82803"/>
                  </a:lnTo>
                  <a:lnTo>
                    <a:pt x="241553" y="953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517891" y="1537715"/>
              <a:ext cx="1027430" cy="1437640"/>
            </a:xfrm>
            <a:custGeom>
              <a:avLst/>
              <a:gdLst/>
              <a:ahLst/>
              <a:cxnLst/>
              <a:rect l="l" t="t" r="r" b="b"/>
              <a:pathLst>
                <a:path w="1027429" h="1437639">
                  <a:moveTo>
                    <a:pt x="0" y="1437131"/>
                  </a:moveTo>
                  <a:lnTo>
                    <a:pt x="1027176" y="1437131"/>
                  </a:lnTo>
                  <a:lnTo>
                    <a:pt x="1027176" y="0"/>
                  </a:lnTo>
                  <a:lnTo>
                    <a:pt x="0" y="0"/>
                  </a:lnTo>
                  <a:lnTo>
                    <a:pt x="0" y="1437131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105644" y="1461515"/>
              <a:ext cx="1028700" cy="1437640"/>
            </a:xfrm>
            <a:custGeom>
              <a:avLst/>
              <a:gdLst/>
              <a:ahLst/>
              <a:cxnLst/>
              <a:rect l="l" t="t" r="r" b="b"/>
              <a:pathLst>
                <a:path w="1028700" h="1437639">
                  <a:moveTo>
                    <a:pt x="1028700" y="0"/>
                  </a:moveTo>
                  <a:lnTo>
                    <a:pt x="0" y="0"/>
                  </a:lnTo>
                  <a:lnTo>
                    <a:pt x="0" y="1437131"/>
                  </a:lnTo>
                  <a:lnTo>
                    <a:pt x="1028700" y="1437131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05644" y="1461515"/>
              <a:ext cx="1028700" cy="1437640"/>
            </a:xfrm>
            <a:custGeom>
              <a:avLst/>
              <a:gdLst/>
              <a:ahLst/>
              <a:cxnLst/>
              <a:rect l="l" t="t" r="r" b="b"/>
              <a:pathLst>
                <a:path w="1028700" h="1437639">
                  <a:moveTo>
                    <a:pt x="0" y="1437131"/>
                  </a:moveTo>
                  <a:lnTo>
                    <a:pt x="1028700" y="1437131"/>
                  </a:lnTo>
                  <a:lnTo>
                    <a:pt x="1028700" y="0"/>
                  </a:lnTo>
                  <a:lnTo>
                    <a:pt x="0" y="0"/>
                  </a:lnTo>
                  <a:lnTo>
                    <a:pt x="0" y="143713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389488" y="844549"/>
              <a:ext cx="158750" cy="431800"/>
            </a:xfrm>
            <a:custGeom>
              <a:avLst/>
              <a:gdLst/>
              <a:ahLst/>
              <a:cxnLst/>
              <a:rect l="l" t="t" r="r" b="b"/>
              <a:pathLst>
                <a:path w="158750" h="431800">
                  <a:moveTo>
                    <a:pt x="0" y="6476"/>
                  </a:moveTo>
                  <a:lnTo>
                    <a:pt x="0" y="0"/>
                  </a:lnTo>
                  <a:lnTo>
                    <a:pt x="0" y="12573"/>
                  </a:lnTo>
                  <a:lnTo>
                    <a:pt x="6476" y="38226"/>
                  </a:lnTo>
                  <a:lnTo>
                    <a:pt x="6476" y="57276"/>
                  </a:lnTo>
                  <a:lnTo>
                    <a:pt x="12953" y="76326"/>
                  </a:lnTo>
                  <a:lnTo>
                    <a:pt x="12953" y="95376"/>
                  </a:lnTo>
                  <a:lnTo>
                    <a:pt x="19050" y="146176"/>
                  </a:lnTo>
                  <a:lnTo>
                    <a:pt x="25526" y="171323"/>
                  </a:lnTo>
                  <a:lnTo>
                    <a:pt x="25526" y="196976"/>
                  </a:lnTo>
                  <a:lnTo>
                    <a:pt x="25526" y="228600"/>
                  </a:lnTo>
                  <a:lnTo>
                    <a:pt x="31622" y="254126"/>
                  </a:lnTo>
                  <a:lnTo>
                    <a:pt x="31622" y="279400"/>
                  </a:lnTo>
                  <a:lnTo>
                    <a:pt x="31622" y="298450"/>
                  </a:lnTo>
                  <a:lnTo>
                    <a:pt x="38100" y="323976"/>
                  </a:lnTo>
                  <a:lnTo>
                    <a:pt x="44576" y="355726"/>
                  </a:lnTo>
                  <a:lnTo>
                    <a:pt x="44576" y="368300"/>
                  </a:lnTo>
                  <a:lnTo>
                    <a:pt x="50800" y="380873"/>
                  </a:lnTo>
                  <a:lnTo>
                    <a:pt x="57276" y="393826"/>
                  </a:lnTo>
                  <a:lnTo>
                    <a:pt x="63753" y="406400"/>
                  </a:lnTo>
                  <a:lnTo>
                    <a:pt x="63753" y="412876"/>
                  </a:lnTo>
                  <a:lnTo>
                    <a:pt x="69850" y="419100"/>
                  </a:lnTo>
                  <a:lnTo>
                    <a:pt x="69850" y="425576"/>
                  </a:lnTo>
                  <a:lnTo>
                    <a:pt x="76326" y="431673"/>
                  </a:lnTo>
                  <a:lnTo>
                    <a:pt x="76326" y="425576"/>
                  </a:lnTo>
                  <a:lnTo>
                    <a:pt x="76326" y="419100"/>
                  </a:lnTo>
                </a:path>
                <a:path w="158750" h="431800">
                  <a:moveTo>
                    <a:pt x="95376" y="50800"/>
                  </a:moveTo>
                  <a:lnTo>
                    <a:pt x="101472" y="57276"/>
                  </a:lnTo>
                  <a:lnTo>
                    <a:pt x="107950" y="63373"/>
                  </a:lnTo>
                  <a:lnTo>
                    <a:pt x="114426" y="101473"/>
                  </a:lnTo>
                  <a:lnTo>
                    <a:pt x="120650" y="133223"/>
                  </a:lnTo>
                  <a:lnTo>
                    <a:pt x="127126" y="158750"/>
                  </a:lnTo>
                  <a:lnTo>
                    <a:pt x="127126" y="190500"/>
                  </a:lnTo>
                  <a:lnTo>
                    <a:pt x="139700" y="254126"/>
                  </a:lnTo>
                  <a:lnTo>
                    <a:pt x="146176" y="285876"/>
                  </a:lnTo>
                  <a:lnTo>
                    <a:pt x="146176" y="311023"/>
                  </a:lnTo>
                  <a:lnTo>
                    <a:pt x="152653" y="336550"/>
                  </a:lnTo>
                  <a:lnTo>
                    <a:pt x="158750" y="374776"/>
                  </a:lnTo>
                  <a:lnTo>
                    <a:pt x="158750" y="387350"/>
                  </a:lnTo>
                  <a:lnTo>
                    <a:pt x="158750" y="399923"/>
                  </a:lnTo>
                  <a:lnTo>
                    <a:pt x="158750" y="412876"/>
                  </a:lnTo>
                  <a:lnTo>
                    <a:pt x="158750" y="419100"/>
                  </a:lnTo>
                  <a:lnTo>
                    <a:pt x="158750" y="412876"/>
                  </a:lnTo>
                  <a:lnTo>
                    <a:pt x="158750" y="406400"/>
                  </a:lnTo>
                  <a:lnTo>
                    <a:pt x="158750" y="399923"/>
                  </a:lnTo>
                  <a:lnTo>
                    <a:pt x="158750" y="387350"/>
                  </a:lnTo>
                  <a:lnTo>
                    <a:pt x="158750" y="3808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45190" y="771651"/>
              <a:ext cx="183897" cy="13970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0629900" y="1149095"/>
              <a:ext cx="1028700" cy="1437640"/>
            </a:xfrm>
            <a:custGeom>
              <a:avLst/>
              <a:gdLst/>
              <a:ahLst/>
              <a:cxnLst/>
              <a:rect l="l" t="t" r="r" b="b"/>
              <a:pathLst>
                <a:path w="1028700" h="1437639">
                  <a:moveTo>
                    <a:pt x="1028700" y="0"/>
                  </a:moveTo>
                  <a:lnTo>
                    <a:pt x="0" y="0"/>
                  </a:lnTo>
                  <a:lnTo>
                    <a:pt x="0" y="1437131"/>
                  </a:lnTo>
                  <a:lnTo>
                    <a:pt x="1028700" y="1437131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629900" y="1149095"/>
              <a:ext cx="1028700" cy="1437640"/>
            </a:xfrm>
            <a:custGeom>
              <a:avLst/>
              <a:gdLst/>
              <a:ahLst/>
              <a:cxnLst/>
              <a:rect l="l" t="t" r="r" b="b"/>
              <a:pathLst>
                <a:path w="1028700" h="1437639">
                  <a:moveTo>
                    <a:pt x="0" y="1437131"/>
                  </a:moveTo>
                  <a:lnTo>
                    <a:pt x="1028700" y="1437131"/>
                  </a:lnTo>
                  <a:lnTo>
                    <a:pt x="1028700" y="0"/>
                  </a:lnTo>
                  <a:lnTo>
                    <a:pt x="0" y="0"/>
                  </a:lnTo>
                  <a:lnTo>
                    <a:pt x="0" y="143713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195572" y="1613915"/>
              <a:ext cx="3557270" cy="1437640"/>
            </a:xfrm>
            <a:custGeom>
              <a:avLst/>
              <a:gdLst/>
              <a:ahLst/>
              <a:cxnLst/>
              <a:rect l="l" t="t" r="r" b="b"/>
              <a:pathLst>
                <a:path w="3557270" h="1437639">
                  <a:moveTo>
                    <a:pt x="3557016" y="0"/>
                  </a:moveTo>
                  <a:lnTo>
                    <a:pt x="0" y="0"/>
                  </a:lnTo>
                  <a:lnTo>
                    <a:pt x="0" y="1437131"/>
                  </a:lnTo>
                  <a:lnTo>
                    <a:pt x="3557016" y="1437131"/>
                  </a:lnTo>
                  <a:lnTo>
                    <a:pt x="3557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195572" y="1613915"/>
              <a:ext cx="3557270" cy="1437640"/>
            </a:xfrm>
            <a:custGeom>
              <a:avLst/>
              <a:gdLst/>
              <a:ahLst/>
              <a:cxnLst/>
              <a:rect l="l" t="t" r="r" b="b"/>
              <a:pathLst>
                <a:path w="3557270" h="1437639">
                  <a:moveTo>
                    <a:pt x="0" y="1437131"/>
                  </a:moveTo>
                  <a:lnTo>
                    <a:pt x="3557016" y="1437131"/>
                  </a:lnTo>
                  <a:lnTo>
                    <a:pt x="3557016" y="0"/>
                  </a:lnTo>
                  <a:lnTo>
                    <a:pt x="0" y="0"/>
                  </a:lnTo>
                  <a:lnTo>
                    <a:pt x="0" y="143713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17206" y="1930273"/>
              <a:ext cx="159385" cy="413384"/>
            </a:xfrm>
            <a:custGeom>
              <a:avLst/>
              <a:gdLst/>
              <a:ahLst/>
              <a:cxnLst/>
              <a:rect l="l" t="t" r="r" b="b"/>
              <a:pathLst>
                <a:path w="159384" h="413385">
                  <a:moveTo>
                    <a:pt x="0" y="19050"/>
                  </a:moveTo>
                  <a:lnTo>
                    <a:pt x="0" y="12953"/>
                  </a:lnTo>
                  <a:lnTo>
                    <a:pt x="0" y="0"/>
                  </a:lnTo>
                  <a:lnTo>
                    <a:pt x="0" y="12953"/>
                  </a:lnTo>
                  <a:lnTo>
                    <a:pt x="12966" y="44703"/>
                  </a:lnTo>
                  <a:lnTo>
                    <a:pt x="12966" y="63753"/>
                  </a:lnTo>
                  <a:lnTo>
                    <a:pt x="19088" y="88900"/>
                  </a:lnTo>
                  <a:lnTo>
                    <a:pt x="19088" y="114553"/>
                  </a:lnTo>
                  <a:lnTo>
                    <a:pt x="19088" y="146176"/>
                  </a:lnTo>
                  <a:lnTo>
                    <a:pt x="19088" y="177800"/>
                  </a:lnTo>
                  <a:lnTo>
                    <a:pt x="19088" y="241553"/>
                  </a:lnTo>
                  <a:lnTo>
                    <a:pt x="25565" y="273303"/>
                  </a:lnTo>
                  <a:lnTo>
                    <a:pt x="25565" y="330200"/>
                  </a:lnTo>
                  <a:lnTo>
                    <a:pt x="32042" y="349250"/>
                  </a:lnTo>
                  <a:lnTo>
                    <a:pt x="32042" y="368300"/>
                  </a:lnTo>
                  <a:lnTo>
                    <a:pt x="38163" y="393826"/>
                  </a:lnTo>
                  <a:lnTo>
                    <a:pt x="44640" y="406400"/>
                  </a:lnTo>
                  <a:lnTo>
                    <a:pt x="51117" y="412876"/>
                  </a:lnTo>
                  <a:lnTo>
                    <a:pt x="51117" y="406400"/>
                  </a:lnTo>
                </a:path>
                <a:path w="159384" h="413385">
                  <a:moveTo>
                    <a:pt x="114477" y="95376"/>
                  </a:moveTo>
                  <a:lnTo>
                    <a:pt x="114477" y="101600"/>
                  </a:lnTo>
                  <a:lnTo>
                    <a:pt x="120967" y="108076"/>
                  </a:lnTo>
                  <a:lnTo>
                    <a:pt x="120967" y="133603"/>
                  </a:lnTo>
                  <a:lnTo>
                    <a:pt x="127088" y="152653"/>
                  </a:lnTo>
                  <a:lnTo>
                    <a:pt x="133565" y="196976"/>
                  </a:lnTo>
                  <a:lnTo>
                    <a:pt x="133565" y="222503"/>
                  </a:lnTo>
                  <a:lnTo>
                    <a:pt x="133565" y="254126"/>
                  </a:lnTo>
                  <a:lnTo>
                    <a:pt x="140042" y="304926"/>
                  </a:lnTo>
                  <a:lnTo>
                    <a:pt x="140042" y="323976"/>
                  </a:lnTo>
                  <a:lnTo>
                    <a:pt x="146164" y="362203"/>
                  </a:lnTo>
                  <a:lnTo>
                    <a:pt x="146164" y="374776"/>
                  </a:lnTo>
                  <a:lnTo>
                    <a:pt x="152641" y="393826"/>
                  </a:lnTo>
                  <a:lnTo>
                    <a:pt x="152641" y="399923"/>
                  </a:lnTo>
                  <a:lnTo>
                    <a:pt x="158762" y="406400"/>
                  </a:lnTo>
                  <a:lnTo>
                    <a:pt x="158762" y="4128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166739" y="876299"/>
              <a:ext cx="88900" cy="298450"/>
            </a:xfrm>
            <a:custGeom>
              <a:avLst/>
              <a:gdLst/>
              <a:ahLst/>
              <a:cxnLst/>
              <a:rect l="l" t="t" r="r" b="b"/>
              <a:pathLst>
                <a:path w="88900" h="298450">
                  <a:moveTo>
                    <a:pt x="25526" y="6476"/>
                  </a:moveTo>
                  <a:lnTo>
                    <a:pt x="25526" y="0"/>
                  </a:lnTo>
                  <a:lnTo>
                    <a:pt x="25526" y="6476"/>
                  </a:lnTo>
                  <a:lnTo>
                    <a:pt x="19050" y="12573"/>
                  </a:lnTo>
                  <a:lnTo>
                    <a:pt x="12953" y="31623"/>
                  </a:lnTo>
                  <a:lnTo>
                    <a:pt x="6476" y="50673"/>
                  </a:lnTo>
                  <a:lnTo>
                    <a:pt x="6476" y="76200"/>
                  </a:lnTo>
                  <a:lnTo>
                    <a:pt x="0" y="101473"/>
                  </a:lnTo>
                  <a:lnTo>
                    <a:pt x="0" y="120523"/>
                  </a:lnTo>
                  <a:lnTo>
                    <a:pt x="0" y="171323"/>
                  </a:lnTo>
                  <a:lnTo>
                    <a:pt x="0" y="190373"/>
                  </a:lnTo>
                  <a:lnTo>
                    <a:pt x="19050" y="235076"/>
                  </a:lnTo>
                  <a:lnTo>
                    <a:pt x="25526" y="254126"/>
                  </a:lnTo>
                  <a:lnTo>
                    <a:pt x="38100" y="266700"/>
                  </a:lnTo>
                  <a:lnTo>
                    <a:pt x="50673" y="279273"/>
                  </a:lnTo>
                  <a:lnTo>
                    <a:pt x="57150" y="292226"/>
                  </a:lnTo>
                  <a:lnTo>
                    <a:pt x="69850" y="298323"/>
                  </a:lnTo>
                  <a:lnTo>
                    <a:pt x="82803" y="298323"/>
                  </a:lnTo>
                  <a:lnTo>
                    <a:pt x="88900" y="2983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40017" y="822451"/>
              <a:ext cx="127001" cy="12052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78117" y="1063624"/>
              <a:ext cx="145797" cy="2411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98767" y="815974"/>
              <a:ext cx="133097" cy="19037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567042" y="831976"/>
              <a:ext cx="400050" cy="476250"/>
            </a:xfrm>
            <a:custGeom>
              <a:avLst/>
              <a:gdLst/>
              <a:ahLst/>
              <a:cxnLst/>
              <a:rect l="l" t="t" r="r" b="b"/>
              <a:pathLst>
                <a:path w="400050" h="476250">
                  <a:moveTo>
                    <a:pt x="0" y="0"/>
                  </a:moveTo>
                  <a:lnTo>
                    <a:pt x="6096" y="0"/>
                  </a:lnTo>
                  <a:lnTo>
                    <a:pt x="12573" y="6096"/>
                  </a:lnTo>
                  <a:lnTo>
                    <a:pt x="19050" y="25146"/>
                  </a:lnTo>
                  <a:lnTo>
                    <a:pt x="25146" y="38100"/>
                  </a:lnTo>
                  <a:lnTo>
                    <a:pt x="31623" y="63373"/>
                  </a:lnTo>
                  <a:lnTo>
                    <a:pt x="37718" y="75946"/>
                  </a:lnTo>
                  <a:lnTo>
                    <a:pt x="37718" y="101473"/>
                  </a:lnTo>
                  <a:lnTo>
                    <a:pt x="37718" y="107950"/>
                  </a:lnTo>
                  <a:lnTo>
                    <a:pt x="37718" y="126746"/>
                  </a:lnTo>
                  <a:lnTo>
                    <a:pt x="31623" y="133223"/>
                  </a:lnTo>
                  <a:lnTo>
                    <a:pt x="25146" y="133223"/>
                  </a:lnTo>
                  <a:lnTo>
                    <a:pt x="19050" y="139700"/>
                  </a:lnTo>
                </a:path>
                <a:path w="400050" h="476250">
                  <a:moveTo>
                    <a:pt x="107568" y="298450"/>
                  </a:moveTo>
                  <a:lnTo>
                    <a:pt x="107568" y="304546"/>
                  </a:lnTo>
                  <a:lnTo>
                    <a:pt x="107568" y="323596"/>
                  </a:lnTo>
                  <a:lnTo>
                    <a:pt x="107568" y="330073"/>
                  </a:lnTo>
                  <a:lnTo>
                    <a:pt x="107568" y="342646"/>
                  </a:lnTo>
                  <a:lnTo>
                    <a:pt x="101473" y="355346"/>
                  </a:lnTo>
                  <a:lnTo>
                    <a:pt x="101473" y="361823"/>
                  </a:lnTo>
                  <a:lnTo>
                    <a:pt x="94996" y="368300"/>
                  </a:lnTo>
                  <a:lnTo>
                    <a:pt x="88900" y="374396"/>
                  </a:lnTo>
                </a:path>
                <a:path w="400050" h="476250">
                  <a:moveTo>
                    <a:pt x="241173" y="203073"/>
                  </a:moveTo>
                  <a:lnTo>
                    <a:pt x="241173" y="196850"/>
                  </a:lnTo>
                  <a:lnTo>
                    <a:pt x="247650" y="196850"/>
                  </a:lnTo>
                  <a:lnTo>
                    <a:pt x="247650" y="203073"/>
                  </a:lnTo>
                  <a:lnTo>
                    <a:pt x="253746" y="203073"/>
                  </a:lnTo>
                  <a:lnTo>
                    <a:pt x="260223" y="215646"/>
                  </a:lnTo>
                  <a:lnTo>
                    <a:pt x="260223" y="222123"/>
                  </a:lnTo>
                  <a:lnTo>
                    <a:pt x="266318" y="222123"/>
                  </a:lnTo>
                  <a:lnTo>
                    <a:pt x="266318" y="228600"/>
                  </a:lnTo>
                  <a:lnTo>
                    <a:pt x="266318" y="222123"/>
                  </a:lnTo>
                  <a:lnTo>
                    <a:pt x="266318" y="215646"/>
                  </a:lnTo>
                  <a:lnTo>
                    <a:pt x="266318" y="209550"/>
                  </a:lnTo>
                  <a:lnTo>
                    <a:pt x="266318" y="203073"/>
                  </a:lnTo>
                  <a:lnTo>
                    <a:pt x="266318" y="209550"/>
                  </a:lnTo>
                  <a:lnTo>
                    <a:pt x="266318" y="260223"/>
                  </a:lnTo>
                  <a:lnTo>
                    <a:pt x="272796" y="272923"/>
                  </a:lnTo>
                  <a:lnTo>
                    <a:pt x="279273" y="285496"/>
                  </a:lnTo>
                  <a:lnTo>
                    <a:pt x="285496" y="291973"/>
                  </a:lnTo>
                  <a:lnTo>
                    <a:pt x="298450" y="291973"/>
                  </a:lnTo>
                  <a:lnTo>
                    <a:pt x="304546" y="291973"/>
                  </a:lnTo>
                  <a:lnTo>
                    <a:pt x="317500" y="291973"/>
                  </a:lnTo>
                  <a:lnTo>
                    <a:pt x="323596" y="285496"/>
                  </a:lnTo>
                  <a:lnTo>
                    <a:pt x="330073" y="272923"/>
                  </a:lnTo>
                  <a:lnTo>
                    <a:pt x="336168" y="266700"/>
                  </a:lnTo>
                  <a:lnTo>
                    <a:pt x="342646" y="253746"/>
                  </a:lnTo>
                  <a:lnTo>
                    <a:pt x="342646" y="247650"/>
                  </a:lnTo>
                  <a:lnTo>
                    <a:pt x="342646" y="234696"/>
                  </a:lnTo>
                  <a:lnTo>
                    <a:pt x="342646" y="222123"/>
                  </a:lnTo>
                  <a:lnTo>
                    <a:pt x="342646" y="215646"/>
                  </a:lnTo>
                  <a:lnTo>
                    <a:pt x="336168" y="215646"/>
                  </a:lnTo>
                  <a:lnTo>
                    <a:pt x="336168" y="222123"/>
                  </a:lnTo>
                  <a:lnTo>
                    <a:pt x="342646" y="247650"/>
                  </a:lnTo>
                  <a:lnTo>
                    <a:pt x="342646" y="260223"/>
                  </a:lnTo>
                  <a:lnTo>
                    <a:pt x="349123" y="279400"/>
                  </a:lnTo>
                  <a:lnTo>
                    <a:pt x="355346" y="304546"/>
                  </a:lnTo>
                  <a:lnTo>
                    <a:pt x="361823" y="323596"/>
                  </a:lnTo>
                  <a:lnTo>
                    <a:pt x="368300" y="349123"/>
                  </a:lnTo>
                  <a:lnTo>
                    <a:pt x="374396" y="368300"/>
                  </a:lnTo>
                  <a:lnTo>
                    <a:pt x="380873" y="387350"/>
                  </a:lnTo>
                  <a:lnTo>
                    <a:pt x="393446" y="425450"/>
                  </a:lnTo>
                  <a:lnTo>
                    <a:pt x="399923" y="438150"/>
                  </a:lnTo>
                  <a:lnTo>
                    <a:pt x="399923" y="450723"/>
                  </a:lnTo>
                  <a:lnTo>
                    <a:pt x="399923" y="457200"/>
                  </a:lnTo>
                  <a:lnTo>
                    <a:pt x="393446" y="463296"/>
                  </a:lnTo>
                  <a:lnTo>
                    <a:pt x="387350" y="476250"/>
                  </a:lnTo>
                  <a:lnTo>
                    <a:pt x="380873" y="476250"/>
                  </a:lnTo>
                  <a:lnTo>
                    <a:pt x="361823" y="469773"/>
                  </a:lnTo>
                  <a:lnTo>
                    <a:pt x="355346" y="463296"/>
                  </a:lnTo>
                  <a:lnTo>
                    <a:pt x="330073" y="450723"/>
                  </a:lnTo>
                  <a:lnTo>
                    <a:pt x="317500" y="438150"/>
                  </a:lnTo>
                  <a:lnTo>
                    <a:pt x="291973" y="418973"/>
                  </a:lnTo>
                  <a:lnTo>
                    <a:pt x="279273" y="406400"/>
                  </a:lnTo>
                  <a:lnTo>
                    <a:pt x="260223" y="393446"/>
                  </a:lnTo>
                  <a:lnTo>
                    <a:pt x="253746" y="380873"/>
                  </a:lnTo>
                  <a:lnTo>
                    <a:pt x="247650" y="368300"/>
                  </a:lnTo>
                  <a:lnTo>
                    <a:pt x="247650" y="3618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7440" y="835024"/>
              <a:ext cx="177801" cy="18427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150989" y="749172"/>
              <a:ext cx="2514600" cy="584835"/>
            </a:xfrm>
            <a:custGeom>
              <a:avLst/>
              <a:gdLst/>
              <a:ahLst/>
              <a:cxnLst/>
              <a:rect l="l" t="t" r="r" b="b"/>
              <a:pathLst>
                <a:path w="2514600" h="584835">
                  <a:moveTo>
                    <a:pt x="0" y="0"/>
                  </a:moveTo>
                  <a:lnTo>
                    <a:pt x="0" y="6476"/>
                  </a:lnTo>
                  <a:lnTo>
                    <a:pt x="12953" y="25526"/>
                  </a:lnTo>
                  <a:lnTo>
                    <a:pt x="19050" y="38100"/>
                  </a:lnTo>
                  <a:lnTo>
                    <a:pt x="32003" y="51053"/>
                  </a:lnTo>
                  <a:lnTo>
                    <a:pt x="44576" y="63753"/>
                  </a:lnTo>
                  <a:lnTo>
                    <a:pt x="76200" y="95376"/>
                  </a:lnTo>
                  <a:lnTo>
                    <a:pt x="95376" y="114426"/>
                  </a:lnTo>
                  <a:lnTo>
                    <a:pt x="120903" y="165226"/>
                  </a:lnTo>
                  <a:lnTo>
                    <a:pt x="127000" y="190753"/>
                  </a:lnTo>
                  <a:lnTo>
                    <a:pt x="146050" y="254126"/>
                  </a:lnTo>
                  <a:lnTo>
                    <a:pt x="146050" y="292353"/>
                  </a:lnTo>
                  <a:lnTo>
                    <a:pt x="146050" y="323976"/>
                  </a:lnTo>
                  <a:lnTo>
                    <a:pt x="152526" y="362203"/>
                  </a:lnTo>
                  <a:lnTo>
                    <a:pt x="146050" y="425450"/>
                  </a:lnTo>
                  <a:lnTo>
                    <a:pt x="146050" y="451103"/>
                  </a:lnTo>
                  <a:lnTo>
                    <a:pt x="133476" y="476250"/>
                  </a:lnTo>
                  <a:lnTo>
                    <a:pt x="127000" y="495300"/>
                  </a:lnTo>
                  <a:lnTo>
                    <a:pt x="114426" y="514476"/>
                  </a:lnTo>
                  <a:lnTo>
                    <a:pt x="101853" y="533526"/>
                  </a:lnTo>
                  <a:lnTo>
                    <a:pt x="82676" y="546100"/>
                  </a:lnTo>
                  <a:lnTo>
                    <a:pt x="69722" y="559053"/>
                  </a:lnTo>
                  <a:lnTo>
                    <a:pt x="32003" y="584326"/>
                  </a:lnTo>
                </a:path>
                <a:path w="2514600" h="584835">
                  <a:moveTo>
                    <a:pt x="2019553" y="317500"/>
                  </a:moveTo>
                  <a:lnTo>
                    <a:pt x="2019553" y="311403"/>
                  </a:lnTo>
                  <a:lnTo>
                    <a:pt x="2025650" y="304926"/>
                  </a:lnTo>
                  <a:lnTo>
                    <a:pt x="2025650" y="292353"/>
                  </a:lnTo>
                  <a:lnTo>
                    <a:pt x="2038222" y="273176"/>
                  </a:lnTo>
                  <a:lnTo>
                    <a:pt x="2044700" y="260603"/>
                  </a:lnTo>
                  <a:lnTo>
                    <a:pt x="2057400" y="235076"/>
                  </a:lnTo>
                  <a:lnTo>
                    <a:pt x="2070353" y="222503"/>
                  </a:lnTo>
                  <a:lnTo>
                    <a:pt x="2076450" y="216026"/>
                  </a:lnTo>
                  <a:lnTo>
                    <a:pt x="2089403" y="203326"/>
                  </a:lnTo>
                  <a:lnTo>
                    <a:pt x="2095500" y="196850"/>
                  </a:lnTo>
                  <a:lnTo>
                    <a:pt x="2101977" y="190753"/>
                  </a:lnTo>
                  <a:lnTo>
                    <a:pt x="2108454" y="184276"/>
                  </a:lnTo>
                  <a:lnTo>
                    <a:pt x="2108454" y="177800"/>
                  </a:lnTo>
                  <a:lnTo>
                    <a:pt x="2101977" y="177800"/>
                  </a:lnTo>
                  <a:lnTo>
                    <a:pt x="2089403" y="177800"/>
                  </a:lnTo>
                  <a:lnTo>
                    <a:pt x="2051177" y="190753"/>
                  </a:lnTo>
                  <a:lnTo>
                    <a:pt x="2025650" y="196850"/>
                  </a:lnTo>
                  <a:lnTo>
                    <a:pt x="1968372" y="209550"/>
                  </a:lnTo>
                  <a:lnTo>
                    <a:pt x="1936750" y="216026"/>
                  </a:lnTo>
                  <a:lnTo>
                    <a:pt x="1898522" y="228600"/>
                  </a:lnTo>
                  <a:lnTo>
                    <a:pt x="1835277" y="241553"/>
                  </a:lnTo>
                  <a:lnTo>
                    <a:pt x="1809622" y="247650"/>
                  </a:lnTo>
                  <a:lnTo>
                    <a:pt x="1784477" y="260603"/>
                  </a:lnTo>
                  <a:lnTo>
                    <a:pt x="1758950" y="260603"/>
                  </a:lnTo>
                  <a:lnTo>
                    <a:pt x="1733677" y="266700"/>
                  </a:lnTo>
                  <a:lnTo>
                    <a:pt x="1721103" y="273176"/>
                  </a:lnTo>
                  <a:lnTo>
                    <a:pt x="1708150" y="279653"/>
                  </a:lnTo>
                  <a:lnTo>
                    <a:pt x="1708150" y="285876"/>
                  </a:lnTo>
                  <a:lnTo>
                    <a:pt x="1708150" y="292353"/>
                  </a:lnTo>
                  <a:lnTo>
                    <a:pt x="1733677" y="311403"/>
                  </a:lnTo>
                  <a:lnTo>
                    <a:pt x="1752727" y="317500"/>
                  </a:lnTo>
                  <a:lnTo>
                    <a:pt x="1797050" y="336550"/>
                  </a:lnTo>
                  <a:lnTo>
                    <a:pt x="1822577" y="349503"/>
                  </a:lnTo>
                  <a:lnTo>
                    <a:pt x="1854327" y="355726"/>
                  </a:lnTo>
                  <a:lnTo>
                    <a:pt x="1873377" y="362203"/>
                  </a:lnTo>
                  <a:lnTo>
                    <a:pt x="1911477" y="374776"/>
                  </a:lnTo>
                  <a:lnTo>
                    <a:pt x="1924177" y="381253"/>
                  </a:lnTo>
                  <a:lnTo>
                    <a:pt x="1936750" y="400303"/>
                  </a:lnTo>
                  <a:lnTo>
                    <a:pt x="1930653" y="406400"/>
                  </a:lnTo>
                  <a:lnTo>
                    <a:pt x="1917700" y="431926"/>
                  </a:lnTo>
                  <a:lnTo>
                    <a:pt x="1898522" y="444626"/>
                  </a:lnTo>
                  <a:lnTo>
                    <a:pt x="1885950" y="457200"/>
                  </a:lnTo>
                  <a:lnTo>
                    <a:pt x="1866900" y="470153"/>
                  </a:lnTo>
                  <a:lnTo>
                    <a:pt x="1854327" y="482726"/>
                  </a:lnTo>
                  <a:lnTo>
                    <a:pt x="1828800" y="508253"/>
                  </a:lnTo>
                  <a:lnTo>
                    <a:pt x="1822577" y="520953"/>
                  </a:lnTo>
                  <a:lnTo>
                    <a:pt x="1885950" y="565150"/>
                  </a:lnTo>
                  <a:lnTo>
                    <a:pt x="1968372" y="578103"/>
                  </a:lnTo>
                  <a:lnTo>
                    <a:pt x="1994027" y="578103"/>
                  </a:lnTo>
                  <a:lnTo>
                    <a:pt x="2038222" y="571626"/>
                  </a:lnTo>
                  <a:lnTo>
                    <a:pt x="2057400" y="565150"/>
                  </a:lnTo>
                  <a:lnTo>
                    <a:pt x="2082927" y="546100"/>
                  </a:lnTo>
                  <a:lnTo>
                    <a:pt x="2089403" y="540003"/>
                  </a:lnTo>
                  <a:lnTo>
                    <a:pt x="2089403" y="520953"/>
                  </a:lnTo>
                  <a:lnTo>
                    <a:pt x="2082927" y="514476"/>
                  </a:lnTo>
                  <a:lnTo>
                    <a:pt x="2063877" y="501776"/>
                  </a:lnTo>
                  <a:lnTo>
                    <a:pt x="2051177" y="495300"/>
                  </a:lnTo>
                  <a:lnTo>
                    <a:pt x="2025650" y="495300"/>
                  </a:lnTo>
                  <a:lnTo>
                    <a:pt x="2013077" y="495300"/>
                  </a:lnTo>
                </a:path>
                <a:path w="2514600" h="584835">
                  <a:moveTo>
                    <a:pt x="2349627" y="133603"/>
                  </a:moveTo>
                  <a:lnTo>
                    <a:pt x="2343150" y="127126"/>
                  </a:lnTo>
                  <a:lnTo>
                    <a:pt x="2343150" y="133603"/>
                  </a:lnTo>
                  <a:lnTo>
                    <a:pt x="2349627" y="152653"/>
                  </a:lnTo>
                  <a:lnTo>
                    <a:pt x="2349627" y="177800"/>
                  </a:lnTo>
                  <a:lnTo>
                    <a:pt x="2355722" y="203326"/>
                  </a:lnTo>
                  <a:lnTo>
                    <a:pt x="2368677" y="273176"/>
                  </a:lnTo>
                  <a:lnTo>
                    <a:pt x="2368677" y="311403"/>
                  </a:lnTo>
                  <a:lnTo>
                    <a:pt x="2368677" y="349503"/>
                  </a:lnTo>
                  <a:lnTo>
                    <a:pt x="2368677" y="425450"/>
                  </a:lnTo>
                  <a:lnTo>
                    <a:pt x="2368677" y="457200"/>
                  </a:lnTo>
                  <a:lnTo>
                    <a:pt x="2374900" y="489203"/>
                  </a:lnTo>
                  <a:lnTo>
                    <a:pt x="2374900" y="533526"/>
                  </a:lnTo>
                  <a:lnTo>
                    <a:pt x="2381377" y="546100"/>
                  </a:lnTo>
                  <a:lnTo>
                    <a:pt x="2387854" y="565150"/>
                  </a:lnTo>
                  <a:lnTo>
                    <a:pt x="2387854" y="571626"/>
                  </a:lnTo>
                  <a:lnTo>
                    <a:pt x="2393950" y="571626"/>
                  </a:lnTo>
                  <a:lnTo>
                    <a:pt x="2400427" y="565150"/>
                  </a:lnTo>
                </a:path>
                <a:path w="2514600" h="584835">
                  <a:moveTo>
                    <a:pt x="2425572" y="107950"/>
                  </a:moveTo>
                  <a:lnTo>
                    <a:pt x="2432050" y="120903"/>
                  </a:lnTo>
                  <a:lnTo>
                    <a:pt x="2425572" y="107950"/>
                  </a:lnTo>
                  <a:lnTo>
                    <a:pt x="2438527" y="139700"/>
                  </a:lnTo>
                  <a:lnTo>
                    <a:pt x="2451227" y="196850"/>
                  </a:lnTo>
                  <a:lnTo>
                    <a:pt x="2457704" y="235076"/>
                  </a:lnTo>
                  <a:lnTo>
                    <a:pt x="2457704" y="273176"/>
                  </a:lnTo>
                  <a:lnTo>
                    <a:pt x="2463800" y="317500"/>
                  </a:lnTo>
                  <a:lnTo>
                    <a:pt x="2470277" y="362203"/>
                  </a:lnTo>
                  <a:lnTo>
                    <a:pt x="2476754" y="400303"/>
                  </a:lnTo>
                  <a:lnTo>
                    <a:pt x="2495422" y="463676"/>
                  </a:lnTo>
                  <a:lnTo>
                    <a:pt x="2501900" y="489203"/>
                  </a:lnTo>
                  <a:lnTo>
                    <a:pt x="2514600" y="533526"/>
                  </a:lnTo>
                  <a:lnTo>
                    <a:pt x="2514600" y="552576"/>
                  </a:lnTo>
                  <a:lnTo>
                    <a:pt x="2514600" y="571626"/>
                  </a:lnTo>
                  <a:lnTo>
                    <a:pt x="2514600" y="578103"/>
                  </a:lnTo>
                  <a:lnTo>
                    <a:pt x="2514600" y="584326"/>
                  </a:lnTo>
                  <a:lnTo>
                    <a:pt x="2508377" y="57810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49247" y="1335912"/>
              <a:ext cx="9423274" cy="181673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514346" y="2044826"/>
              <a:ext cx="82550" cy="101600"/>
            </a:xfrm>
            <a:custGeom>
              <a:avLst/>
              <a:gdLst/>
              <a:ahLst/>
              <a:cxnLst/>
              <a:rect l="l" t="t" r="r" b="b"/>
              <a:pathLst>
                <a:path w="82550" h="101600">
                  <a:moveTo>
                    <a:pt x="0" y="0"/>
                  </a:moveTo>
                  <a:lnTo>
                    <a:pt x="6477" y="0"/>
                  </a:lnTo>
                  <a:lnTo>
                    <a:pt x="19050" y="6096"/>
                  </a:lnTo>
                  <a:lnTo>
                    <a:pt x="25527" y="6096"/>
                  </a:lnTo>
                  <a:lnTo>
                    <a:pt x="44323" y="6096"/>
                  </a:lnTo>
                  <a:lnTo>
                    <a:pt x="57277" y="6096"/>
                  </a:lnTo>
                  <a:lnTo>
                    <a:pt x="63373" y="6096"/>
                  </a:lnTo>
                  <a:lnTo>
                    <a:pt x="76327" y="6096"/>
                  </a:lnTo>
                  <a:lnTo>
                    <a:pt x="82423" y="6096"/>
                  </a:lnTo>
                </a:path>
                <a:path w="82550" h="101600">
                  <a:moveTo>
                    <a:pt x="0" y="88900"/>
                  </a:moveTo>
                  <a:lnTo>
                    <a:pt x="12573" y="94996"/>
                  </a:lnTo>
                  <a:lnTo>
                    <a:pt x="25527" y="101473"/>
                  </a:lnTo>
                  <a:lnTo>
                    <a:pt x="44323" y="101473"/>
                  </a:lnTo>
                  <a:lnTo>
                    <a:pt x="50800" y="101473"/>
                  </a:lnTo>
                  <a:lnTo>
                    <a:pt x="63373" y="94996"/>
                  </a:lnTo>
                  <a:lnTo>
                    <a:pt x="69850" y="94996"/>
                  </a:lnTo>
                  <a:lnTo>
                    <a:pt x="76327" y="949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994269" y="193027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-9525" y="3238"/>
                  </a:moveTo>
                  <a:lnTo>
                    <a:pt x="9525" y="3238"/>
                  </a:lnTo>
                </a:path>
              </a:pathLst>
            </a:custGeom>
            <a:ln w="647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988173" y="1860423"/>
              <a:ext cx="438150" cy="254635"/>
            </a:xfrm>
            <a:custGeom>
              <a:avLst/>
              <a:gdLst/>
              <a:ahLst/>
              <a:cxnLst/>
              <a:rect l="l" t="t" r="r" b="b"/>
              <a:pathLst>
                <a:path w="438150" h="254635">
                  <a:moveTo>
                    <a:pt x="0" y="171450"/>
                  </a:moveTo>
                  <a:lnTo>
                    <a:pt x="6096" y="171450"/>
                  </a:lnTo>
                  <a:lnTo>
                    <a:pt x="0" y="171450"/>
                  </a:lnTo>
                </a:path>
                <a:path w="438150" h="254635">
                  <a:moveTo>
                    <a:pt x="342773" y="0"/>
                  </a:moveTo>
                  <a:lnTo>
                    <a:pt x="336550" y="12573"/>
                  </a:lnTo>
                  <a:lnTo>
                    <a:pt x="330073" y="25526"/>
                  </a:lnTo>
                  <a:lnTo>
                    <a:pt x="330073" y="44703"/>
                  </a:lnTo>
                  <a:lnTo>
                    <a:pt x="323596" y="63753"/>
                  </a:lnTo>
                  <a:lnTo>
                    <a:pt x="323596" y="88900"/>
                  </a:lnTo>
                  <a:lnTo>
                    <a:pt x="330073" y="133603"/>
                  </a:lnTo>
                  <a:lnTo>
                    <a:pt x="336550" y="152653"/>
                  </a:lnTo>
                  <a:lnTo>
                    <a:pt x="349250" y="190500"/>
                  </a:lnTo>
                  <a:lnTo>
                    <a:pt x="355726" y="209550"/>
                  </a:lnTo>
                  <a:lnTo>
                    <a:pt x="374396" y="235076"/>
                  </a:lnTo>
                  <a:lnTo>
                    <a:pt x="387350" y="241173"/>
                  </a:lnTo>
                  <a:lnTo>
                    <a:pt x="412496" y="254126"/>
                  </a:lnTo>
                  <a:lnTo>
                    <a:pt x="419100" y="254126"/>
                  </a:lnTo>
                  <a:lnTo>
                    <a:pt x="438150" y="2411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35847" y="1990597"/>
              <a:ext cx="133224" cy="12700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69070" y="1831847"/>
              <a:ext cx="95378" cy="13970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02547" y="1819274"/>
              <a:ext cx="171451" cy="13347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23197" y="2060447"/>
              <a:ext cx="107951" cy="8890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76943" y="1978024"/>
              <a:ext cx="120651" cy="14605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48774" y="1800224"/>
              <a:ext cx="94997" cy="12700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375393" y="1793747"/>
              <a:ext cx="254128" cy="13995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73843" y="1806701"/>
              <a:ext cx="95378" cy="13309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9829546" y="1816226"/>
              <a:ext cx="76835" cy="298450"/>
            </a:xfrm>
            <a:custGeom>
              <a:avLst/>
              <a:gdLst/>
              <a:ahLst/>
              <a:cxnLst/>
              <a:rect l="l" t="t" r="r" b="b"/>
              <a:pathLst>
                <a:path w="76834" h="298450">
                  <a:moveTo>
                    <a:pt x="0" y="6096"/>
                  </a:moveTo>
                  <a:lnTo>
                    <a:pt x="0" y="0"/>
                  </a:lnTo>
                  <a:lnTo>
                    <a:pt x="6476" y="0"/>
                  </a:lnTo>
                  <a:lnTo>
                    <a:pt x="12573" y="0"/>
                  </a:lnTo>
                  <a:lnTo>
                    <a:pt x="19050" y="0"/>
                  </a:lnTo>
                  <a:lnTo>
                    <a:pt x="25526" y="0"/>
                  </a:lnTo>
                  <a:lnTo>
                    <a:pt x="44323" y="12573"/>
                  </a:lnTo>
                  <a:lnTo>
                    <a:pt x="50800" y="25146"/>
                  </a:lnTo>
                  <a:lnTo>
                    <a:pt x="57276" y="50673"/>
                  </a:lnTo>
                  <a:lnTo>
                    <a:pt x="63373" y="69723"/>
                  </a:lnTo>
                  <a:lnTo>
                    <a:pt x="69850" y="88900"/>
                  </a:lnTo>
                  <a:lnTo>
                    <a:pt x="76326" y="133096"/>
                  </a:lnTo>
                  <a:lnTo>
                    <a:pt x="76326" y="152273"/>
                  </a:lnTo>
                  <a:lnTo>
                    <a:pt x="76326" y="177800"/>
                  </a:lnTo>
                  <a:lnTo>
                    <a:pt x="76326" y="215646"/>
                  </a:lnTo>
                  <a:lnTo>
                    <a:pt x="76326" y="234696"/>
                  </a:lnTo>
                  <a:lnTo>
                    <a:pt x="63373" y="260223"/>
                  </a:lnTo>
                  <a:lnTo>
                    <a:pt x="57276" y="272796"/>
                  </a:lnTo>
                  <a:lnTo>
                    <a:pt x="50800" y="279273"/>
                  </a:lnTo>
                  <a:lnTo>
                    <a:pt x="44323" y="285369"/>
                  </a:lnTo>
                  <a:lnTo>
                    <a:pt x="31750" y="291846"/>
                  </a:lnTo>
                  <a:lnTo>
                    <a:pt x="19050" y="2983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518270" y="2232151"/>
              <a:ext cx="171324" cy="25374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216643" y="2219197"/>
              <a:ext cx="209551" cy="26670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30043" y="2682874"/>
              <a:ext cx="107951" cy="9537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634996" y="1155572"/>
              <a:ext cx="8134984" cy="2692400"/>
            </a:xfrm>
            <a:custGeom>
              <a:avLst/>
              <a:gdLst/>
              <a:ahLst/>
              <a:cxnLst/>
              <a:rect l="l" t="t" r="r" b="b"/>
              <a:pathLst>
                <a:path w="8134984" h="2692400">
                  <a:moveTo>
                    <a:pt x="8013573" y="165226"/>
                  </a:moveTo>
                  <a:lnTo>
                    <a:pt x="8013573" y="171703"/>
                  </a:lnTo>
                  <a:lnTo>
                    <a:pt x="8020050" y="177800"/>
                  </a:lnTo>
                  <a:lnTo>
                    <a:pt x="8020050" y="171703"/>
                  </a:lnTo>
                  <a:lnTo>
                    <a:pt x="8020050" y="165226"/>
                  </a:lnTo>
                  <a:lnTo>
                    <a:pt x="8020050" y="88900"/>
                  </a:lnTo>
                  <a:lnTo>
                    <a:pt x="8013573" y="63753"/>
                  </a:lnTo>
                  <a:lnTo>
                    <a:pt x="8013573" y="50800"/>
                  </a:lnTo>
                  <a:lnTo>
                    <a:pt x="8013573" y="38100"/>
                  </a:lnTo>
                  <a:lnTo>
                    <a:pt x="8007477" y="31623"/>
                  </a:lnTo>
                  <a:lnTo>
                    <a:pt x="8007477" y="25526"/>
                  </a:lnTo>
                  <a:lnTo>
                    <a:pt x="8001000" y="19050"/>
                  </a:lnTo>
                  <a:lnTo>
                    <a:pt x="8001000" y="12953"/>
                  </a:lnTo>
                  <a:lnTo>
                    <a:pt x="8001000" y="6476"/>
                  </a:lnTo>
                  <a:lnTo>
                    <a:pt x="8007477" y="0"/>
                  </a:lnTo>
                  <a:lnTo>
                    <a:pt x="8013573" y="0"/>
                  </a:lnTo>
                  <a:lnTo>
                    <a:pt x="8020050" y="0"/>
                  </a:lnTo>
                  <a:lnTo>
                    <a:pt x="8026527" y="0"/>
                  </a:lnTo>
                  <a:lnTo>
                    <a:pt x="8039100" y="0"/>
                  </a:lnTo>
                  <a:lnTo>
                    <a:pt x="8051673" y="6476"/>
                  </a:lnTo>
                  <a:lnTo>
                    <a:pt x="8058277" y="6476"/>
                  </a:lnTo>
                  <a:lnTo>
                    <a:pt x="8070850" y="12953"/>
                  </a:lnTo>
                  <a:lnTo>
                    <a:pt x="8077327" y="12953"/>
                  </a:lnTo>
                  <a:lnTo>
                    <a:pt x="8083423" y="12953"/>
                  </a:lnTo>
                  <a:lnTo>
                    <a:pt x="8089900" y="12953"/>
                  </a:lnTo>
                  <a:lnTo>
                    <a:pt x="8096377" y="12953"/>
                  </a:lnTo>
                  <a:lnTo>
                    <a:pt x="8089900" y="12953"/>
                  </a:lnTo>
                  <a:lnTo>
                    <a:pt x="8089900" y="19050"/>
                  </a:lnTo>
                  <a:lnTo>
                    <a:pt x="8083423" y="19050"/>
                  </a:lnTo>
                </a:path>
                <a:path w="8134984" h="2692400">
                  <a:moveTo>
                    <a:pt x="8032623" y="88900"/>
                  </a:moveTo>
                  <a:lnTo>
                    <a:pt x="8032623" y="88900"/>
                  </a:lnTo>
                  <a:lnTo>
                    <a:pt x="8128000" y="88900"/>
                  </a:lnTo>
                  <a:lnTo>
                    <a:pt x="8134477" y="88900"/>
                  </a:lnTo>
                </a:path>
                <a:path w="8134984" h="2692400">
                  <a:moveTo>
                    <a:pt x="76327" y="2565400"/>
                  </a:moveTo>
                  <a:lnTo>
                    <a:pt x="63754" y="2565400"/>
                  </a:lnTo>
                  <a:lnTo>
                    <a:pt x="44577" y="2571877"/>
                  </a:lnTo>
                  <a:lnTo>
                    <a:pt x="31623" y="2578354"/>
                  </a:lnTo>
                  <a:lnTo>
                    <a:pt x="25527" y="2584450"/>
                  </a:lnTo>
                  <a:lnTo>
                    <a:pt x="12573" y="2597404"/>
                  </a:lnTo>
                  <a:lnTo>
                    <a:pt x="6477" y="2603500"/>
                  </a:lnTo>
                  <a:lnTo>
                    <a:pt x="6477" y="2616454"/>
                  </a:lnTo>
                  <a:lnTo>
                    <a:pt x="0" y="2648204"/>
                  </a:lnTo>
                  <a:lnTo>
                    <a:pt x="6477" y="2654300"/>
                  </a:lnTo>
                  <a:lnTo>
                    <a:pt x="25527" y="2679827"/>
                  </a:lnTo>
                  <a:lnTo>
                    <a:pt x="38100" y="2686304"/>
                  </a:lnTo>
                  <a:lnTo>
                    <a:pt x="50673" y="2686304"/>
                  </a:lnTo>
                  <a:lnTo>
                    <a:pt x="63754" y="2692400"/>
                  </a:lnTo>
                  <a:lnTo>
                    <a:pt x="95377" y="2686304"/>
                  </a:lnTo>
                  <a:lnTo>
                    <a:pt x="133477" y="2648204"/>
                  </a:lnTo>
                  <a:lnTo>
                    <a:pt x="152273" y="2609977"/>
                  </a:lnTo>
                  <a:lnTo>
                    <a:pt x="158750" y="2590927"/>
                  </a:lnTo>
                  <a:lnTo>
                    <a:pt x="158750" y="2540127"/>
                  </a:lnTo>
                  <a:lnTo>
                    <a:pt x="158750" y="2514600"/>
                  </a:lnTo>
                  <a:lnTo>
                    <a:pt x="152273" y="2463800"/>
                  </a:lnTo>
                  <a:lnTo>
                    <a:pt x="114427" y="2381377"/>
                  </a:lnTo>
                  <a:lnTo>
                    <a:pt x="76327" y="2317623"/>
                  </a:lnTo>
                  <a:lnTo>
                    <a:pt x="57277" y="2305050"/>
                  </a:lnTo>
                  <a:lnTo>
                    <a:pt x="50673" y="2305050"/>
                  </a:lnTo>
                  <a:lnTo>
                    <a:pt x="50673" y="2317623"/>
                  </a:lnTo>
                  <a:lnTo>
                    <a:pt x="50673" y="2330577"/>
                  </a:lnTo>
                  <a:lnTo>
                    <a:pt x="50673" y="2349754"/>
                  </a:lnTo>
                  <a:lnTo>
                    <a:pt x="50673" y="2381377"/>
                  </a:lnTo>
                  <a:lnTo>
                    <a:pt x="57277" y="2406650"/>
                  </a:lnTo>
                  <a:lnTo>
                    <a:pt x="69850" y="2470277"/>
                  </a:lnTo>
                  <a:lnTo>
                    <a:pt x="120523" y="2552700"/>
                  </a:lnTo>
                  <a:lnTo>
                    <a:pt x="165227" y="2603500"/>
                  </a:lnTo>
                  <a:lnTo>
                    <a:pt x="203327" y="2629027"/>
                  </a:lnTo>
                  <a:lnTo>
                    <a:pt x="216027" y="2635250"/>
                  </a:lnTo>
                  <a:lnTo>
                    <a:pt x="222504" y="26352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73120" y="3616324"/>
              <a:ext cx="222505" cy="15875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95243" y="3419474"/>
              <a:ext cx="266701" cy="171324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3511169" y="3416426"/>
              <a:ext cx="6128385" cy="742950"/>
            </a:xfrm>
            <a:custGeom>
              <a:avLst/>
              <a:gdLst/>
              <a:ahLst/>
              <a:cxnLst/>
              <a:rect l="l" t="t" r="r" b="b"/>
              <a:pathLst>
                <a:path w="6128384" h="742950">
                  <a:moveTo>
                    <a:pt x="0" y="209423"/>
                  </a:moveTo>
                  <a:lnTo>
                    <a:pt x="6476" y="209423"/>
                  </a:lnTo>
                  <a:lnTo>
                    <a:pt x="12953" y="209423"/>
                  </a:lnTo>
                  <a:lnTo>
                    <a:pt x="19176" y="209423"/>
                  </a:lnTo>
                  <a:lnTo>
                    <a:pt x="38226" y="209423"/>
                  </a:lnTo>
                  <a:lnTo>
                    <a:pt x="50800" y="202946"/>
                  </a:lnTo>
                  <a:lnTo>
                    <a:pt x="69850" y="202946"/>
                  </a:lnTo>
                  <a:lnTo>
                    <a:pt x="76326" y="202946"/>
                  </a:lnTo>
                  <a:lnTo>
                    <a:pt x="88900" y="202946"/>
                  </a:lnTo>
                  <a:lnTo>
                    <a:pt x="95376" y="202946"/>
                  </a:lnTo>
                </a:path>
                <a:path w="6128384" h="742950">
                  <a:moveTo>
                    <a:pt x="50800" y="291846"/>
                  </a:moveTo>
                  <a:lnTo>
                    <a:pt x="76326" y="291846"/>
                  </a:lnTo>
                  <a:lnTo>
                    <a:pt x="101980" y="291846"/>
                  </a:lnTo>
                  <a:lnTo>
                    <a:pt x="108076" y="291846"/>
                  </a:lnTo>
                </a:path>
                <a:path w="6128384" h="742950">
                  <a:moveTo>
                    <a:pt x="5512054" y="25146"/>
                  </a:moveTo>
                  <a:lnTo>
                    <a:pt x="5518531" y="12573"/>
                  </a:lnTo>
                  <a:lnTo>
                    <a:pt x="5512054" y="25146"/>
                  </a:lnTo>
                  <a:lnTo>
                    <a:pt x="5518531" y="6096"/>
                  </a:lnTo>
                  <a:lnTo>
                    <a:pt x="5531104" y="0"/>
                  </a:lnTo>
                  <a:lnTo>
                    <a:pt x="5537200" y="0"/>
                  </a:lnTo>
                  <a:lnTo>
                    <a:pt x="5569204" y="0"/>
                  </a:lnTo>
                  <a:lnTo>
                    <a:pt x="5600954" y="25146"/>
                  </a:lnTo>
                  <a:lnTo>
                    <a:pt x="5632577" y="69723"/>
                  </a:lnTo>
                  <a:lnTo>
                    <a:pt x="5651627" y="127000"/>
                  </a:lnTo>
                  <a:lnTo>
                    <a:pt x="5664327" y="183896"/>
                  </a:lnTo>
                  <a:lnTo>
                    <a:pt x="5664327" y="209423"/>
                  </a:lnTo>
                  <a:lnTo>
                    <a:pt x="5664327" y="247650"/>
                  </a:lnTo>
                  <a:lnTo>
                    <a:pt x="5658104" y="266700"/>
                  </a:lnTo>
                  <a:lnTo>
                    <a:pt x="5651627" y="272796"/>
                  </a:lnTo>
                  <a:lnTo>
                    <a:pt x="5632577" y="279273"/>
                  </a:lnTo>
                  <a:lnTo>
                    <a:pt x="5607050" y="279273"/>
                  </a:lnTo>
                  <a:lnTo>
                    <a:pt x="5600954" y="272796"/>
                  </a:lnTo>
                  <a:lnTo>
                    <a:pt x="5588381" y="266700"/>
                  </a:lnTo>
                  <a:lnTo>
                    <a:pt x="5575300" y="241173"/>
                  </a:lnTo>
                  <a:lnTo>
                    <a:pt x="5569204" y="234696"/>
                  </a:lnTo>
                  <a:lnTo>
                    <a:pt x="5569204" y="209423"/>
                  </a:lnTo>
                  <a:lnTo>
                    <a:pt x="5575300" y="202946"/>
                  </a:lnTo>
                  <a:lnTo>
                    <a:pt x="5594477" y="190373"/>
                  </a:lnTo>
                  <a:lnTo>
                    <a:pt x="5600954" y="190373"/>
                  </a:lnTo>
                  <a:lnTo>
                    <a:pt x="5626100" y="190373"/>
                  </a:lnTo>
                  <a:lnTo>
                    <a:pt x="5639054" y="196850"/>
                  </a:lnTo>
                  <a:lnTo>
                    <a:pt x="5664327" y="202946"/>
                  </a:lnTo>
                  <a:lnTo>
                    <a:pt x="5670804" y="209423"/>
                  </a:lnTo>
                  <a:lnTo>
                    <a:pt x="5689854" y="215646"/>
                  </a:lnTo>
                </a:path>
                <a:path w="6128384" h="742950">
                  <a:moveTo>
                    <a:pt x="5765800" y="44196"/>
                  </a:moveTo>
                  <a:lnTo>
                    <a:pt x="5784850" y="44196"/>
                  </a:lnTo>
                  <a:lnTo>
                    <a:pt x="5810504" y="38100"/>
                  </a:lnTo>
                  <a:lnTo>
                    <a:pt x="5842127" y="31623"/>
                  </a:lnTo>
                  <a:lnTo>
                    <a:pt x="5861177" y="31623"/>
                  </a:lnTo>
                  <a:lnTo>
                    <a:pt x="5892927" y="25146"/>
                  </a:lnTo>
                  <a:lnTo>
                    <a:pt x="5905500" y="25146"/>
                  </a:lnTo>
                  <a:lnTo>
                    <a:pt x="5911977" y="19050"/>
                  </a:lnTo>
                  <a:lnTo>
                    <a:pt x="5899404" y="19050"/>
                  </a:lnTo>
                  <a:lnTo>
                    <a:pt x="5880227" y="25146"/>
                  </a:lnTo>
                  <a:lnTo>
                    <a:pt x="5867654" y="25146"/>
                  </a:lnTo>
                  <a:lnTo>
                    <a:pt x="5842127" y="38100"/>
                  </a:lnTo>
                  <a:lnTo>
                    <a:pt x="5835650" y="50673"/>
                  </a:lnTo>
                  <a:lnTo>
                    <a:pt x="5829554" y="69723"/>
                  </a:lnTo>
                  <a:lnTo>
                    <a:pt x="5829554" y="82423"/>
                  </a:lnTo>
                  <a:lnTo>
                    <a:pt x="5829554" y="101473"/>
                  </a:lnTo>
                  <a:lnTo>
                    <a:pt x="5842127" y="127000"/>
                  </a:lnTo>
                  <a:lnTo>
                    <a:pt x="5861177" y="158750"/>
                  </a:lnTo>
                  <a:lnTo>
                    <a:pt x="5867654" y="171323"/>
                  </a:lnTo>
                  <a:lnTo>
                    <a:pt x="5880227" y="190373"/>
                  </a:lnTo>
                  <a:lnTo>
                    <a:pt x="5892927" y="202946"/>
                  </a:lnTo>
                  <a:lnTo>
                    <a:pt x="5911977" y="234696"/>
                  </a:lnTo>
                  <a:lnTo>
                    <a:pt x="5918454" y="247650"/>
                  </a:lnTo>
                  <a:lnTo>
                    <a:pt x="5918454" y="260223"/>
                  </a:lnTo>
                  <a:lnTo>
                    <a:pt x="5918454" y="272796"/>
                  </a:lnTo>
                  <a:lnTo>
                    <a:pt x="5918454" y="279273"/>
                  </a:lnTo>
                  <a:lnTo>
                    <a:pt x="5911977" y="285369"/>
                  </a:lnTo>
                  <a:lnTo>
                    <a:pt x="5905500" y="291846"/>
                  </a:lnTo>
                  <a:lnTo>
                    <a:pt x="5892927" y="291846"/>
                  </a:lnTo>
                  <a:lnTo>
                    <a:pt x="5867654" y="298323"/>
                  </a:lnTo>
                  <a:lnTo>
                    <a:pt x="5854700" y="298323"/>
                  </a:lnTo>
                  <a:lnTo>
                    <a:pt x="5835650" y="298323"/>
                  </a:lnTo>
                  <a:lnTo>
                    <a:pt x="5810504" y="291846"/>
                  </a:lnTo>
                  <a:lnTo>
                    <a:pt x="5791327" y="285369"/>
                  </a:lnTo>
                  <a:lnTo>
                    <a:pt x="5784850" y="279273"/>
                  </a:lnTo>
                  <a:lnTo>
                    <a:pt x="5772277" y="272796"/>
                  </a:lnTo>
                  <a:lnTo>
                    <a:pt x="5765800" y="272796"/>
                  </a:lnTo>
                  <a:lnTo>
                    <a:pt x="5765800" y="266700"/>
                  </a:lnTo>
                  <a:lnTo>
                    <a:pt x="5759704" y="266700"/>
                  </a:lnTo>
                </a:path>
                <a:path w="6128384" h="742950">
                  <a:moveTo>
                    <a:pt x="5442204" y="393446"/>
                  </a:moveTo>
                  <a:lnTo>
                    <a:pt x="5454777" y="393446"/>
                  </a:lnTo>
                  <a:lnTo>
                    <a:pt x="6108827" y="393446"/>
                  </a:lnTo>
                  <a:lnTo>
                    <a:pt x="6128004" y="393446"/>
                  </a:lnTo>
                </a:path>
                <a:path w="6128384" h="742950">
                  <a:moveTo>
                    <a:pt x="5575300" y="450723"/>
                  </a:moveTo>
                  <a:lnTo>
                    <a:pt x="5588381" y="450723"/>
                  </a:lnTo>
                  <a:lnTo>
                    <a:pt x="5600954" y="450723"/>
                  </a:lnTo>
                  <a:lnTo>
                    <a:pt x="5632577" y="463296"/>
                  </a:lnTo>
                  <a:lnTo>
                    <a:pt x="5651627" y="469773"/>
                  </a:lnTo>
                  <a:lnTo>
                    <a:pt x="5702427" y="501396"/>
                  </a:lnTo>
                  <a:lnTo>
                    <a:pt x="5721477" y="520446"/>
                  </a:lnTo>
                  <a:lnTo>
                    <a:pt x="5740654" y="539623"/>
                  </a:lnTo>
                  <a:lnTo>
                    <a:pt x="5753227" y="565150"/>
                  </a:lnTo>
                  <a:lnTo>
                    <a:pt x="5759704" y="590296"/>
                  </a:lnTo>
                  <a:lnTo>
                    <a:pt x="5765800" y="622046"/>
                  </a:lnTo>
                  <a:lnTo>
                    <a:pt x="5753227" y="666623"/>
                  </a:lnTo>
                  <a:lnTo>
                    <a:pt x="5740654" y="685800"/>
                  </a:lnTo>
                  <a:lnTo>
                    <a:pt x="5702427" y="710946"/>
                  </a:lnTo>
                  <a:lnTo>
                    <a:pt x="5683377" y="723900"/>
                  </a:lnTo>
                  <a:lnTo>
                    <a:pt x="5639054" y="729996"/>
                  </a:lnTo>
                  <a:lnTo>
                    <a:pt x="5620004" y="729996"/>
                  </a:lnTo>
                  <a:lnTo>
                    <a:pt x="5588381" y="717423"/>
                  </a:lnTo>
                  <a:lnTo>
                    <a:pt x="5575300" y="710946"/>
                  </a:lnTo>
                  <a:lnTo>
                    <a:pt x="5569204" y="691896"/>
                  </a:lnTo>
                  <a:lnTo>
                    <a:pt x="5569204" y="679323"/>
                  </a:lnTo>
                  <a:lnTo>
                    <a:pt x="5569204" y="672846"/>
                  </a:lnTo>
                  <a:lnTo>
                    <a:pt x="5594477" y="660146"/>
                  </a:lnTo>
                  <a:lnTo>
                    <a:pt x="5613527" y="660146"/>
                  </a:lnTo>
                  <a:lnTo>
                    <a:pt x="5626100" y="660146"/>
                  </a:lnTo>
                  <a:lnTo>
                    <a:pt x="5683377" y="679323"/>
                  </a:lnTo>
                  <a:lnTo>
                    <a:pt x="5715000" y="698373"/>
                  </a:lnTo>
                  <a:lnTo>
                    <a:pt x="5740654" y="723900"/>
                  </a:lnTo>
                  <a:lnTo>
                    <a:pt x="5759704" y="736473"/>
                  </a:lnTo>
                  <a:lnTo>
                    <a:pt x="5772277" y="74256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331197" y="3889247"/>
              <a:ext cx="418974" cy="27317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857500" y="3556000"/>
              <a:ext cx="25400" cy="89535"/>
            </a:xfrm>
            <a:custGeom>
              <a:avLst/>
              <a:gdLst/>
              <a:ahLst/>
              <a:cxnLst/>
              <a:rect l="l" t="t" r="r" b="b"/>
              <a:pathLst>
                <a:path w="25400" h="89535">
                  <a:moveTo>
                    <a:pt x="0" y="0"/>
                  </a:moveTo>
                  <a:lnTo>
                    <a:pt x="0" y="6223"/>
                  </a:lnTo>
                  <a:lnTo>
                    <a:pt x="6095" y="12700"/>
                  </a:lnTo>
                  <a:lnTo>
                    <a:pt x="6095" y="19176"/>
                  </a:lnTo>
                  <a:lnTo>
                    <a:pt x="6095" y="38226"/>
                  </a:lnTo>
                  <a:lnTo>
                    <a:pt x="12573" y="44323"/>
                  </a:lnTo>
                  <a:lnTo>
                    <a:pt x="12573" y="57276"/>
                  </a:lnTo>
                  <a:lnTo>
                    <a:pt x="12573" y="63373"/>
                  </a:lnTo>
                  <a:lnTo>
                    <a:pt x="18668" y="76073"/>
                  </a:lnTo>
                  <a:lnTo>
                    <a:pt x="18668" y="82550"/>
                  </a:lnTo>
                  <a:lnTo>
                    <a:pt x="18668" y="89026"/>
                  </a:lnTo>
                  <a:lnTo>
                    <a:pt x="25145" y="890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68497" y="3546474"/>
              <a:ext cx="75947" cy="10160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857500" y="4216273"/>
              <a:ext cx="234950" cy="286385"/>
            </a:xfrm>
            <a:custGeom>
              <a:avLst/>
              <a:gdLst/>
              <a:ahLst/>
              <a:cxnLst/>
              <a:rect l="l" t="t" r="r" b="b"/>
              <a:pathLst>
                <a:path w="234950" h="286385">
                  <a:moveTo>
                    <a:pt x="6095" y="19050"/>
                  </a:moveTo>
                  <a:lnTo>
                    <a:pt x="6095" y="0"/>
                  </a:lnTo>
                  <a:lnTo>
                    <a:pt x="6095" y="19050"/>
                  </a:lnTo>
                  <a:lnTo>
                    <a:pt x="0" y="6476"/>
                  </a:lnTo>
                  <a:lnTo>
                    <a:pt x="0" y="50800"/>
                  </a:lnTo>
                  <a:lnTo>
                    <a:pt x="0" y="76326"/>
                  </a:lnTo>
                  <a:lnTo>
                    <a:pt x="0" y="108076"/>
                  </a:lnTo>
                  <a:lnTo>
                    <a:pt x="6095" y="177800"/>
                  </a:lnTo>
                  <a:lnTo>
                    <a:pt x="25145" y="247650"/>
                  </a:lnTo>
                  <a:lnTo>
                    <a:pt x="63373" y="279400"/>
                  </a:lnTo>
                  <a:lnTo>
                    <a:pt x="69850" y="285876"/>
                  </a:lnTo>
                  <a:lnTo>
                    <a:pt x="82423" y="285876"/>
                  </a:lnTo>
                  <a:lnTo>
                    <a:pt x="107568" y="273303"/>
                  </a:lnTo>
                  <a:lnTo>
                    <a:pt x="114045" y="260350"/>
                  </a:lnTo>
                  <a:lnTo>
                    <a:pt x="120523" y="228600"/>
                  </a:lnTo>
                  <a:lnTo>
                    <a:pt x="126618" y="216026"/>
                  </a:lnTo>
                  <a:lnTo>
                    <a:pt x="126618" y="196976"/>
                  </a:lnTo>
                  <a:lnTo>
                    <a:pt x="120523" y="171322"/>
                  </a:lnTo>
                  <a:lnTo>
                    <a:pt x="120523" y="165226"/>
                  </a:lnTo>
                  <a:lnTo>
                    <a:pt x="120523" y="171322"/>
                  </a:lnTo>
                  <a:lnTo>
                    <a:pt x="120523" y="177800"/>
                  </a:lnTo>
                  <a:lnTo>
                    <a:pt x="126618" y="190500"/>
                  </a:lnTo>
                  <a:lnTo>
                    <a:pt x="133095" y="203453"/>
                  </a:lnTo>
                  <a:lnTo>
                    <a:pt x="139573" y="209550"/>
                  </a:lnTo>
                  <a:lnTo>
                    <a:pt x="152273" y="222503"/>
                  </a:lnTo>
                  <a:lnTo>
                    <a:pt x="171323" y="235076"/>
                  </a:lnTo>
                  <a:lnTo>
                    <a:pt x="183895" y="235076"/>
                  </a:lnTo>
                  <a:lnTo>
                    <a:pt x="196469" y="235076"/>
                  </a:lnTo>
                  <a:lnTo>
                    <a:pt x="209423" y="235076"/>
                  </a:lnTo>
                  <a:lnTo>
                    <a:pt x="228600" y="228600"/>
                  </a:lnTo>
                  <a:lnTo>
                    <a:pt x="234695" y="216026"/>
                  </a:lnTo>
                  <a:lnTo>
                    <a:pt x="234695" y="196976"/>
                  </a:lnTo>
                  <a:lnTo>
                    <a:pt x="234695" y="184276"/>
                  </a:lnTo>
                  <a:lnTo>
                    <a:pt x="222123" y="158750"/>
                  </a:lnTo>
                  <a:lnTo>
                    <a:pt x="215645" y="139700"/>
                  </a:lnTo>
                  <a:lnTo>
                    <a:pt x="196469" y="108076"/>
                  </a:lnTo>
                  <a:lnTo>
                    <a:pt x="183895" y="88900"/>
                  </a:lnTo>
                  <a:lnTo>
                    <a:pt x="171323" y="57276"/>
                  </a:lnTo>
                  <a:lnTo>
                    <a:pt x="171323" y="50800"/>
                  </a:lnTo>
                  <a:lnTo>
                    <a:pt x="171323" y="31750"/>
                  </a:lnTo>
                  <a:lnTo>
                    <a:pt x="177419" y="31750"/>
                  </a:lnTo>
                  <a:lnTo>
                    <a:pt x="196469" y="255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139947" y="4092701"/>
              <a:ext cx="323851" cy="177801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619246" y="426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-9525" y="6286"/>
                  </a:moveTo>
                  <a:lnTo>
                    <a:pt x="9525" y="6286"/>
                  </a:lnTo>
                </a:path>
              </a:pathLst>
            </a:custGeom>
            <a:ln w="1257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625723" y="4184649"/>
              <a:ext cx="679450" cy="222250"/>
            </a:xfrm>
            <a:custGeom>
              <a:avLst/>
              <a:gdLst/>
              <a:ahLst/>
              <a:cxnLst/>
              <a:rect l="l" t="t" r="r" b="b"/>
              <a:pathLst>
                <a:path w="679450" h="222250">
                  <a:moveTo>
                    <a:pt x="0" y="152273"/>
                  </a:moveTo>
                  <a:lnTo>
                    <a:pt x="6096" y="158750"/>
                  </a:lnTo>
                  <a:lnTo>
                    <a:pt x="12573" y="158750"/>
                  </a:lnTo>
                </a:path>
                <a:path w="679450" h="222250">
                  <a:moveTo>
                    <a:pt x="114046" y="88900"/>
                  </a:moveTo>
                  <a:lnTo>
                    <a:pt x="127000" y="82423"/>
                  </a:lnTo>
                  <a:lnTo>
                    <a:pt x="133223" y="82423"/>
                  </a:lnTo>
                  <a:lnTo>
                    <a:pt x="139700" y="76326"/>
                  </a:lnTo>
                  <a:lnTo>
                    <a:pt x="146176" y="76326"/>
                  </a:lnTo>
                  <a:lnTo>
                    <a:pt x="152273" y="76326"/>
                  </a:lnTo>
                  <a:lnTo>
                    <a:pt x="158750" y="76326"/>
                  </a:lnTo>
                  <a:lnTo>
                    <a:pt x="164846" y="69850"/>
                  </a:lnTo>
                </a:path>
                <a:path w="679450" h="222250">
                  <a:moveTo>
                    <a:pt x="139700" y="158750"/>
                  </a:moveTo>
                  <a:lnTo>
                    <a:pt x="152273" y="158750"/>
                  </a:lnTo>
                  <a:lnTo>
                    <a:pt x="139700" y="158750"/>
                  </a:lnTo>
                  <a:lnTo>
                    <a:pt x="158750" y="152273"/>
                  </a:lnTo>
                  <a:lnTo>
                    <a:pt x="164846" y="152273"/>
                  </a:lnTo>
                  <a:lnTo>
                    <a:pt x="183896" y="139700"/>
                  </a:lnTo>
                </a:path>
                <a:path w="679450" h="222250">
                  <a:moveTo>
                    <a:pt x="431546" y="0"/>
                  </a:moveTo>
                  <a:lnTo>
                    <a:pt x="438023" y="19050"/>
                  </a:lnTo>
                  <a:lnTo>
                    <a:pt x="438023" y="31623"/>
                  </a:lnTo>
                  <a:lnTo>
                    <a:pt x="438023" y="50673"/>
                  </a:lnTo>
                  <a:lnTo>
                    <a:pt x="444626" y="95376"/>
                  </a:lnTo>
                  <a:lnTo>
                    <a:pt x="444626" y="120523"/>
                  </a:lnTo>
                  <a:lnTo>
                    <a:pt x="444626" y="139700"/>
                  </a:lnTo>
                  <a:lnTo>
                    <a:pt x="457200" y="177800"/>
                  </a:lnTo>
                  <a:lnTo>
                    <a:pt x="463296" y="196850"/>
                  </a:lnTo>
                  <a:lnTo>
                    <a:pt x="469773" y="202945"/>
                  </a:lnTo>
                  <a:lnTo>
                    <a:pt x="476250" y="215900"/>
                  </a:lnTo>
                  <a:lnTo>
                    <a:pt x="488823" y="222123"/>
                  </a:lnTo>
                  <a:lnTo>
                    <a:pt x="495300" y="222123"/>
                  </a:lnTo>
                  <a:lnTo>
                    <a:pt x="520573" y="222123"/>
                  </a:lnTo>
                  <a:lnTo>
                    <a:pt x="527050" y="215900"/>
                  </a:lnTo>
                  <a:lnTo>
                    <a:pt x="546100" y="196850"/>
                  </a:lnTo>
                  <a:lnTo>
                    <a:pt x="552196" y="184276"/>
                  </a:lnTo>
                  <a:lnTo>
                    <a:pt x="558673" y="171323"/>
                  </a:lnTo>
                  <a:lnTo>
                    <a:pt x="558673" y="152273"/>
                  </a:lnTo>
                  <a:lnTo>
                    <a:pt x="558673" y="146176"/>
                  </a:lnTo>
                  <a:lnTo>
                    <a:pt x="558673" y="152273"/>
                  </a:lnTo>
                  <a:lnTo>
                    <a:pt x="565150" y="171323"/>
                  </a:lnTo>
                  <a:lnTo>
                    <a:pt x="571246" y="184276"/>
                  </a:lnTo>
                  <a:lnTo>
                    <a:pt x="590423" y="209423"/>
                  </a:lnTo>
                  <a:lnTo>
                    <a:pt x="603376" y="215900"/>
                  </a:lnTo>
                  <a:lnTo>
                    <a:pt x="635000" y="222123"/>
                  </a:lnTo>
                  <a:lnTo>
                    <a:pt x="647573" y="222123"/>
                  </a:lnTo>
                  <a:lnTo>
                    <a:pt x="666623" y="215900"/>
                  </a:lnTo>
                  <a:lnTo>
                    <a:pt x="673226" y="209423"/>
                  </a:lnTo>
                  <a:lnTo>
                    <a:pt x="679323" y="190373"/>
                  </a:lnTo>
                  <a:lnTo>
                    <a:pt x="679323" y="177800"/>
                  </a:lnTo>
                  <a:lnTo>
                    <a:pt x="679323" y="165226"/>
                  </a:lnTo>
                  <a:lnTo>
                    <a:pt x="660146" y="139700"/>
                  </a:lnTo>
                  <a:lnTo>
                    <a:pt x="654050" y="120523"/>
                  </a:lnTo>
                  <a:lnTo>
                    <a:pt x="647573" y="107950"/>
                  </a:lnTo>
                  <a:lnTo>
                    <a:pt x="635000" y="95376"/>
                  </a:lnTo>
                  <a:lnTo>
                    <a:pt x="622046" y="69850"/>
                  </a:lnTo>
                  <a:lnTo>
                    <a:pt x="622046" y="57150"/>
                  </a:lnTo>
                  <a:lnTo>
                    <a:pt x="622046" y="506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52670" y="4047997"/>
              <a:ext cx="311024" cy="16522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4800346" y="4260976"/>
              <a:ext cx="120650" cy="12700"/>
            </a:xfrm>
            <a:custGeom>
              <a:avLst/>
              <a:gdLst/>
              <a:ahLst/>
              <a:cxnLst/>
              <a:rect l="l" t="t" r="r" b="b"/>
              <a:pathLst>
                <a:path w="120650" h="12700">
                  <a:moveTo>
                    <a:pt x="0" y="12573"/>
                  </a:moveTo>
                  <a:lnTo>
                    <a:pt x="19050" y="12573"/>
                  </a:lnTo>
                  <a:lnTo>
                    <a:pt x="0" y="12573"/>
                  </a:lnTo>
                  <a:lnTo>
                    <a:pt x="31750" y="12573"/>
                  </a:lnTo>
                  <a:lnTo>
                    <a:pt x="63373" y="6096"/>
                  </a:lnTo>
                  <a:lnTo>
                    <a:pt x="82423" y="6096"/>
                  </a:lnTo>
                  <a:lnTo>
                    <a:pt x="108076" y="0"/>
                  </a:lnTo>
                  <a:lnTo>
                    <a:pt x="114553" y="0"/>
                  </a:lnTo>
                  <a:lnTo>
                    <a:pt x="120650" y="0"/>
                  </a:lnTo>
                  <a:lnTo>
                    <a:pt x="120650" y="60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165597" y="4149470"/>
              <a:ext cx="190374" cy="23507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0013950" y="3613276"/>
              <a:ext cx="546100" cy="355600"/>
            </a:xfrm>
            <a:custGeom>
              <a:avLst/>
              <a:gdLst/>
              <a:ahLst/>
              <a:cxnLst/>
              <a:rect l="l" t="t" r="r" b="b"/>
              <a:pathLst>
                <a:path w="546100" h="355600">
                  <a:moveTo>
                    <a:pt x="0" y="184023"/>
                  </a:moveTo>
                  <a:lnTo>
                    <a:pt x="0" y="184023"/>
                  </a:lnTo>
                  <a:lnTo>
                    <a:pt x="94996" y="184023"/>
                  </a:lnTo>
                  <a:lnTo>
                    <a:pt x="107569" y="190500"/>
                  </a:lnTo>
                </a:path>
                <a:path w="546100" h="355600">
                  <a:moveTo>
                    <a:pt x="44196" y="253873"/>
                  </a:moveTo>
                  <a:lnTo>
                    <a:pt x="56769" y="253873"/>
                  </a:lnTo>
                  <a:lnTo>
                    <a:pt x="69723" y="253873"/>
                  </a:lnTo>
                  <a:lnTo>
                    <a:pt x="88519" y="247396"/>
                  </a:lnTo>
                  <a:lnTo>
                    <a:pt x="101473" y="247396"/>
                  </a:lnTo>
                  <a:lnTo>
                    <a:pt x="114046" y="247396"/>
                  </a:lnTo>
                  <a:lnTo>
                    <a:pt x="120523" y="247396"/>
                  </a:lnTo>
                </a:path>
                <a:path w="546100" h="355600">
                  <a:moveTo>
                    <a:pt x="387350" y="209550"/>
                  </a:moveTo>
                  <a:lnTo>
                    <a:pt x="361696" y="215646"/>
                  </a:lnTo>
                  <a:lnTo>
                    <a:pt x="387350" y="209550"/>
                  </a:lnTo>
                  <a:lnTo>
                    <a:pt x="349123" y="222123"/>
                  </a:lnTo>
                  <a:lnTo>
                    <a:pt x="317119" y="241173"/>
                  </a:lnTo>
                  <a:lnTo>
                    <a:pt x="304546" y="253873"/>
                  </a:lnTo>
                  <a:lnTo>
                    <a:pt x="298323" y="266446"/>
                  </a:lnTo>
                  <a:lnTo>
                    <a:pt x="291846" y="298450"/>
                  </a:lnTo>
                  <a:lnTo>
                    <a:pt x="298323" y="323596"/>
                  </a:lnTo>
                  <a:lnTo>
                    <a:pt x="304546" y="336296"/>
                  </a:lnTo>
                  <a:lnTo>
                    <a:pt x="336169" y="355346"/>
                  </a:lnTo>
                  <a:lnTo>
                    <a:pt x="355219" y="355346"/>
                  </a:lnTo>
                  <a:lnTo>
                    <a:pt x="374396" y="355346"/>
                  </a:lnTo>
                  <a:lnTo>
                    <a:pt x="412496" y="342773"/>
                  </a:lnTo>
                  <a:lnTo>
                    <a:pt x="457200" y="298450"/>
                  </a:lnTo>
                  <a:lnTo>
                    <a:pt x="463296" y="272923"/>
                  </a:lnTo>
                  <a:lnTo>
                    <a:pt x="463296" y="253873"/>
                  </a:lnTo>
                  <a:lnTo>
                    <a:pt x="469773" y="203073"/>
                  </a:lnTo>
                  <a:lnTo>
                    <a:pt x="450723" y="120650"/>
                  </a:lnTo>
                  <a:lnTo>
                    <a:pt x="431546" y="63373"/>
                  </a:lnTo>
                  <a:lnTo>
                    <a:pt x="406019" y="18796"/>
                  </a:lnTo>
                  <a:lnTo>
                    <a:pt x="387350" y="0"/>
                  </a:lnTo>
                  <a:lnTo>
                    <a:pt x="380873" y="0"/>
                  </a:lnTo>
                  <a:lnTo>
                    <a:pt x="368173" y="6096"/>
                  </a:lnTo>
                  <a:lnTo>
                    <a:pt x="361696" y="12573"/>
                  </a:lnTo>
                  <a:lnTo>
                    <a:pt x="361696" y="31750"/>
                  </a:lnTo>
                  <a:lnTo>
                    <a:pt x="361696" y="82423"/>
                  </a:lnTo>
                  <a:lnTo>
                    <a:pt x="368173" y="107696"/>
                  </a:lnTo>
                  <a:lnTo>
                    <a:pt x="380873" y="139700"/>
                  </a:lnTo>
                  <a:lnTo>
                    <a:pt x="393446" y="164846"/>
                  </a:lnTo>
                  <a:lnTo>
                    <a:pt x="406019" y="196596"/>
                  </a:lnTo>
                  <a:lnTo>
                    <a:pt x="425069" y="222123"/>
                  </a:lnTo>
                  <a:lnTo>
                    <a:pt x="444119" y="247396"/>
                  </a:lnTo>
                  <a:lnTo>
                    <a:pt x="469773" y="285496"/>
                  </a:lnTo>
                  <a:lnTo>
                    <a:pt x="482346" y="304546"/>
                  </a:lnTo>
                  <a:lnTo>
                    <a:pt x="494919" y="317119"/>
                  </a:lnTo>
                  <a:lnTo>
                    <a:pt x="513969" y="336296"/>
                  </a:lnTo>
                  <a:lnTo>
                    <a:pt x="526923" y="342773"/>
                  </a:lnTo>
                  <a:lnTo>
                    <a:pt x="533146" y="349250"/>
                  </a:lnTo>
                  <a:lnTo>
                    <a:pt x="539623" y="342773"/>
                  </a:lnTo>
                  <a:lnTo>
                    <a:pt x="545719" y="336296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601197" y="3711447"/>
              <a:ext cx="234697" cy="20980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855070" y="3590797"/>
              <a:ext cx="95378" cy="17170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994770" y="3597274"/>
              <a:ext cx="158624" cy="171324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2241550" y="4235323"/>
              <a:ext cx="7823200" cy="158750"/>
            </a:xfrm>
            <a:custGeom>
              <a:avLst/>
              <a:gdLst/>
              <a:ahLst/>
              <a:cxnLst/>
              <a:rect l="l" t="t" r="r" b="b"/>
              <a:pathLst>
                <a:path w="7823200" h="158750">
                  <a:moveTo>
                    <a:pt x="6705346" y="0"/>
                  </a:moveTo>
                  <a:lnTo>
                    <a:pt x="6705346" y="0"/>
                  </a:lnTo>
                  <a:lnTo>
                    <a:pt x="6705346" y="57276"/>
                  </a:lnTo>
                  <a:lnTo>
                    <a:pt x="6711823" y="57276"/>
                  </a:lnTo>
                  <a:lnTo>
                    <a:pt x="6717919" y="63753"/>
                  </a:lnTo>
                  <a:lnTo>
                    <a:pt x="6724396" y="63753"/>
                  </a:lnTo>
                  <a:lnTo>
                    <a:pt x="6749923" y="69850"/>
                  </a:lnTo>
                  <a:lnTo>
                    <a:pt x="6768973" y="76326"/>
                  </a:lnTo>
                  <a:lnTo>
                    <a:pt x="6813296" y="76326"/>
                  </a:lnTo>
                  <a:lnTo>
                    <a:pt x="6838823" y="82550"/>
                  </a:lnTo>
                  <a:lnTo>
                    <a:pt x="6864096" y="82550"/>
                  </a:lnTo>
                  <a:lnTo>
                    <a:pt x="6895719" y="89026"/>
                  </a:lnTo>
                  <a:lnTo>
                    <a:pt x="6959473" y="95503"/>
                  </a:lnTo>
                  <a:lnTo>
                    <a:pt x="6997573" y="101600"/>
                  </a:lnTo>
                  <a:lnTo>
                    <a:pt x="7041896" y="101600"/>
                  </a:lnTo>
                  <a:lnTo>
                    <a:pt x="7086600" y="108076"/>
                  </a:lnTo>
                  <a:lnTo>
                    <a:pt x="7181596" y="108076"/>
                  </a:lnTo>
                  <a:lnTo>
                    <a:pt x="7238873" y="108076"/>
                  </a:lnTo>
                  <a:lnTo>
                    <a:pt x="7346823" y="101600"/>
                  </a:lnTo>
                  <a:lnTo>
                    <a:pt x="7403719" y="95503"/>
                  </a:lnTo>
                  <a:lnTo>
                    <a:pt x="7454773" y="95503"/>
                  </a:lnTo>
                  <a:lnTo>
                    <a:pt x="7549896" y="89026"/>
                  </a:lnTo>
                  <a:lnTo>
                    <a:pt x="7594473" y="82550"/>
                  </a:lnTo>
                  <a:lnTo>
                    <a:pt x="7638796" y="82550"/>
                  </a:lnTo>
                  <a:lnTo>
                    <a:pt x="7727696" y="89026"/>
                  </a:lnTo>
                  <a:lnTo>
                    <a:pt x="7772400" y="95503"/>
                  </a:lnTo>
                  <a:lnTo>
                    <a:pt x="7804023" y="108076"/>
                  </a:lnTo>
                  <a:lnTo>
                    <a:pt x="7810119" y="108076"/>
                  </a:lnTo>
                  <a:lnTo>
                    <a:pt x="7816596" y="114553"/>
                  </a:lnTo>
                  <a:lnTo>
                    <a:pt x="7823073" y="114553"/>
                  </a:lnTo>
                  <a:lnTo>
                    <a:pt x="7823073" y="108076"/>
                  </a:lnTo>
                  <a:lnTo>
                    <a:pt x="7816596" y="101600"/>
                  </a:lnTo>
                  <a:lnTo>
                    <a:pt x="7816596" y="89026"/>
                  </a:lnTo>
                  <a:lnTo>
                    <a:pt x="7816596" y="76326"/>
                  </a:lnTo>
                  <a:lnTo>
                    <a:pt x="7810119" y="57276"/>
                  </a:lnTo>
                  <a:lnTo>
                    <a:pt x="7804023" y="38226"/>
                  </a:lnTo>
                  <a:lnTo>
                    <a:pt x="7791069" y="25653"/>
                  </a:lnTo>
                  <a:lnTo>
                    <a:pt x="7778496" y="19176"/>
                  </a:lnTo>
                </a:path>
                <a:path w="7823200" h="158750">
                  <a:moveTo>
                    <a:pt x="0" y="152272"/>
                  </a:moveTo>
                  <a:lnTo>
                    <a:pt x="0" y="158750"/>
                  </a:lnTo>
                  <a:lnTo>
                    <a:pt x="6095" y="158750"/>
                  </a:lnTo>
                  <a:lnTo>
                    <a:pt x="18668" y="158750"/>
                  </a:lnTo>
                  <a:lnTo>
                    <a:pt x="31623" y="158750"/>
                  </a:lnTo>
                  <a:lnTo>
                    <a:pt x="69723" y="158750"/>
                  </a:lnTo>
                  <a:lnTo>
                    <a:pt x="88518" y="152272"/>
                  </a:lnTo>
                  <a:lnTo>
                    <a:pt x="139573" y="146176"/>
                  </a:lnTo>
                  <a:lnTo>
                    <a:pt x="158750" y="146176"/>
                  </a:lnTo>
                  <a:lnTo>
                    <a:pt x="183895" y="139700"/>
                  </a:lnTo>
                  <a:lnTo>
                    <a:pt x="222123" y="133603"/>
                  </a:lnTo>
                  <a:lnTo>
                    <a:pt x="234695" y="133603"/>
                  </a:lnTo>
                  <a:lnTo>
                    <a:pt x="260223" y="133603"/>
                  </a:lnTo>
                  <a:lnTo>
                    <a:pt x="266319" y="127126"/>
                  </a:lnTo>
                  <a:lnTo>
                    <a:pt x="272795" y="127126"/>
                  </a:lnTo>
                  <a:lnTo>
                    <a:pt x="272795" y="120650"/>
                  </a:lnTo>
                  <a:lnTo>
                    <a:pt x="266319" y="114553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428493" y="4270501"/>
              <a:ext cx="203455" cy="23469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80960" y="5076824"/>
              <a:ext cx="133173" cy="11417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193533" y="5175376"/>
              <a:ext cx="248285" cy="241300"/>
            </a:xfrm>
            <a:custGeom>
              <a:avLst/>
              <a:gdLst/>
              <a:ahLst/>
              <a:cxnLst/>
              <a:rect l="l" t="t" r="r" b="b"/>
              <a:pathLst>
                <a:path w="248284" h="241300">
                  <a:moveTo>
                    <a:pt x="25552" y="0"/>
                  </a:moveTo>
                  <a:lnTo>
                    <a:pt x="19075" y="0"/>
                  </a:lnTo>
                  <a:lnTo>
                    <a:pt x="12598" y="0"/>
                  </a:lnTo>
                  <a:lnTo>
                    <a:pt x="12598" y="6096"/>
                  </a:lnTo>
                  <a:lnTo>
                    <a:pt x="6477" y="19050"/>
                  </a:lnTo>
                  <a:lnTo>
                    <a:pt x="0" y="44196"/>
                  </a:lnTo>
                  <a:lnTo>
                    <a:pt x="0" y="63373"/>
                  </a:lnTo>
                  <a:lnTo>
                    <a:pt x="0" y="82423"/>
                  </a:lnTo>
                  <a:lnTo>
                    <a:pt x="6477" y="126619"/>
                  </a:lnTo>
                  <a:lnTo>
                    <a:pt x="12598" y="164846"/>
                  </a:lnTo>
                  <a:lnTo>
                    <a:pt x="50761" y="209423"/>
                  </a:lnTo>
                  <a:lnTo>
                    <a:pt x="57238" y="209423"/>
                  </a:lnTo>
                  <a:lnTo>
                    <a:pt x="63715" y="209423"/>
                  </a:lnTo>
                  <a:lnTo>
                    <a:pt x="76314" y="196850"/>
                  </a:lnTo>
                  <a:lnTo>
                    <a:pt x="82435" y="190373"/>
                  </a:lnTo>
                  <a:lnTo>
                    <a:pt x="88912" y="171323"/>
                  </a:lnTo>
                  <a:lnTo>
                    <a:pt x="88912" y="164846"/>
                  </a:lnTo>
                  <a:lnTo>
                    <a:pt x="88912" y="158750"/>
                  </a:lnTo>
                  <a:lnTo>
                    <a:pt x="88912" y="145796"/>
                  </a:lnTo>
                  <a:lnTo>
                    <a:pt x="88912" y="158750"/>
                  </a:lnTo>
                  <a:lnTo>
                    <a:pt x="107962" y="183896"/>
                  </a:lnTo>
                  <a:lnTo>
                    <a:pt x="114439" y="202946"/>
                  </a:lnTo>
                  <a:lnTo>
                    <a:pt x="139712" y="228600"/>
                  </a:lnTo>
                  <a:lnTo>
                    <a:pt x="152285" y="234696"/>
                  </a:lnTo>
                  <a:lnTo>
                    <a:pt x="184289" y="241173"/>
                  </a:lnTo>
                  <a:lnTo>
                    <a:pt x="203339" y="241173"/>
                  </a:lnTo>
                  <a:lnTo>
                    <a:pt x="222135" y="222123"/>
                  </a:lnTo>
                  <a:lnTo>
                    <a:pt x="235089" y="215646"/>
                  </a:lnTo>
                  <a:lnTo>
                    <a:pt x="247662" y="190373"/>
                  </a:lnTo>
                  <a:lnTo>
                    <a:pt x="247662" y="177800"/>
                  </a:lnTo>
                  <a:lnTo>
                    <a:pt x="241185" y="145796"/>
                  </a:lnTo>
                  <a:lnTo>
                    <a:pt x="235089" y="126619"/>
                  </a:lnTo>
                  <a:lnTo>
                    <a:pt x="216039" y="94996"/>
                  </a:lnTo>
                  <a:lnTo>
                    <a:pt x="203339" y="82423"/>
                  </a:lnTo>
                  <a:lnTo>
                    <a:pt x="196862" y="69850"/>
                  </a:lnTo>
                  <a:lnTo>
                    <a:pt x="184289" y="56896"/>
                  </a:lnTo>
                  <a:lnTo>
                    <a:pt x="177812" y="56896"/>
                  </a:lnTo>
                  <a:lnTo>
                    <a:pt x="177812" y="50673"/>
                  </a:lnTo>
                  <a:lnTo>
                    <a:pt x="177812" y="56896"/>
                  </a:lnTo>
                  <a:lnTo>
                    <a:pt x="184289" y="63373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63420" y="5260847"/>
              <a:ext cx="196851" cy="127001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657223" y="5321173"/>
              <a:ext cx="107950" cy="266700"/>
            </a:xfrm>
            <a:custGeom>
              <a:avLst/>
              <a:gdLst/>
              <a:ahLst/>
              <a:cxnLst/>
              <a:rect l="l" t="t" r="r" b="b"/>
              <a:pathLst>
                <a:path w="107950" h="266700">
                  <a:moveTo>
                    <a:pt x="31622" y="0"/>
                  </a:moveTo>
                  <a:lnTo>
                    <a:pt x="19050" y="19049"/>
                  </a:lnTo>
                  <a:lnTo>
                    <a:pt x="12572" y="25526"/>
                  </a:lnTo>
                  <a:lnTo>
                    <a:pt x="12572" y="38099"/>
                  </a:lnTo>
                  <a:lnTo>
                    <a:pt x="12572" y="44576"/>
                  </a:lnTo>
                  <a:lnTo>
                    <a:pt x="12572" y="51053"/>
                  </a:lnTo>
                  <a:lnTo>
                    <a:pt x="25145" y="51053"/>
                  </a:lnTo>
                  <a:lnTo>
                    <a:pt x="31622" y="51053"/>
                  </a:lnTo>
                  <a:lnTo>
                    <a:pt x="44322" y="38099"/>
                  </a:lnTo>
                  <a:lnTo>
                    <a:pt x="50800" y="32003"/>
                  </a:lnTo>
                  <a:lnTo>
                    <a:pt x="57276" y="25526"/>
                  </a:lnTo>
                  <a:lnTo>
                    <a:pt x="63372" y="19049"/>
                  </a:lnTo>
                  <a:lnTo>
                    <a:pt x="63372" y="12953"/>
                  </a:lnTo>
                  <a:lnTo>
                    <a:pt x="69850" y="12953"/>
                  </a:lnTo>
                  <a:lnTo>
                    <a:pt x="69850" y="19049"/>
                  </a:lnTo>
                  <a:lnTo>
                    <a:pt x="69850" y="38099"/>
                  </a:lnTo>
                  <a:lnTo>
                    <a:pt x="69850" y="57149"/>
                  </a:lnTo>
                  <a:lnTo>
                    <a:pt x="75945" y="82803"/>
                  </a:lnTo>
                  <a:lnTo>
                    <a:pt x="82422" y="101853"/>
                  </a:lnTo>
                  <a:lnTo>
                    <a:pt x="88900" y="152653"/>
                  </a:lnTo>
                  <a:lnTo>
                    <a:pt x="94995" y="171703"/>
                  </a:lnTo>
                  <a:lnTo>
                    <a:pt x="101472" y="190753"/>
                  </a:lnTo>
                  <a:lnTo>
                    <a:pt x="107950" y="209422"/>
                  </a:lnTo>
                  <a:lnTo>
                    <a:pt x="107950" y="235076"/>
                  </a:lnTo>
                  <a:lnTo>
                    <a:pt x="107950" y="247649"/>
                  </a:lnTo>
                  <a:lnTo>
                    <a:pt x="101472" y="260603"/>
                  </a:lnTo>
                  <a:lnTo>
                    <a:pt x="94995" y="266699"/>
                  </a:lnTo>
                  <a:lnTo>
                    <a:pt x="75945" y="266699"/>
                  </a:lnTo>
                  <a:lnTo>
                    <a:pt x="63372" y="266699"/>
                  </a:lnTo>
                  <a:lnTo>
                    <a:pt x="44322" y="254126"/>
                  </a:lnTo>
                  <a:lnTo>
                    <a:pt x="31622" y="247649"/>
                  </a:lnTo>
                  <a:lnTo>
                    <a:pt x="25145" y="235076"/>
                  </a:lnTo>
                  <a:lnTo>
                    <a:pt x="19050" y="196849"/>
                  </a:lnTo>
                  <a:lnTo>
                    <a:pt x="12572" y="152653"/>
                  </a:lnTo>
                  <a:lnTo>
                    <a:pt x="6095" y="120903"/>
                  </a:lnTo>
                  <a:lnTo>
                    <a:pt x="0" y="82803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17547" y="5197474"/>
              <a:ext cx="247651" cy="209551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24147" y="3165347"/>
              <a:ext cx="4267074" cy="1447801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158746" y="5118099"/>
              <a:ext cx="165735" cy="241300"/>
            </a:xfrm>
            <a:custGeom>
              <a:avLst/>
              <a:gdLst/>
              <a:ahLst/>
              <a:cxnLst/>
              <a:rect l="l" t="t" r="r" b="b"/>
              <a:pathLst>
                <a:path w="165735" h="241300">
                  <a:moveTo>
                    <a:pt x="63627" y="158750"/>
                  </a:moveTo>
                  <a:lnTo>
                    <a:pt x="57150" y="158750"/>
                  </a:lnTo>
                  <a:lnTo>
                    <a:pt x="44577" y="152272"/>
                  </a:lnTo>
                  <a:lnTo>
                    <a:pt x="38100" y="152272"/>
                  </a:lnTo>
                  <a:lnTo>
                    <a:pt x="25527" y="158750"/>
                  </a:lnTo>
                  <a:lnTo>
                    <a:pt x="12954" y="165227"/>
                  </a:lnTo>
                  <a:lnTo>
                    <a:pt x="12954" y="171322"/>
                  </a:lnTo>
                  <a:lnTo>
                    <a:pt x="6477" y="177800"/>
                  </a:lnTo>
                  <a:lnTo>
                    <a:pt x="0" y="203072"/>
                  </a:lnTo>
                  <a:lnTo>
                    <a:pt x="0" y="209550"/>
                  </a:lnTo>
                  <a:lnTo>
                    <a:pt x="12954" y="228600"/>
                  </a:lnTo>
                  <a:lnTo>
                    <a:pt x="19050" y="235077"/>
                  </a:lnTo>
                  <a:lnTo>
                    <a:pt x="31623" y="241172"/>
                  </a:lnTo>
                  <a:lnTo>
                    <a:pt x="44577" y="241172"/>
                  </a:lnTo>
                  <a:lnTo>
                    <a:pt x="69723" y="228600"/>
                  </a:lnTo>
                  <a:lnTo>
                    <a:pt x="76327" y="216027"/>
                  </a:lnTo>
                  <a:lnTo>
                    <a:pt x="95377" y="183896"/>
                  </a:lnTo>
                  <a:lnTo>
                    <a:pt x="101473" y="171322"/>
                  </a:lnTo>
                  <a:lnTo>
                    <a:pt x="101473" y="133222"/>
                  </a:lnTo>
                  <a:lnTo>
                    <a:pt x="101473" y="120650"/>
                  </a:lnTo>
                  <a:lnTo>
                    <a:pt x="88900" y="82423"/>
                  </a:lnTo>
                  <a:lnTo>
                    <a:pt x="82804" y="63373"/>
                  </a:lnTo>
                  <a:lnTo>
                    <a:pt x="76327" y="50800"/>
                  </a:lnTo>
                  <a:lnTo>
                    <a:pt x="57150" y="19050"/>
                  </a:lnTo>
                  <a:lnTo>
                    <a:pt x="50673" y="12573"/>
                  </a:lnTo>
                  <a:lnTo>
                    <a:pt x="44577" y="0"/>
                  </a:lnTo>
                  <a:lnTo>
                    <a:pt x="38100" y="0"/>
                  </a:lnTo>
                  <a:lnTo>
                    <a:pt x="31623" y="6476"/>
                  </a:lnTo>
                  <a:lnTo>
                    <a:pt x="31623" y="12573"/>
                  </a:lnTo>
                  <a:lnTo>
                    <a:pt x="31623" y="44323"/>
                  </a:lnTo>
                  <a:lnTo>
                    <a:pt x="31623" y="69850"/>
                  </a:lnTo>
                  <a:lnTo>
                    <a:pt x="38100" y="88900"/>
                  </a:lnTo>
                  <a:lnTo>
                    <a:pt x="57150" y="133222"/>
                  </a:lnTo>
                  <a:lnTo>
                    <a:pt x="63627" y="152272"/>
                  </a:lnTo>
                  <a:lnTo>
                    <a:pt x="76327" y="171322"/>
                  </a:lnTo>
                  <a:lnTo>
                    <a:pt x="88900" y="190372"/>
                  </a:lnTo>
                  <a:lnTo>
                    <a:pt x="114427" y="209550"/>
                  </a:lnTo>
                  <a:lnTo>
                    <a:pt x="127000" y="222122"/>
                  </a:lnTo>
                  <a:lnTo>
                    <a:pt x="152527" y="228600"/>
                  </a:lnTo>
                  <a:lnTo>
                    <a:pt x="165227" y="22860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320543" y="5235701"/>
              <a:ext cx="279655" cy="120524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603246" y="5048249"/>
              <a:ext cx="349250" cy="450850"/>
            </a:xfrm>
            <a:custGeom>
              <a:avLst/>
              <a:gdLst/>
              <a:ahLst/>
              <a:cxnLst/>
              <a:rect l="l" t="t" r="r" b="b"/>
              <a:pathLst>
                <a:path w="349250" h="450850">
                  <a:moveTo>
                    <a:pt x="19177" y="209550"/>
                  </a:moveTo>
                  <a:lnTo>
                    <a:pt x="12700" y="209550"/>
                  </a:lnTo>
                  <a:lnTo>
                    <a:pt x="19177" y="209550"/>
                  </a:lnTo>
                  <a:lnTo>
                    <a:pt x="12700" y="216027"/>
                  </a:lnTo>
                  <a:lnTo>
                    <a:pt x="6477" y="228600"/>
                  </a:lnTo>
                  <a:lnTo>
                    <a:pt x="0" y="241172"/>
                  </a:lnTo>
                  <a:lnTo>
                    <a:pt x="0" y="260222"/>
                  </a:lnTo>
                  <a:lnTo>
                    <a:pt x="0" y="272922"/>
                  </a:lnTo>
                  <a:lnTo>
                    <a:pt x="6477" y="285877"/>
                  </a:lnTo>
                  <a:lnTo>
                    <a:pt x="12700" y="291972"/>
                  </a:lnTo>
                  <a:lnTo>
                    <a:pt x="25654" y="291972"/>
                  </a:lnTo>
                  <a:lnTo>
                    <a:pt x="31750" y="291972"/>
                  </a:lnTo>
                  <a:lnTo>
                    <a:pt x="44323" y="285877"/>
                  </a:lnTo>
                  <a:lnTo>
                    <a:pt x="50800" y="272922"/>
                  </a:lnTo>
                  <a:lnTo>
                    <a:pt x="57277" y="260222"/>
                  </a:lnTo>
                  <a:lnTo>
                    <a:pt x="57277" y="247650"/>
                  </a:lnTo>
                  <a:lnTo>
                    <a:pt x="63373" y="228600"/>
                  </a:lnTo>
                  <a:lnTo>
                    <a:pt x="63373" y="222122"/>
                  </a:lnTo>
                  <a:lnTo>
                    <a:pt x="63373" y="216027"/>
                  </a:lnTo>
                  <a:lnTo>
                    <a:pt x="63373" y="209550"/>
                  </a:lnTo>
                  <a:lnTo>
                    <a:pt x="57277" y="209550"/>
                  </a:lnTo>
                  <a:lnTo>
                    <a:pt x="57277" y="203072"/>
                  </a:lnTo>
                  <a:lnTo>
                    <a:pt x="57277" y="209550"/>
                  </a:lnTo>
                  <a:lnTo>
                    <a:pt x="57277" y="216027"/>
                  </a:lnTo>
                  <a:lnTo>
                    <a:pt x="50800" y="235077"/>
                  </a:lnTo>
                  <a:lnTo>
                    <a:pt x="50800" y="241172"/>
                  </a:lnTo>
                  <a:lnTo>
                    <a:pt x="57277" y="260222"/>
                  </a:lnTo>
                  <a:lnTo>
                    <a:pt x="57277" y="266700"/>
                  </a:lnTo>
                  <a:lnTo>
                    <a:pt x="63373" y="272922"/>
                  </a:lnTo>
                  <a:lnTo>
                    <a:pt x="76327" y="279400"/>
                  </a:lnTo>
                  <a:lnTo>
                    <a:pt x="82423" y="279400"/>
                  </a:lnTo>
                  <a:lnTo>
                    <a:pt x="89027" y="272922"/>
                  </a:lnTo>
                  <a:lnTo>
                    <a:pt x="95504" y="266700"/>
                  </a:lnTo>
                  <a:lnTo>
                    <a:pt x="101600" y="260222"/>
                  </a:lnTo>
                  <a:lnTo>
                    <a:pt x="101600" y="253746"/>
                  </a:lnTo>
                  <a:lnTo>
                    <a:pt x="101600" y="247650"/>
                  </a:lnTo>
                  <a:lnTo>
                    <a:pt x="108077" y="241172"/>
                  </a:lnTo>
                  <a:lnTo>
                    <a:pt x="108077" y="235077"/>
                  </a:lnTo>
                  <a:lnTo>
                    <a:pt x="108077" y="241172"/>
                  </a:lnTo>
                  <a:lnTo>
                    <a:pt x="108077" y="247650"/>
                  </a:lnTo>
                  <a:lnTo>
                    <a:pt x="114173" y="253746"/>
                  </a:lnTo>
                  <a:lnTo>
                    <a:pt x="127127" y="266700"/>
                  </a:lnTo>
                  <a:lnTo>
                    <a:pt x="133223" y="272922"/>
                  </a:lnTo>
                  <a:lnTo>
                    <a:pt x="139700" y="279400"/>
                  </a:lnTo>
                  <a:lnTo>
                    <a:pt x="146177" y="279400"/>
                  </a:lnTo>
                  <a:lnTo>
                    <a:pt x="152273" y="279400"/>
                  </a:lnTo>
                  <a:lnTo>
                    <a:pt x="158750" y="272922"/>
                  </a:lnTo>
                  <a:lnTo>
                    <a:pt x="165227" y="272922"/>
                  </a:lnTo>
                  <a:lnTo>
                    <a:pt x="165227" y="260222"/>
                  </a:lnTo>
                  <a:lnTo>
                    <a:pt x="171450" y="260222"/>
                  </a:lnTo>
                  <a:lnTo>
                    <a:pt x="171450" y="253746"/>
                  </a:lnTo>
                  <a:lnTo>
                    <a:pt x="171450" y="247650"/>
                  </a:lnTo>
                  <a:lnTo>
                    <a:pt x="165227" y="241172"/>
                  </a:lnTo>
                  <a:lnTo>
                    <a:pt x="171450" y="247650"/>
                  </a:lnTo>
                  <a:lnTo>
                    <a:pt x="177927" y="266700"/>
                  </a:lnTo>
                  <a:lnTo>
                    <a:pt x="177927" y="279400"/>
                  </a:lnTo>
                  <a:lnTo>
                    <a:pt x="190500" y="311022"/>
                  </a:lnTo>
                  <a:lnTo>
                    <a:pt x="190500" y="330072"/>
                  </a:lnTo>
                  <a:lnTo>
                    <a:pt x="196977" y="349250"/>
                  </a:lnTo>
                  <a:lnTo>
                    <a:pt x="196977" y="368300"/>
                  </a:lnTo>
                  <a:lnTo>
                    <a:pt x="203073" y="380872"/>
                  </a:lnTo>
                  <a:lnTo>
                    <a:pt x="196977" y="406400"/>
                  </a:lnTo>
                  <a:lnTo>
                    <a:pt x="196977" y="419100"/>
                  </a:lnTo>
                  <a:lnTo>
                    <a:pt x="177927" y="438150"/>
                  </a:lnTo>
                  <a:lnTo>
                    <a:pt x="171450" y="444627"/>
                  </a:lnTo>
                  <a:lnTo>
                    <a:pt x="146177" y="450722"/>
                  </a:lnTo>
                  <a:lnTo>
                    <a:pt x="139700" y="450722"/>
                  </a:lnTo>
                  <a:lnTo>
                    <a:pt x="120650" y="450722"/>
                  </a:lnTo>
                  <a:lnTo>
                    <a:pt x="114173" y="444627"/>
                  </a:lnTo>
                  <a:lnTo>
                    <a:pt x="108077" y="425577"/>
                  </a:lnTo>
                  <a:lnTo>
                    <a:pt x="108077" y="412622"/>
                  </a:lnTo>
                  <a:lnTo>
                    <a:pt x="120650" y="380872"/>
                  </a:lnTo>
                  <a:lnTo>
                    <a:pt x="127127" y="368300"/>
                  </a:lnTo>
                  <a:lnTo>
                    <a:pt x="152273" y="330072"/>
                  </a:lnTo>
                  <a:lnTo>
                    <a:pt x="165227" y="317500"/>
                  </a:lnTo>
                  <a:lnTo>
                    <a:pt x="190500" y="285877"/>
                  </a:lnTo>
                  <a:lnTo>
                    <a:pt x="196977" y="272922"/>
                  </a:lnTo>
                  <a:lnTo>
                    <a:pt x="216027" y="253746"/>
                  </a:lnTo>
                  <a:lnTo>
                    <a:pt x="216027" y="247650"/>
                  </a:lnTo>
                  <a:lnTo>
                    <a:pt x="222123" y="235077"/>
                  </a:lnTo>
                </a:path>
                <a:path w="349250" h="450850">
                  <a:moveTo>
                    <a:pt x="272923" y="0"/>
                  </a:moveTo>
                  <a:lnTo>
                    <a:pt x="272923" y="6476"/>
                  </a:lnTo>
                  <a:lnTo>
                    <a:pt x="272923" y="19050"/>
                  </a:lnTo>
                  <a:lnTo>
                    <a:pt x="272923" y="31623"/>
                  </a:lnTo>
                  <a:lnTo>
                    <a:pt x="279400" y="50800"/>
                  </a:lnTo>
                  <a:lnTo>
                    <a:pt x="279400" y="57276"/>
                  </a:lnTo>
                  <a:lnTo>
                    <a:pt x="285877" y="63373"/>
                  </a:lnTo>
                </a:path>
                <a:path w="349250" h="450850">
                  <a:moveTo>
                    <a:pt x="342773" y="19050"/>
                  </a:moveTo>
                  <a:lnTo>
                    <a:pt x="349250" y="31623"/>
                  </a:lnTo>
                  <a:lnTo>
                    <a:pt x="349250" y="44323"/>
                  </a:lnTo>
                  <a:lnTo>
                    <a:pt x="349250" y="50800"/>
                  </a:lnTo>
                  <a:lnTo>
                    <a:pt x="349250" y="69850"/>
                  </a:lnTo>
                  <a:lnTo>
                    <a:pt x="349250" y="76326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463543" y="4829174"/>
              <a:ext cx="235078" cy="24117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717670" y="4714747"/>
              <a:ext cx="330074" cy="165228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146296" y="4857749"/>
              <a:ext cx="215900" cy="114300"/>
            </a:xfrm>
            <a:custGeom>
              <a:avLst/>
              <a:gdLst/>
              <a:ahLst/>
              <a:cxnLst/>
              <a:rect l="l" t="t" r="r" b="b"/>
              <a:pathLst>
                <a:path w="215900" h="114300">
                  <a:moveTo>
                    <a:pt x="19050" y="0"/>
                  </a:moveTo>
                  <a:lnTo>
                    <a:pt x="25526" y="6223"/>
                  </a:lnTo>
                  <a:lnTo>
                    <a:pt x="31623" y="6223"/>
                  </a:lnTo>
                  <a:lnTo>
                    <a:pt x="31623" y="19176"/>
                  </a:lnTo>
                  <a:lnTo>
                    <a:pt x="31623" y="25273"/>
                  </a:lnTo>
                </a:path>
                <a:path w="215900" h="114300">
                  <a:moveTo>
                    <a:pt x="0" y="114173"/>
                  </a:moveTo>
                  <a:lnTo>
                    <a:pt x="6476" y="114173"/>
                  </a:lnTo>
                  <a:lnTo>
                    <a:pt x="12573" y="114173"/>
                  </a:lnTo>
                  <a:lnTo>
                    <a:pt x="19050" y="108076"/>
                  </a:lnTo>
                </a:path>
                <a:path w="215900" h="114300">
                  <a:moveTo>
                    <a:pt x="127000" y="25273"/>
                  </a:moveTo>
                  <a:lnTo>
                    <a:pt x="139573" y="25273"/>
                  </a:lnTo>
                  <a:lnTo>
                    <a:pt x="146050" y="25273"/>
                  </a:lnTo>
                  <a:lnTo>
                    <a:pt x="158750" y="25273"/>
                  </a:lnTo>
                  <a:lnTo>
                    <a:pt x="177800" y="25273"/>
                  </a:lnTo>
                  <a:lnTo>
                    <a:pt x="190373" y="25273"/>
                  </a:lnTo>
                  <a:lnTo>
                    <a:pt x="196850" y="25273"/>
                  </a:lnTo>
                </a:path>
                <a:path w="215900" h="114300">
                  <a:moveTo>
                    <a:pt x="146050" y="76073"/>
                  </a:moveTo>
                  <a:lnTo>
                    <a:pt x="152653" y="76073"/>
                  </a:lnTo>
                  <a:lnTo>
                    <a:pt x="165226" y="76073"/>
                  </a:lnTo>
                  <a:lnTo>
                    <a:pt x="171323" y="76073"/>
                  </a:lnTo>
                  <a:lnTo>
                    <a:pt x="196850" y="76073"/>
                  </a:lnTo>
                  <a:lnTo>
                    <a:pt x="203326" y="69850"/>
                  </a:lnTo>
                  <a:lnTo>
                    <a:pt x="215900" y="6985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524120" y="4879974"/>
              <a:ext cx="203328" cy="19037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759197" y="4740274"/>
              <a:ext cx="94997" cy="13322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879720" y="4721224"/>
              <a:ext cx="171324" cy="133097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5117846" y="4915026"/>
              <a:ext cx="63500" cy="12700"/>
            </a:xfrm>
            <a:custGeom>
              <a:avLst/>
              <a:gdLst/>
              <a:ahLst/>
              <a:cxnLst/>
              <a:rect l="l" t="t" r="r" b="b"/>
              <a:pathLst>
                <a:path w="63500" h="12700">
                  <a:moveTo>
                    <a:pt x="0" y="12573"/>
                  </a:moveTo>
                  <a:lnTo>
                    <a:pt x="25653" y="12573"/>
                  </a:lnTo>
                  <a:lnTo>
                    <a:pt x="38226" y="6096"/>
                  </a:lnTo>
                  <a:lnTo>
                    <a:pt x="50800" y="6096"/>
                  </a:lnTo>
                  <a:lnTo>
                    <a:pt x="63373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413247" y="4879974"/>
              <a:ext cx="190501" cy="209424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5708269" y="4768849"/>
              <a:ext cx="546100" cy="387350"/>
            </a:xfrm>
            <a:custGeom>
              <a:avLst/>
              <a:gdLst/>
              <a:ahLst/>
              <a:cxnLst/>
              <a:rect l="l" t="t" r="r" b="b"/>
              <a:pathLst>
                <a:path w="546100" h="387350">
                  <a:moveTo>
                    <a:pt x="32003" y="0"/>
                  </a:moveTo>
                  <a:lnTo>
                    <a:pt x="32003" y="0"/>
                  </a:lnTo>
                  <a:lnTo>
                    <a:pt x="133603" y="0"/>
                  </a:lnTo>
                  <a:lnTo>
                    <a:pt x="127126" y="6223"/>
                  </a:lnTo>
                  <a:lnTo>
                    <a:pt x="121030" y="6223"/>
                  </a:lnTo>
                </a:path>
                <a:path w="546100" h="387350">
                  <a:moveTo>
                    <a:pt x="0" y="12700"/>
                  </a:moveTo>
                  <a:lnTo>
                    <a:pt x="0" y="19176"/>
                  </a:lnTo>
                  <a:lnTo>
                    <a:pt x="6476" y="25273"/>
                  </a:lnTo>
                  <a:lnTo>
                    <a:pt x="6476" y="50800"/>
                  </a:lnTo>
                  <a:lnTo>
                    <a:pt x="6476" y="69850"/>
                  </a:lnTo>
                  <a:lnTo>
                    <a:pt x="12953" y="88900"/>
                  </a:lnTo>
                  <a:lnTo>
                    <a:pt x="12953" y="108076"/>
                  </a:lnTo>
                  <a:lnTo>
                    <a:pt x="19050" y="164973"/>
                  </a:lnTo>
                  <a:lnTo>
                    <a:pt x="19050" y="196976"/>
                  </a:lnTo>
                  <a:lnTo>
                    <a:pt x="19050" y="222123"/>
                  </a:lnTo>
                  <a:lnTo>
                    <a:pt x="19050" y="266826"/>
                  </a:lnTo>
                  <a:lnTo>
                    <a:pt x="19050" y="279400"/>
                  </a:lnTo>
                  <a:lnTo>
                    <a:pt x="19050" y="311023"/>
                  </a:lnTo>
                  <a:lnTo>
                    <a:pt x="19050" y="323723"/>
                  </a:lnTo>
                  <a:lnTo>
                    <a:pt x="25526" y="330200"/>
                  </a:lnTo>
                  <a:lnTo>
                    <a:pt x="32003" y="336676"/>
                  </a:lnTo>
                  <a:lnTo>
                    <a:pt x="38226" y="342773"/>
                  </a:lnTo>
                  <a:lnTo>
                    <a:pt x="44703" y="349250"/>
                  </a:lnTo>
                  <a:lnTo>
                    <a:pt x="76326" y="361823"/>
                  </a:lnTo>
                  <a:lnTo>
                    <a:pt x="88900" y="368300"/>
                  </a:lnTo>
                  <a:lnTo>
                    <a:pt x="114553" y="374776"/>
                  </a:lnTo>
                  <a:lnTo>
                    <a:pt x="127126" y="380873"/>
                  </a:lnTo>
                  <a:lnTo>
                    <a:pt x="146176" y="387350"/>
                  </a:lnTo>
                </a:path>
                <a:path w="546100" h="387350">
                  <a:moveTo>
                    <a:pt x="254126" y="75945"/>
                  </a:moveTo>
                  <a:lnTo>
                    <a:pt x="247650" y="75945"/>
                  </a:lnTo>
                  <a:lnTo>
                    <a:pt x="241553" y="75945"/>
                  </a:lnTo>
                  <a:lnTo>
                    <a:pt x="241553" y="82423"/>
                  </a:lnTo>
                  <a:lnTo>
                    <a:pt x="235076" y="95123"/>
                  </a:lnTo>
                  <a:lnTo>
                    <a:pt x="228600" y="120650"/>
                  </a:lnTo>
                  <a:lnTo>
                    <a:pt x="228600" y="139700"/>
                  </a:lnTo>
                  <a:lnTo>
                    <a:pt x="228600" y="177926"/>
                  </a:lnTo>
                  <a:lnTo>
                    <a:pt x="228600" y="196976"/>
                  </a:lnTo>
                  <a:lnTo>
                    <a:pt x="228600" y="234823"/>
                  </a:lnTo>
                  <a:lnTo>
                    <a:pt x="235076" y="253873"/>
                  </a:lnTo>
                  <a:lnTo>
                    <a:pt x="247650" y="291973"/>
                  </a:lnTo>
                  <a:lnTo>
                    <a:pt x="292353" y="317500"/>
                  </a:lnTo>
                  <a:lnTo>
                    <a:pt x="298450" y="317500"/>
                  </a:lnTo>
                </a:path>
                <a:path w="546100" h="387350">
                  <a:moveTo>
                    <a:pt x="387350" y="57276"/>
                  </a:moveTo>
                  <a:lnTo>
                    <a:pt x="368300" y="50800"/>
                  </a:lnTo>
                  <a:lnTo>
                    <a:pt x="362203" y="50800"/>
                  </a:lnTo>
                  <a:lnTo>
                    <a:pt x="349630" y="75945"/>
                  </a:lnTo>
                  <a:lnTo>
                    <a:pt x="349630" y="95123"/>
                  </a:lnTo>
                  <a:lnTo>
                    <a:pt x="349630" y="114173"/>
                  </a:lnTo>
                  <a:lnTo>
                    <a:pt x="349630" y="133223"/>
                  </a:lnTo>
                  <a:lnTo>
                    <a:pt x="362203" y="177926"/>
                  </a:lnTo>
                  <a:lnTo>
                    <a:pt x="362203" y="196976"/>
                  </a:lnTo>
                  <a:lnTo>
                    <a:pt x="381253" y="228600"/>
                  </a:lnTo>
                  <a:lnTo>
                    <a:pt x="387350" y="247776"/>
                  </a:lnTo>
                  <a:lnTo>
                    <a:pt x="393826" y="266826"/>
                  </a:lnTo>
                  <a:lnTo>
                    <a:pt x="393826" y="279400"/>
                  </a:lnTo>
                  <a:lnTo>
                    <a:pt x="393826" y="291973"/>
                  </a:lnTo>
                  <a:lnTo>
                    <a:pt x="387350" y="291973"/>
                  </a:lnTo>
                  <a:lnTo>
                    <a:pt x="374776" y="291973"/>
                  </a:lnTo>
                  <a:lnTo>
                    <a:pt x="368300" y="291973"/>
                  </a:lnTo>
                  <a:lnTo>
                    <a:pt x="362203" y="279400"/>
                  </a:lnTo>
                  <a:lnTo>
                    <a:pt x="355726" y="272923"/>
                  </a:lnTo>
                  <a:lnTo>
                    <a:pt x="355726" y="266826"/>
                  </a:lnTo>
                  <a:lnTo>
                    <a:pt x="355726" y="247776"/>
                  </a:lnTo>
                  <a:lnTo>
                    <a:pt x="355726" y="241300"/>
                  </a:lnTo>
                  <a:lnTo>
                    <a:pt x="362203" y="228600"/>
                  </a:lnTo>
                  <a:lnTo>
                    <a:pt x="368300" y="222123"/>
                  </a:lnTo>
                  <a:lnTo>
                    <a:pt x="381253" y="216026"/>
                  </a:lnTo>
                  <a:lnTo>
                    <a:pt x="393826" y="216026"/>
                  </a:lnTo>
                  <a:lnTo>
                    <a:pt x="400303" y="216026"/>
                  </a:lnTo>
                  <a:lnTo>
                    <a:pt x="412876" y="222123"/>
                  </a:lnTo>
                  <a:lnTo>
                    <a:pt x="419480" y="222123"/>
                  </a:lnTo>
                  <a:lnTo>
                    <a:pt x="432053" y="228600"/>
                  </a:lnTo>
                  <a:lnTo>
                    <a:pt x="432053" y="234823"/>
                  </a:lnTo>
                  <a:lnTo>
                    <a:pt x="432053" y="241300"/>
                  </a:lnTo>
                  <a:lnTo>
                    <a:pt x="432053" y="247776"/>
                  </a:lnTo>
                  <a:lnTo>
                    <a:pt x="425576" y="247776"/>
                  </a:lnTo>
                  <a:lnTo>
                    <a:pt x="425576" y="241300"/>
                  </a:lnTo>
                  <a:lnTo>
                    <a:pt x="432053" y="234823"/>
                  </a:lnTo>
                  <a:lnTo>
                    <a:pt x="432053" y="228600"/>
                  </a:lnTo>
                  <a:lnTo>
                    <a:pt x="438150" y="222123"/>
                  </a:lnTo>
                  <a:lnTo>
                    <a:pt x="444626" y="222123"/>
                  </a:lnTo>
                  <a:lnTo>
                    <a:pt x="444626" y="216026"/>
                  </a:lnTo>
                  <a:lnTo>
                    <a:pt x="482726" y="216026"/>
                  </a:lnTo>
                  <a:lnTo>
                    <a:pt x="489203" y="222123"/>
                  </a:lnTo>
                  <a:lnTo>
                    <a:pt x="489203" y="228600"/>
                  </a:lnTo>
                  <a:lnTo>
                    <a:pt x="489203" y="241300"/>
                  </a:lnTo>
                  <a:lnTo>
                    <a:pt x="495426" y="247776"/>
                  </a:lnTo>
                  <a:lnTo>
                    <a:pt x="495426" y="253873"/>
                  </a:lnTo>
                  <a:lnTo>
                    <a:pt x="495426" y="260350"/>
                  </a:lnTo>
                  <a:lnTo>
                    <a:pt x="501903" y="260350"/>
                  </a:lnTo>
                  <a:lnTo>
                    <a:pt x="508000" y="266826"/>
                  </a:lnTo>
                  <a:lnTo>
                    <a:pt x="520953" y="266826"/>
                  </a:lnTo>
                  <a:lnTo>
                    <a:pt x="527050" y="266826"/>
                  </a:lnTo>
                  <a:lnTo>
                    <a:pt x="533526" y="266826"/>
                  </a:lnTo>
                  <a:lnTo>
                    <a:pt x="540003" y="266826"/>
                  </a:lnTo>
                  <a:lnTo>
                    <a:pt x="546100" y="260350"/>
                  </a:lnTo>
                  <a:lnTo>
                    <a:pt x="546100" y="253873"/>
                  </a:lnTo>
                  <a:lnTo>
                    <a:pt x="546100" y="241300"/>
                  </a:lnTo>
                  <a:lnTo>
                    <a:pt x="540003" y="234823"/>
                  </a:lnTo>
                  <a:lnTo>
                    <a:pt x="533526" y="228600"/>
                  </a:lnTo>
                  <a:lnTo>
                    <a:pt x="520953" y="222123"/>
                  </a:lnTo>
                  <a:lnTo>
                    <a:pt x="514476" y="216026"/>
                  </a:lnTo>
                  <a:lnTo>
                    <a:pt x="501903" y="209550"/>
                  </a:lnTo>
                  <a:lnTo>
                    <a:pt x="495426" y="209550"/>
                  </a:lnTo>
                  <a:lnTo>
                    <a:pt x="489203" y="209550"/>
                  </a:lnTo>
                  <a:lnTo>
                    <a:pt x="495426" y="216026"/>
                  </a:lnTo>
                  <a:lnTo>
                    <a:pt x="501903" y="216026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289547" y="4968874"/>
              <a:ext cx="152274" cy="82424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6692519" y="4832223"/>
              <a:ext cx="121285" cy="235585"/>
            </a:xfrm>
            <a:custGeom>
              <a:avLst/>
              <a:gdLst/>
              <a:ahLst/>
              <a:cxnLst/>
              <a:rect l="l" t="t" r="r" b="b"/>
              <a:pathLst>
                <a:path w="121284" h="235585">
                  <a:moveTo>
                    <a:pt x="0" y="0"/>
                  </a:moveTo>
                  <a:lnTo>
                    <a:pt x="0" y="44703"/>
                  </a:lnTo>
                  <a:lnTo>
                    <a:pt x="0" y="69850"/>
                  </a:lnTo>
                  <a:lnTo>
                    <a:pt x="0" y="114553"/>
                  </a:lnTo>
                  <a:lnTo>
                    <a:pt x="0" y="139700"/>
                  </a:lnTo>
                  <a:lnTo>
                    <a:pt x="6476" y="152653"/>
                  </a:lnTo>
                  <a:lnTo>
                    <a:pt x="6476" y="171450"/>
                  </a:lnTo>
                  <a:lnTo>
                    <a:pt x="6476" y="177926"/>
                  </a:lnTo>
                  <a:lnTo>
                    <a:pt x="6476" y="190500"/>
                  </a:lnTo>
                  <a:lnTo>
                    <a:pt x="6476" y="196976"/>
                  </a:lnTo>
                  <a:lnTo>
                    <a:pt x="6476" y="190500"/>
                  </a:lnTo>
                  <a:lnTo>
                    <a:pt x="12953" y="177926"/>
                  </a:lnTo>
                  <a:lnTo>
                    <a:pt x="19050" y="171450"/>
                  </a:lnTo>
                  <a:lnTo>
                    <a:pt x="32003" y="165226"/>
                  </a:lnTo>
                  <a:lnTo>
                    <a:pt x="44703" y="165226"/>
                  </a:lnTo>
                  <a:lnTo>
                    <a:pt x="63753" y="165226"/>
                  </a:lnTo>
                  <a:lnTo>
                    <a:pt x="76326" y="165226"/>
                  </a:lnTo>
                  <a:lnTo>
                    <a:pt x="88900" y="171450"/>
                  </a:lnTo>
                  <a:lnTo>
                    <a:pt x="114553" y="184403"/>
                  </a:lnTo>
                  <a:lnTo>
                    <a:pt x="121030" y="196976"/>
                  </a:lnTo>
                  <a:lnTo>
                    <a:pt x="121030" y="209550"/>
                  </a:lnTo>
                  <a:lnTo>
                    <a:pt x="121030" y="216026"/>
                  </a:lnTo>
                  <a:lnTo>
                    <a:pt x="101853" y="228600"/>
                  </a:lnTo>
                  <a:lnTo>
                    <a:pt x="88900" y="235076"/>
                  </a:lnTo>
                  <a:lnTo>
                    <a:pt x="69850" y="235076"/>
                  </a:lnTo>
                  <a:lnTo>
                    <a:pt x="57276" y="235076"/>
                  </a:lnTo>
                  <a:lnTo>
                    <a:pt x="44703" y="228600"/>
                  </a:lnTo>
                  <a:lnTo>
                    <a:pt x="38226" y="228600"/>
                  </a:lnTo>
                  <a:lnTo>
                    <a:pt x="44703" y="216026"/>
                  </a:lnTo>
                  <a:lnTo>
                    <a:pt x="51180" y="20955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829170" y="4975351"/>
              <a:ext cx="127001" cy="101474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6984872" y="4794123"/>
              <a:ext cx="673735" cy="394335"/>
            </a:xfrm>
            <a:custGeom>
              <a:avLst/>
              <a:gdLst/>
              <a:ahLst/>
              <a:cxnLst/>
              <a:rect l="l" t="t" r="r" b="b"/>
              <a:pathLst>
                <a:path w="673734" h="394335">
                  <a:moveTo>
                    <a:pt x="6096" y="209550"/>
                  </a:moveTo>
                  <a:lnTo>
                    <a:pt x="0" y="216026"/>
                  </a:lnTo>
                  <a:lnTo>
                    <a:pt x="6096" y="209550"/>
                  </a:lnTo>
                  <a:lnTo>
                    <a:pt x="0" y="222503"/>
                  </a:lnTo>
                  <a:lnTo>
                    <a:pt x="0" y="228600"/>
                  </a:lnTo>
                  <a:lnTo>
                    <a:pt x="0" y="241553"/>
                  </a:lnTo>
                  <a:lnTo>
                    <a:pt x="6096" y="247650"/>
                  </a:lnTo>
                  <a:lnTo>
                    <a:pt x="25146" y="254126"/>
                  </a:lnTo>
                  <a:lnTo>
                    <a:pt x="38100" y="254126"/>
                  </a:lnTo>
                  <a:lnTo>
                    <a:pt x="44196" y="254126"/>
                  </a:lnTo>
                  <a:lnTo>
                    <a:pt x="63373" y="254126"/>
                  </a:lnTo>
                  <a:lnTo>
                    <a:pt x="69850" y="247650"/>
                  </a:lnTo>
                  <a:lnTo>
                    <a:pt x="69850" y="241553"/>
                  </a:lnTo>
                </a:path>
                <a:path w="673734" h="394335">
                  <a:moveTo>
                    <a:pt x="50800" y="63626"/>
                  </a:moveTo>
                  <a:lnTo>
                    <a:pt x="50800" y="57150"/>
                  </a:lnTo>
                  <a:lnTo>
                    <a:pt x="50800" y="63626"/>
                  </a:lnTo>
                  <a:lnTo>
                    <a:pt x="57276" y="69850"/>
                  </a:lnTo>
                  <a:lnTo>
                    <a:pt x="63373" y="82803"/>
                  </a:lnTo>
                  <a:lnTo>
                    <a:pt x="69850" y="101853"/>
                  </a:lnTo>
                  <a:lnTo>
                    <a:pt x="75946" y="139700"/>
                  </a:lnTo>
                  <a:lnTo>
                    <a:pt x="82423" y="158750"/>
                  </a:lnTo>
                  <a:lnTo>
                    <a:pt x="82423" y="177800"/>
                  </a:lnTo>
                  <a:lnTo>
                    <a:pt x="88900" y="216026"/>
                  </a:lnTo>
                  <a:lnTo>
                    <a:pt x="88900" y="235076"/>
                  </a:lnTo>
                  <a:lnTo>
                    <a:pt x="94996" y="247650"/>
                  </a:lnTo>
                  <a:lnTo>
                    <a:pt x="101473" y="266700"/>
                  </a:lnTo>
                  <a:lnTo>
                    <a:pt x="107950" y="266700"/>
                  </a:lnTo>
                </a:path>
                <a:path w="673734" h="394335">
                  <a:moveTo>
                    <a:pt x="107950" y="196850"/>
                  </a:moveTo>
                  <a:lnTo>
                    <a:pt x="101473" y="203326"/>
                  </a:lnTo>
                  <a:lnTo>
                    <a:pt x="101473" y="216026"/>
                  </a:lnTo>
                  <a:lnTo>
                    <a:pt x="101473" y="228600"/>
                  </a:lnTo>
                  <a:lnTo>
                    <a:pt x="114046" y="241553"/>
                  </a:lnTo>
                  <a:lnTo>
                    <a:pt x="120523" y="247650"/>
                  </a:lnTo>
                  <a:lnTo>
                    <a:pt x="133223" y="254126"/>
                  </a:lnTo>
                  <a:lnTo>
                    <a:pt x="139700" y="254126"/>
                  </a:lnTo>
                  <a:lnTo>
                    <a:pt x="158750" y="254126"/>
                  </a:lnTo>
                  <a:lnTo>
                    <a:pt x="164846" y="254126"/>
                  </a:lnTo>
                  <a:lnTo>
                    <a:pt x="171323" y="247650"/>
                  </a:lnTo>
                </a:path>
                <a:path w="673734" h="394335">
                  <a:moveTo>
                    <a:pt x="203073" y="241553"/>
                  </a:moveTo>
                  <a:lnTo>
                    <a:pt x="209550" y="260603"/>
                  </a:lnTo>
                  <a:lnTo>
                    <a:pt x="209550" y="273176"/>
                  </a:lnTo>
                  <a:lnTo>
                    <a:pt x="216026" y="311403"/>
                  </a:lnTo>
                  <a:lnTo>
                    <a:pt x="222123" y="330453"/>
                  </a:lnTo>
                  <a:lnTo>
                    <a:pt x="228600" y="362076"/>
                  </a:lnTo>
                  <a:lnTo>
                    <a:pt x="234696" y="374776"/>
                  </a:lnTo>
                  <a:lnTo>
                    <a:pt x="241173" y="387350"/>
                  </a:lnTo>
                  <a:lnTo>
                    <a:pt x="241173" y="393826"/>
                  </a:lnTo>
                  <a:lnTo>
                    <a:pt x="241173" y="387350"/>
                  </a:lnTo>
                  <a:lnTo>
                    <a:pt x="234696" y="374776"/>
                  </a:lnTo>
                  <a:lnTo>
                    <a:pt x="234696" y="362076"/>
                  </a:lnTo>
                  <a:lnTo>
                    <a:pt x="228600" y="330453"/>
                  </a:lnTo>
                  <a:lnTo>
                    <a:pt x="228600" y="311403"/>
                  </a:lnTo>
                  <a:lnTo>
                    <a:pt x="222123" y="292226"/>
                  </a:lnTo>
                  <a:lnTo>
                    <a:pt x="222123" y="273176"/>
                  </a:lnTo>
                  <a:lnTo>
                    <a:pt x="228600" y="228600"/>
                  </a:lnTo>
                  <a:lnTo>
                    <a:pt x="234696" y="209550"/>
                  </a:lnTo>
                  <a:lnTo>
                    <a:pt x="241173" y="196850"/>
                  </a:lnTo>
                  <a:lnTo>
                    <a:pt x="247650" y="184276"/>
                  </a:lnTo>
                  <a:lnTo>
                    <a:pt x="266700" y="184276"/>
                  </a:lnTo>
                  <a:lnTo>
                    <a:pt x="272796" y="184276"/>
                  </a:lnTo>
                  <a:lnTo>
                    <a:pt x="279400" y="196850"/>
                  </a:lnTo>
                  <a:lnTo>
                    <a:pt x="279400" y="209550"/>
                  </a:lnTo>
                  <a:lnTo>
                    <a:pt x="279400" y="228600"/>
                  </a:lnTo>
                  <a:lnTo>
                    <a:pt x="279400" y="235076"/>
                  </a:lnTo>
                  <a:lnTo>
                    <a:pt x="272796" y="241553"/>
                  </a:lnTo>
                  <a:lnTo>
                    <a:pt x="266700" y="247650"/>
                  </a:lnTo>
                  <a:lnTo>
                    <a:pt x="260223" y="247650"/>
                  </a:lnTo>
                  <a:lnTo>
                    <a:pt x="253746" y="254126"/>
                  </a:lnTo>
                  <a:lnTo>
                    <a:pt x="247650" y="254126"/>
                  </a:lnTo>
                  <a:lnTo>
                    <a:pt x="241173" y="254126"/>
                  </a:lnTo>
                  <a:lnTo>
                    <a:pt x="234696" y="254126"/>
                  </a:lnTo>
                  <a:lnTo>
                    <a:pt x="234696" y="247650"/>
                  </a:lnTo>
                  <a:lnTo>
                    <a:pt x="234696" y="241553"/>
                  </a:lnTo>
                </a:path>
                <a:path w="673734" h="394335">
                  <a:moveTo>
                    <a:pt x="304546" y="235076"/>
                  </a:moveTo>
                  <a:lnTo>
                    <a:pt x="304546" y="241553"/>
                  </a:lnTo>
                  <a:lnTo>
                    <a:pt x="304546" y="247650"/>
                  </a:lnTo>
                  <a:lnTo>
                    <a:pt x="311023" y="247650"/>
                  </a:lnTo>
                  <a:lnTo>
                    <a:pt x="317500" y="247650"/>
                  </a:lnTo>
                  <a:lnTo>
                    <a:pt x="323596" y="241553"/>
                  </a:lnTo>
                  <a:lnTo>
                    <a:pt x="330073" y="235076"/>
                  </a:lnTo>
                  <a:lnTo>
                    <a:pt x="330073" y="228600"/>
                  </a:lnTo>
                  <a:lnTo>
                    <a:pt x="336550" y="222503"/>
                  </a:lnTo>
                  <a:lnTo>
                    <a:pt x="342646" y="222503"/>
                  </a:lnTo>
                  <a:lnTo>
                    <a:pt x="349123" y="228600"/>
                  </a:lnTo>
                  <a:lnTo>
                    <a:pt x="355600" y="235076"/>
                  </a:lnTo>
                  <a:lnTo>
                    <a:pt x="361823" y="241553"/>
                  </a:lnTo>
                  <a:lnTo>
                    <a:pt x="368300" y="241553"/>
                  </a:lnTo>
                  <a:lnTo>
                    <a:pt x="374396" y="241553"/>
                  </a:lnTo>
                  <a:lnTo>
                    <a:pt x="380873" y="241553"/>
                  </a:lnTo>
                  <a:lnTo>
                    <a:pt x="374396" y="241553"/>
                  </a:lnTo>
                  <a:lnTo>
                    <a:pt x="374396" y="235076"/>
                  </a:lnTo>
                  <a:lnTo>
                    <a:pt x="368300" y="235076"/>
                  </a:lnTo>
                  <a:lnTo>
                    <a:pt x="368300" y="228600"/>
                  </a:lnTo>
                  <a:lnTo>
                    <a:pt x="361823" y="222503"/>
                  </a:lnTo>
                  <a:lnTo>
                    <a:pt x="361823" y="216026"/>
                  </a:lnTo>
                  <a:lnTo>
                    <a:pt x="355600" y="209550"/>
                  </a:lnTo>
                  <a:lnTo>
                    <a:pt x="355600" y="203326"/>
                  </a:lnTo>
                </a:path>
                <a:path w="673734" h="394335">
                  <a:moveTo>
                    <a:pt x="418973" y="260603"/>
                  </a:moveTo>
                  <a:lnTo>
                    <a:pt x="425450" y="285750"/>
                  </a:lnTo>
                  <a:lnTo>
                    <a:pt x="418973" y="260603"/>
                  </a:lnTo>
                  <a:lnTo>
                    <a:pt x="431673" y="298450"/>
                  </a:lnTo>
                  <a:lnTo>
                    <a:pt x="431673" y="311403"/>
                  </a:lnTo>
                  <a:lnTo>
                    <a:pt x="431673" y="323976"/>
                  </a:lnTo>
                  <a:lnTo>
                    <a:pt x="431673" y="336550"/>
                  </a:lnTo>
                  <a:lnTo>
                    <a:pt x="438150" y="355600"/>
                  </a:lnTo>
                  <a:lnTo>
                    <a:pt x="438150" y="362076"/>
                  </a:lnTo>
                  <a:lnTo>
                    <a:pt x="431673" y="362076"/>
                  </a:lnTo>
                  <a:lnTo>
                    <a:pt x="431673" y="355600"/>
                  </a:lnTo>
                  <a:lnTo>
                    <a:pt x="425450" y="336550"/>
                  </a:lnTo>
                  <a:lnTo>
                    <a:pt x="425450" y="330453"/>
                  </a:lnTo>
                  <a:lnTo>
                    <a:pt x="425450" y="304926"/>
                  </a:lnTo>
                  <a:lnTo>
                    <a:pt x="425450" y="292226"/>
                  </a:lnTo>
                  <a:lnTo>
                    <a:pt x="438150" y="266700"/>
                  </a:lnTo>
                  <a:lnTo>
                    <a:pt x="444626" y="254126"/>
                  </a:lnTo>
                  <a:lnTo>
                    <a:pt x="463296" y="241553"/>
                  </a:lnTo>
                  <a:lnTo>
                    <a:pt x="476250" y="235076"/>
                  </a:lnTo>
                  <a:lnTo>
                    <a:pt x="488823" y="235076"/>
                  </a:lnTo>
                  <a:lnTo>
                    <a:pt x="495300" y="235076"/>
                  </a:lnTo>
                  <a:lnTo>
                    <a:pt x="501396" y="241553"/>
                  </a:lnTo>
                  <a:lnTo>
                    <a:pt x="501396" y="247650"/>
                  </a:lnTo>
                  <a:lnTo>
                    <a:pt x="495300" y="260603"/>
                  </a:lnTo>
                  <a:lnTo>
                    <a:pt x="488823" y="266700"/>
                  </a:lnTo>
                  <a:lnTo>
                    <a:pt x="469773" y="273176"/>
                  </a:lnTo>
                  <a:lnTo>
                    <a:pt x="463296" y="279272"/>
                  </a:lnTo>
                  <a:lnTo>
                    <a:pt x="444626" y="279272"/>
                  </a:lnTo>
                  <a:lnTo>
                    <a:pt x="438150" y="279272"/>
                  </a:lnTo>
                  <a:lnTo>
                    <a:pt x="438150" y="273176"/>
                  </a:lnTo>
                </a:path>
                <a:path w="673734" h="394335">
                  <a:moveTo>
                    <a:pt x="520573" y="0"/>
                  </a:moveTo>
                  <a:lnTo>
                    <a:pt x="527050" y="0"/>
                  </a:lnTo>
                  <a:lnTo>
                    <a:pt x="520573" y="0"/>
                  </a:lnTo>
                  <a:lnTo>
                    <a:pt x="539623" y="6476"/>
                  </a:lnTo>
                  <a:lnTo>
                    <a:pt x="546100" y="12953"/>
                  </a:lnTo>
                  <a:lnTo>
                    <a:pt x="577723" y="50672"/>
                  </a:lnTo>
                  <a:lnTo>
                    <a:pt x="596900" y="69850"/>
                  </a:lnTo>
                  <a:lnTo>
                    <a:pt x="615950" y="95376"/>
                  </a:lnTo>
                  <a:lnTo>
                    <a:pt x="628523" y="120903"/>
                  </a:lnTo>
                  <a:lnTo>
                    <a:pt x="654050" y="165226"/>
                  </a:lnTo>
                  <a:lnTo>
                    <a:pt x="666750" y="190753"/>
                  </a:lnTo>
                  <a:lnTo>
                    <a:pt x="673226" y="228600"/>
                  </a:lnTo>
                  <a:lnTo>
                    <a:pt x="673226" y="241553"/>
                  </a:lnTo>
                  <a:lnTo>
                    <a:pt x="673226" y="254126"/>
                  </a:lnTo>
                  <a:lnTo>
                    <a:pt x="673226" y="260603"/>
                  </a:lnTo>
                  <a:lnTo>
                    <a:pt x="654050" y="279272"/>
                  </a:lnTo>
                  <a:lnTo>
                    <a:pt x="647573" y="285750"/>
                  </a:lnTo>
                  <a:lnTo>
                    <a:pt x="635000" y="28575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857997" y="4886451"/>
              <a:ext cx="184024" cy="1522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264143" y="4759324"/>
              <a:ext cx="89282" cy="158751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8235823" y="4635373"/>
              <a:ext cx="323850" cy="311785"/>
            </a:xfrm>
            <a:custGeom>
              <a:avLst/>
              <a:gdLst/>
              <a:ahLst/>
              <a:cxnLst/>
              <a:rect l="l" t="t" r="r" b="b"/>
              <a:pathLst>
                <a:path w="323850" h="311785">
                  <a:moveTo>
                    <a:pt x="69850" y="0"/>
                  </a:moveTo>
                  <a:lnTo>
                    <a:pt x="69850" y="6476"/>
                  </a:lnTo>
                  <a:lnTo>
                    <a:pt x="75946" y="12953"/>
                  </a:lnTo>
                  <a:lnTo>
                    <a:pt x="95123" y="44576"/>
                  </a:lnTo>
                  <a:lnTo>
                    <a:pt x="101600" y="63626"/>
                  </a:lnTo>
                  <a:lnTo>
                    <a:pt x="120650" y="107950"/>
                  </a:lnTo>
                  <a:lnTo>
                    <a:pt x="133223" y="127000"/>
                  </a:lnTo>
                  <a:lnTo>
                    <a:pt x="145796" y="165226"/>
                  </a:lnTo>
                  <a:lnTo>
                    <a:pt x="158750" y="184276"/>
                  </a:lnTo>
                  <a:lnTo>
                    <a:pt x="164846" y="209422"/>
                  </a:lnTo>
                  <a:lnTo>
                    <a:pt x="164846" y="222376"/>
                  </a:lnTo>
                  <a:lnTo>
                    <a:pt x="164846" y="241553"/>
                  </a:lnTo>
                  <a:lnTo>
                    <a:pt x="164846" y="247650"/>
                  </a:lnTo>
                  <a:lnTo>
                    <a:pt x="158750" y="254126"/>
                  </a:lnTo>
                  <a:lnTo>
                    <a:pt x="152273" y="254126"/>
                  </a:lnTo>
                </a:path>
                <a:path w="323850" h="311785">
                  <a:moveTo>
                    <a:pt x="0" y="311403"/>
                  </a:moveTo>
                  <a:lnTo>
                    <a:pt x="25273" y="311403"/>
                  </a:lnTo>
                  <a:lnTo>
                    <a:pt x="50800" y="304926"/>
                  </a:lnTo>
                  <a:lnTo>
                    <a:pt x="75946" y="304926"/>
                  </a:lnTo>
                  <a:lnTo>
                    <a:pt x="139700" y="298450"/>
                  </a:lnTo>
                  <a:lnTo>
                    <a:pt x="171450" y="298450"/>
                  </a:lnTo>
                  <a:lnTo>
                    <a:pt x="209550" y="292226"/>
                  </a:lnTo>
                  <a:lnTo>
                    <a:pt x="241173" y="292226"/>
                  </a:lnTo>
                  <a:lnTo>
                    <a:pt x="272923" y="285750"/>
                  </a:lnTo>
                  <a:lnTo>
                    <a:pt x="291973" y="285750"/>
                  </a:lnTo>
                  <a:lnTo>
                    <a:pt x="311023" y="285750"/>
                  </a:lnTo>
                  <a:lnTo>
                    <a:pt x="323723" y="292226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334374" y="5013197"/>
              <a:ext cx="177420" cy="120905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8718296" y="4819649"/>
              <a:ext cx="190500" cy="247650"/>
            </a:xfrm>
            <a:custGeom>
              <a:avLst/>
              <a:gdLst/>
              <a:ahLst/>
              <a:cxnLst/>
              <a:rect l="l" t="t" r="r" b="b"/>
              <a:pathLst>
                <a:path w="190500" h="247650">
                  <a:moveTo>
                    <a:pt x="0" y="0"/>
                  </a:moveTo>
                  <a:lnTo>
                    <a:pt x="6476" y="31623"/>
                  </a:lnTo>
                  <a:lnTo>
                    <a:pt x="12573" y="57276"/>
                  </a:lnTo>
                  <a:lnTo>
                    <a:pt x="6476" y="114173"/>
                  </a:lnTo>
                  <a:lnTo>
                    <a:pt x="6476" y="139700"/>
                  </a:lnTo>
                  <a:lnTo>
                    <a:pt x="12573" y="190500"/>
                  </a:lnTo>
                  <a:lnTo>
                    <a:pt x="12573" y="209550"/>
                  </a:lnTo>
                  <a:lnTo>
                    <a:pt x="25526" y="235076"/>
                  </a:lnTo>
                  <a:lnTo>
                    <a:pt x="31623" y="241173"/>
                  </a:lnTo>
                  <a:lnTo>
                    <a:pt x="44576" y="247650"/>
                  </a:lnTo>
                  <a:lnTo>
                    <a:pt x="50673" y="247650"/>
                  </a:lnTo>
                  <a:lnTo>
                    <a:pt x="69850" y="228600"/>
                  </a:lnTo>
                  <a:lnTo>
                    <a:pt x="82803" y="222123"/>
                  </a:lnTo>
                  <a:lnTo>
                    <a:pt x="95376" y="196976"/>
                  </a:lnTo>
                  <a:lnTo>
                    <a:pt x="101473" y="171323"/>
                  </a:lnTo>
                  <a:lnTo>
                    <a:pt x="107950" y="165226"/>
                  </a:lnTo>
                  <a:lnTo>
                    <a:pt x="107950" y="158750"/>
                  </a:lnTo>
                  <a:lnTo>
                    <a:pt x="114426" y="152273"/>
                  </a:lnTo>
                  <a:lnTo>
                    <a:pt x="114426" y="158750"/>
                  </a:lnTo>
                  <a:lnTo>
                    <a:pt x="127000" y="171323"/>
                  </a:lnTo>
                  <a:lnTo>
                    <a:pt x="127000" y="177800"/>
                  </a:lnTo>
                  <a:lnTo>
                    <a:pt x="133476" y="184023"/>
                  </a:lnTo>
                  <a:lnTo>
                    <a:pt x="152653" y="190500"/>
                  </a:lnTo>
                  <a:lnTo>
                    <a:pt x="158750" y="190500"/>
                  </a:lnTo>
                  <a:lnTo>
                    <a:pt x="165226" y="190500"/>
                  </a:lnTo>
                  <a:lnTo>
                    <a:pt x="177800" y="184023"/>
                  </a:lnTo>
                  <a:lnTo>
                    <a:pt x="184276" y="171323"/>
                  </a:lnTo>
                  <a:lnTo>
                    <a:pt x="190373" y="152273"/>
                  </a:lnTo>
                  <a:lnTo>
                    <a:pt x="184276" y="133223"/>
                  </a:lnTo>
                  <a:lnTo>
                    <a:pt x="184276" y="120650"/>
                  </a:lnTo>
                  <a:lnTo>
                    <a:pt x="171323" y="88900"/>
                  </a:lnTo>
                  <a:lnTo>
                    <a:pt x="171323" y="76326"/>
                  </a:lnTo>
                  <a:lnTo>
                    <a:pt x="165226" y="63373"/>
                  </a:lnTo>
                  <a:lnTo>
                    <a:pt x="158750" y="44323"/>
                  </a:lnTo>
                  <a:lnTo>
                    <a:pt x="158750" y="38100"/>
                  </a:lnTo>
                  <a:lnTo>
                    <a:pt x="152653" y="25145"/>
                  </a:lnTo>
                  <a:lnTo>
                    <a:pt x="152653" y="1905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943847" y="4682997"/>
              <a:ext cx="304801" cy="15875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4196969" y="4673473"/>
              <a:ext cx="5187950" cy="1162685"/>
            </a:xfrm>
            <a:custGeom>
              <a:avLst/>
              <a:gdLst/>
              <a:ahLst/>
              <a:cxnLst/>
              <a:rect l="l" t="t" r="r" b="b"/>
              <a:pathLst>
                <a:path w="5187950" h="1162685">
                  <a:moveTo>
                    <a:pt x="5067427" y="6476"/>
                  </a:moveTo>
                  <a:lnTo>
                    <a:pt x="5061331" y="6476"/>
                  </a:lnTo>
                  <a:lnTo>
                    <a:pt x="5067427" y="6476"/>
                  </a:lnTo>
                  <a:lnTo>
                    <a:pt x="5131181" y="6476"/>
                  </a:lnTo>
                  <a:lnTo>
                    <a:pt x="5131181" y="0"/>
                  </a:lnTo>
                  <a:lnTo>
                    <a:pt x="5137277" y="0"/>
                  </a:lnTo>
                  <a:lnTo>
                    <a:pt x="5143754" y="0"/>
                  </a:lnTo>
                  <a:lnTo>
                    <a:pt x="5149850" y="0"/>
                  </a:lnTo>
                  <a:lnTo>
                    <a:pt x="5149850" y="6476"/>
                  </a:lnTo>
                  <a:lnTo>
                    <a:pt x="5156327" y="6476"/>
                  </a:lnTo>
                  <a:lnTo>
                    <a:pt x="5156327" y="12953"/>
                  </a:lnTo>
                  <a:lnTo>
                    <a:pt x="5156327" y="19050"/>
                  </a:lnTo>
                  <a:lnTo>
                    <a:pt x="5156327" y="25526"/>
                  </a:lnTo>
                  <a:lnTo>
                    <a:pt x="5156327" y="44703"/>
                  </a:lnTo>
                  <a:lnTo>
                    <a:pt x="5156327" y="50800"/>
                  </a:lnTo>
                  <a:lnTo>
                    <a:pt x="5162804" y="76326"/>
                  </a:lnTo>
                  <a:lnTo>
                    <a:pt x="5162804" y="177800"/>
                  </a:lnTo>
                  <a:lnTo>
                    <a:pt x="5168900" y="196976"/>
                  </a:lnTo>
                  <a:lnTo>
                    <a:pt x="5168900" y="235076"/>
                  </a:lnTo>
                  <a:lnTo>
                    <a:pt x="5168900" y="260350"/>
                  </a:lnTo>
                  <a:lnTo>
                    <a:pt x="5175377" y="298450"/>
                  </a:lnTo>
                  <a:lnTo>
                    <a:pt x="5175377" y="399922"/>
                  </a:lnTo>
                  <a:lnTo>
                    <a:pt x="5168900" y="412876"/>
                  </a:lnTo>
                  <a:lnTo>
                    <a:pt x="5168900" y="419100"/>
                  </a:lnTo>
                  <a:lnTo>
                    <a:pt x="5168900" y="432053"/>
                  </a:lnTo>
                  <a:lnTo>
                    <a:pt x="5168900" y="438150"/>
                  </a:lnTo>
                  <a:lnTo>
                    <a:pt x="5175377" y="438150"/>
                  </a:lnTo>
                  <a:lnTo>
                    <a:pt x="5175377" y="444626"/>
                  </a:lnTo>
                  <a:lnTo>
                    <a:pt x="5181854" y="444626"/>
                  </a:lnTo>
                  <a:lnTo>
                    <a:pt x="5187950" y="451103"/>
                  </a:lnTo>
                  <a:lnTo>
                    <a:pt x="5187950" y="444626"/>
                  </a:lnTo>
                  <a:lnTo>
                    <a:pt x="5175377" y="444626"/>
                  </a:lnTo>
                  <a:lnTo>
                    <a:pt x="5162804" y="438150"/>
                  </a:lnTo>
                  <a:lnTo>
                    <a:pt x="5137277" y="444626"/>
                  </a:lnTo>
                  <a:lnTo>
                    <a:pt x="5112004" y="444626"/>
                  </a:lnTo>
                  <a:lnTo>
                    <a:pt x="5092954" y="451103"/>
                  </a:lnTo>
                  <a:lnTo>
                    <a:pt x="5048377" y="463676"/>
                  </a:lnTo>
                </a:path>
                <a:path w="5187950" h="1162685">
                  <a:moveTo>
                    <a:pt x="4095750" y="540003"/>
                  </a:moveTo>
                  <a:lnTo>
                    <a:pt x="4114800" y="540003"/>
                  </a:lnTo>
                  <a:lnTo>
                    <a:pt x="4165600" y="533526"/>
                  </a:lnTo>
                  <a:lnTo>
                    <a:pt x="4197604" y="533526"/>
                  </a:lnTo>
                  <a:lnTo>
                    <a:pt x="4286504" y="533526"/>
                  </a:lnTo>
                  <a:lnTo>
                    <a:pt x="4343400" y="533526"/>
                  </a:lnTo>
                  <a:lnTo>
                    <a:pt x="4457954" y="540003"/>
                  </a:lnTo>
                  <a:lnTo>
                    <a:pt x="4521327" y="540003"/>
                  </a:lnTo>
                  <a:lnTo>
                    <a:pt x="4641850" y="540003"/>
                  </a:lnTo>
                  <a:lnTo>
                    <a:pt x="4699127" y="540003"/>
                  </a:lnTo>
                  <a:lnTo>
                    <a:pt x="4794504" y="533526"/>
                  </a:lnTo>
                  <a:lnTo>
                    <a:pt x="4819777" y="533526"/>
                  </a:lnTo>
                  <a:lnTo>
                    <a:pt x="4838827" y="533526"/>
                  </a:lnTo>
                  <a:lnTo>
                    <a:pt x="4845304" y="533526"/>
                  </a:lnTo>
                  <a:lnTo>
                    <a:pt x="4851400" y="527050"/>
                  </a:lnTo>
                  <a:lnTo>
                    <a:pt x="4845304" y="527050"/>
                  </a:lnTo>
                </a:path>
                <a:path w="5187950" h="1162685">
                  <a:moveTo>
                    <a:pt x="38226" y="927379"/>
                  </a:moveTo>
                  <a:lnTo>
                    <a:pt x="44703" y="927379"/>
                  </a:lnTo>
                  <a:lnTo>
                    <a:pt x="50800" y="927379"/>
                  </a:lnTo>
                  <a:lnTo>
                    <a:pt x="63753" y="933500"/>
                  </a:lnTo>
                  <a:lnTo>
                    <a:pt x="69850" y="933500"/>
                  </a:lnTo>
                  <a:lnTo>
                    <a:pt x="82803" y="933500"/>
                  </a:lnTo>
                  <a:lnTo>
                    <a:pt x="95376" y="939977"/>
                  </a:lnTo>
                  <a:lnTo>
                    <a:pt x="101980" y="939977"/>
                  </a:lnTo>
                </a:path>
                <a:path w="5187950" h="1162685">
                  <a:moveTo>
                    <a:pt x="0" y="1041501"/>
                  </a:moveTo>
                  <a:lnTo>
                    <a:pt x="12953" y="1047978"/>
                  </a:lnTo>
                  <a:lnTo>
                    <a:pt x="25653" y="1047978"/>
                  </a:lnTo>
                  <a:lnTo>
                    <a:pt x="57276" y="1047978"/>
                  </a:lnTo>
                  <a:lnTo>
                    <a:pt x="76326" y="1047978"/>
                  </a:lnTo>
                  <a:lnTo>
                    <a:pt x="88900" y="1041501"/>
                  </a:lnTo>
                </a:path>
                <a:path w="5187950" h="1162685">
                  <a:moveTo>
                    <a:pt x="292353" y="895349"/>
                  </a:moveTo>
                  <a:lnTo>
                    <a:pt x="285876" y="901826"/>
                  </a:lnTo>
                  <a:lnTo>
                    <a:pt x="285876" y="914399"/>
                  </a:lnTo>
                  <a:lnTo>
                    <a:pt x="279400" y="939977"/>
                  </a:lnTo>
                  <a:lnTo>
                    <a:pt x="279400" y="959065"/>
                  </a:lnTo>
                  <a:lnTo>
                    <a:pt x="273303" y="984262"/>
                  </a:lnTo>
                  <a:lnTo>
                    <a:pt x="273303" y="1003338"/>
                  </a:lnTo>
                  <a:lnTo>
                    <a:pt x="273303" y="1028903"/>
                  </a:lnTo>
                  <a:lnTo>
                    <a:pt x="266826" y="1073175"/>
                  </a:lnTo>
                  <a:lnTo>
                    <a:pt x="266826" y="1092263"/>
                  </a:lnTo>
                  <a:lnTo>
                    <a:pt x="273303" y="1123937"/>
                  </a:lnTo>
                  <a:lnTo>
                    <a:pt x="273303" y="1136904"/>
                  </a:lnTo>
                  <a:lnTo>
                    <a:pt x="285876" y="1149502"/>
                  </a:lnTo>
                  <a:lnTo>
                    <a:pt x="292353" y="1155979"/>
                  </a:lnTo>
                  <a:lnTo>
                    <a:pt x="298450" y="1155979"/>
                  </a:lnTo>
                  <a:lnTo>
                    <a:pt x="304926" y="1155979"/>
                  </a:lnTo>
                  <a:lnTo>
                    <a:pt x="311403" y="1155979"/>
                  </a:lnTo>
                  <a:lnTo>
                    <a:pt x="323976" y="1143025"/>
                  </a:lnTo>
                  <a:lnTo>
                    <a:pt x="330580" y="1136904"/>
                  </a:lnTo>
                  <a:lnTo>
                    <a:pt x="336676" y="1117815"/>
                  </a:lnTo>
                  <a:lnTo>
                    <a:pt x="336676" y="1111338"/>
                  </a:lnTo>
                  <a:lnTo>
                    <a:pt x="343153" y="1104861"/>
                  </a:lnTo>
                  <a:lnTo>
                    <a:pt x="349250" y="1104861"/>
                  </a:lnTo>
                  <a:lnTo>
                    <a:pt x="355726" y="1111338"/>
                  </a:lnTo>
                  <a:lnTo>
                    <a:pt x="368300" y="1117815"/>
                  </a:lnTo>
                  <a:lnTo>
                    <a:pt x="406526" y="1149502"/>
                  </a:lnTo>
                  <a:lnTo>
                    <a:pt x="444626" y="1162100"/>
                  </a:lnTo>
                  <a:lnTo>
                    <a:pt x="457200" y="1155979"/>
                  </a:lnTo>
                  <a:lnTo>
                    <a:pt x="470153" y="1143025"/>
                  </a:lnTo>
                  <a:lnTo>
                    <a:pt x="470153" y="1136904"/>
                  </a:lnTo>
                  <a:lnTo>
                    <a:pt x="470153" y="1111338"/>
                  </a:lnTo>
                  <a:lnTo>
                    <a:pt x="463676" y="1098740"/>
                  </a:lnTo>
                  <a:lnTo>
                    <a:pt x="451103" y="1079665"/>
                  </a:lnTo>
                  <a:lnTo>
                    <a:pt x="444626" y="1067054"/>
                  </a:lnTo>
                  <a:lnTo>
                    <a:pt x="432053" y="1041501"/>
                  </a:lnTo>
                  <a:lnTo>
                    <a:pt x="432053" y="1035024"/>
                  </a:lnTo>
                  <a:lnTo>
                    <a:pt x="432053" y="1028903"/>
                  </a:lnTo>
                  <a:lnTo>
                    <a:pt x="432053" y="1022426"/>
                  </a:lnTo>
                  <a:lnTo>
                    <a:pt x="438150" y="1015936"/>
                  </a:lnTo>
                  <a:lnTo>
                    <a:pt x="444626" y="1015936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740020" y="5426074"/>
              <a:ext cx="285878" cy="158751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5047996" y="5683288"/>
              <a:ext cx="114300" cy="6350"/>
            </a:xfrm>
            <a:custGeom>
              <a:avLst/>
              <a:gdLst/>
              <a:ahLst/>
              <a:cxnLst/>
              <a:rect l="l" t="t" r="r" b="b"/>
              <a:pathLst>
                <a:path w="114300" h="6350">
                  <a:moveTo>
                    <a:pt x="0" y="6121"/>
                  </a:moveTo>
                  <a:lnTo>
                    <a:pt x="12700" y="6121"/>
                  </a:lnTo>
                  <a:lnTo>
                    <a:pt x="25273" y="6121"/>
                  </a:lnTo>
                  <a:lnTo>
                    <a:pt x="50800" y="6121"/>
                  </a:lnTo>
                  <a:lnTo>
                    <a:pt x="63373" y="6121"/>
                  </a:lnTo>
                  <a:lnTo>
                    <a:pt x="95503" y="0"/>
                  </a:lnTo>
                  <a:lnTo>
                    <a:pt x="108076" y="0"/>
                  </a:lnTo>
                  <a:lnTo>
                    <a:pt x="114173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520943" y="5438647"/>
              <a:ext cx="298705" cy="209525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5784596" y="5378323"/>
              <a:ext cx="133350" cy="235585"/>
            </a:xfrm>
            <a:custGeom>
              <a:avLst/>
              <a:gdLst/>
              <a:ahLst/>
              <a:cxnLst/>
              <a:rect l="l" t="t" r="r" b="b"/>
              <a:pathLst>
                <a:path w="133350" h="235585">
                  <a:moveTo>
                    <a:pt x="0" y="0"/>
                  </a:moveTo>
                  <a:lnTo>
                    <a:pt x="12573" y="31749"/>
                  </a:lnTo>
                  <a:lnTo>
                    <a:pt x="19050" y="44703"/>
                  </a:lnTo>
                  <a:lnTo>
                    <a:pt x="38226" y="89026"/>
                  </a:lnTo>
                  <a:lnTo>
                    <a:pt x="44703" y="108076"/>
                  </a:lnTo>
                  <a:lnTo>
                    <a:pt x="57276" y="127126"/>
                  </a:lnTo>
                  <a:lnTo>
                    <a:pt x="69850" y="146176"/>
                  </a:lnTo>
                  <a:lnTo>
                    <a:pt x="82423" y="165226"/>
                  </a:lnTo>
                  <a:lnTo>
                    <a:pt x="107950" y="190499"/>
                  </a:lnTo>
                  <a:lnTo>
                    <a:pt x="120650" y="203453"/>
                  </a:lnTo>
                  <a:lnTo>
                    <a:pt x="133223" y="222529"/>
                  </a:lnTo>
                  <a:lnTo>
                    <a:pt x="133223" y="228650"/>
                  </a:lnTo>
                  <a:lnTo>
                    <a:pt x="133223" y="235127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060947" y="5559297"/>
              <a:ext cx="215901" cy="241517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305169" y="5464301"/>
              <a:ext cx="314452" cy="164796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042150" y="5721451"/>
              <a:ext cx="171450" cy="12700"/>
            </a:xfrm>
            <a:custGeom>
              <a:avLst/>
              <a:gdLst/>
              <a:ahLst/>
              <a:cxnLst/>
              <a:rect l="l" t="t" r="r" b="b"/>
              <a:pathLst>
                <a:path w="171450" h="12700">
                  <a:moveTo>
                    <a:pt x="0" y="0"/>
                  </a:moveTo>
                  <a:lnTo>
                    <a:pt x="12573" y="6121"/>
                  </a:lnTo>
                  <a:lnTo>
                    <a:pt x="25146" y="12598"/>
                  </a:lnTo>
                  <a:lnTo>
                    <a:pt x="63246" y="12598"/>
                  </a:lnTo>
                  <a:lnTo>
                    <a:pt x="88519" y="12598"/>
                  </a:lnTo>
                  <a:lnTo>
                    <a:pt x="114046" y="12598"/>
                  </a:lnTo>
                  <a:lnTo>
                    <a:pt x="133096" y="12598"/>
                  </a:lnTo>
                  <a:lnTo>
                    <a:pt x="171323" y="6121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514970" y="5546724"/>
              <a:ext cx="216028" cy="241136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924419" y="5530595"/>
              <a:ext cx="356235" cy="267335"/>
            </a:xfrm>
            <a:custGeom>
              <a:avLst/>
              <a:gdLst/>
              <a:ahLst/>
              <a:cxnLst/>
              <a:rect l="l" t="t" r="r" b="b"/>
              <a:pathLst>
                <a:path w="356234" h="267335">
                  <a:moveTo>
                    <a:pt x="50800" y="6476"/>
                  </a:moveTo>
                  <a:lnTo>
                    <a:pt x="44703" y="0"/>
                  </a:lnTo>
                  <a:lnTo>
                    <a:pt x="38226" y="0"/>
                  </a:lnTo>
                  <a:lnTo>
                    <a:pt x="32130" y="6476"/>
                  </a:lnTo>
                  <a:lnTo>
                    <a:pt x="19050" y="25653"/>
                  </a:lnTo>
                  <a:lnTo>
                    <a:pt x="12953" y="44703"/>
                  </a:lnTo>
                  <a:lnTo>
                    <a:pt x="0" y="95453"/>
                  </a:lnTo>
                  <a:lnTo>
                    <a:pt x="0" y="121018"/>
                  </a:lnTo>
                  <a:lnTo>
                    <a:pt x="0" y="146215"/>
                  </a:lnTo>
                  <a:lnTo>
                    <a:pt x="0" y="171780"/>
                  </a:lnTo>
                  <a:lnTo>
                    <a:pt x="6476" y="190855"/>
                  </a:lnTo>
                  <a:lnTo>
                    <a:pt x="25653" y="228650"/>
                  </a:lnTo>
                  <a:lnTo>
                    <a:pt x="38226" y="241617"/>
                  </a:lnTo>
                  <a:lnTo>
                    <a:pt x="57276" y="247738"/>
                  </a:lnTo>
                  <a:lnTo>
                    <a:pt x="69850" y="260692"/>
                  </a:lnTo>
                  <a:lnTo>
                    <a:pt x="101853" y="266814"/>
                  </a:lnTo>
                  <a:lnTo>
                    <a:pt x="120650" y="266814"/>
                  </a:lnTo>
                </a:path>
                <a:path w="356234" h="267335">
                  <a:moveTo>
                    <a:pt x="222503" y="19176"/>
                  </a:moveTo>
                  <a:lnTo>
                    <a:pt x="209550" y="6476"/>
                  </a:lnTo>
                  <a:lnTo>
                    <a:pt x="222503" y="19176"/>
                  </a:lnTo>
                  <a:lnTo>
                    <a:pt x="203453" y="6476"/>
                  </a:lnTo>
                  <a:lnTo>
                    <a:pt x="190880" y="19176"/>
                  </a:lnTo>
                  <a:lnTo>
                    <a:pt x="184403" y="32130"/>
                  </a:lnTo>
                  <a:lnTo>
                    <a:pt x="177926" y="70256"/>
                  </a:lnTo>
                  <a:lnTo>
                    <a:pt x="177926" y="121018"/>
                  </a:lnTo>
                  <a:lnTo>
                    <a:pt x="184403" y="146215"/>
                  </a:lnTo>
                  <a:lnTo>
                    <a:pt x="190880" y="190855"/>
                  </a:lnTo>
                  <a:lnTo>
                    <a:pt x="196976" y="209930"/>
                  </a:lnTo>
                  <a:lnTo>
                    <a:pt x="209550" y="241617"/>
                  </a:lnTo>
                  <a:lnTo>
                    <a:pt x="216026" y="247738"/>
                  </a:lnTo>
                  <a:lnTo>
                    <a:pt x="222503" y="260692"/>
                  </a:lnTo>
                  <a:lnTo>
                    <a:pt x="222503" y="266814"/>
                  </a:lnTo>
                  <a:lnTo>
                    <a:pt x="222503" y="254215"/>
                  </a:lnTo>
                  <a:lnTo>
                    <a:pt x="209550" y="241617"/>
                  </a:lnTo>
                  <a:lnTo>
                    <a:pt x="196976" y="222542"/>
                  </a:lnTo>
                  <a:lnTo>
                    <a:pt x="190880" y="209930"/>
                  </a:lnTo>
                  <a:lnTo>
                    <a:pt x="184403" y="190855"/>
                  </a:lnTo>
                  <a:lnTo>
                    <a:pt x="184403" y="184378"/>
                  </a:lnTo>
                  <a:lnTo>
                    <a:pt x="190880" y="177901"/>
                  </a:lnTo>
                  <a:lnTo>
                    <a:pt x="196976" y="177901"/>
                  </a:lnTo>
                  <a:lnTo>
                    <a:pt x="203453" y="177901"/>
                  </a:lnTo>
                  <a:lnTo>
                    <a:pt x="209550" y="177901"/>
                  </a:lnTo>
                  <a:lnTo>
                    <a:pt x="216026" y="184378"/>
                  </a:lnTo>
                  <a:lnTo>
                    <a:pt x="222503" y="184378"/>
                  </a:lnTo>
                  <a:lnTo>
                    <a:pt x="228600" y="190855"/>
                  </a:lnTo>
                  <a:lnTo>
                    <a:pt x="228600" y="196976"/>
                  </a:lnTo>
                  <a:lnTo>
                    <a:pt x="222503" y="196976"/>
                  </a:lnTo>
                  <a:lnTo>
                    <a:pt x="216026" y="190855"/>
                  </a:lnTo>
                  <a:lnTo>
                    <a:pt x="209550" y="184378"/>
                  </a:lnTo>
                  <a:lnTo>
                    <a:pt x="209550" y="171780"/>
                  </a:lnTo>
                  <a:lnTo>
                    <a:pt x="209550" y="165303"/>
                  </a:lnTo>
                  <a:lnTo>
                    <a:pt x="216026" y="158813"/>
                  </a:lnTo>
                  <a:lnTo>
                    <a:pt x="222503" y="152692"/>
                  </a:lnTo>
                  <a:lnTo>
                    <a:pt x="228600" y="152692"/>
                  </a:lnTo>
                  <a:lnTo>
                    <a:pt x="247650" y="146215"/>
                  </a:lnTo>
                  <a:lnTo>
                    <a:pt x="254253" y="140093"/>
                  </a:lnTo>
                  <a:lnTo>
                    <a:pt x="266826" y="140093"/>
                  </a:lnTo>
                  <a:lnTo>
                    <a:pt x="285876" y="140093"/>
                  </a:lnTo>
                  <a:lnTo>
                    <a:pt x="292353" y="140093"/>
                  </a:lnTo>
                  <a:lnTo>
                    <a:pt x="292353" y="146215"/>
                  </a:lnTo>
                  <a:lnTo>
                    <a:pt x="298450" y="146215"/>
                  </a:lnTo>
                  <a:lnTo>
                    <a:pt x="298450" y="152692"/>
                  </a:lnTo>
                  <a:lnTo>
                    <a:pt x="292353" y="165303"/>
                  </a:lnTo>
                  <a:lnTo>
                    <a:pt x="292353" y="171780"/>
                  </a:lnTo>
                  <a:lnTo>
                    <a:pt x="292353" y="184378"/>
                  </a:lnTo>
                  <a:lnTo>
                    <a:pt x="292353" y="190855"/>
                  </a:lnTo>
                  <a:lnTo>
                    <a:pt x="292353" y="196976"/>
                  </a:lnTo>
                  <a:lnTo>
                    <a:pt x="298450" y="209930"/>
                  </a:lnTo>
                  <a:lnTo>
                    <a:pt x="304926" y="209930"/>
                  </a:lnTo>
                  <a:lnTo>
                    <a:pt x="317500" y="216052"/>
                  </a:lnTo>
                  <a:lnTo>
                    <a:pt x="323976" y="216052"/>
                  </a:lnTo>
                  <a:lnTo>
                    <a:pt x="330453" y="216052"/>
                  </a:lnTo>
                  <a:lnTo>
                    <a:pt x="343153" y="216052"/>
                  </a:lnTo>
                  <a:lnTo>
                    <a:pt x="349250" y="209930"/>
                  </a:lnTo>
                  <a:lnTo>
                    <a:pt x="355726" y="203453"/>
                  </a:lnTo>
                  <a:lnTo>
                    <a:pt x="355726" y="196976"/>
                  </a:lnTo>
                  <a:lnTo>
                    <a:pt x="349250" y="184378"/>
                  </a:lnTo>
                  <a:lnTo>
                    <a:pt x="343153" y="177901"/>
                  </a:lnTo>
                  <a:lnTo>
                    <a:pt x="336676" y="171780"/>
                  </a:lnTo>
                  <a:lnTo>
                    <a:pt x="323976" y="165303"/>
                  </a:lnTo>
                  <a:lnTo>
                    <a:pt x="317500" y="165303"/>
                  </a:lnTo>
                  <a:lnTo>
                    <a:pt x="311403" y="165303"/>
                  </a:lnTo>
                  <a:lnTo>
                    <a:pt x="311403" y="158813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302243" y="5705448"/>
              <a:ext cx="152655" cy="95365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607170" y="5534024"/>
              <a:ext cx="133224" cy="216028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778620" y="5667285"/>
              <a:ext cx="234951" cy="120575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8972423" y="5537073"/>
              <a:ext cx="76200" cy="273685"/>
            </a:xfrm>
            <a:custGeom>
              <a:avLst/>
              <a:gdLst/>
              <a:ahLst/>
              <a:cxnLst/>
              <a:rect l="l" t="t" r="r" b="b"/>
              <a:pathLst>
                <a:path w="76200" h="273685">
                  <a:moveTo>
                    <a:pt x="19050" y="101574"/>
                  </a:moveTo>
                  <a:lnTo>
                    <a:pt x="12573" y="82499"/>
                  </a:lnTo>
                  <a:lnTo>
                    <a:pt x="12573" y="63779"/>
                  </a:lnTo>
                  <a:lnTo>
                    <a:pt x="6096" y="44703"/>
                  </a:lnTo>
                  <a:lnTo>
                    <a:pt x="0" y="12699"/>
                  </a:lnTo>
                  <a:lnTo>
                    <a:pt x="0" y="6476"/>
                  </a:lnTo>
                  <a:lnTo>
                    <a:pt x="0" y="0"/>
                  </a:lnTo>
                  <a:lnTo>
                    <a:pt x="0" y="6476"/>
                  </a:lnTo>
                  <a:lnTo>
                    <a:pt x="6096" y="25653"/>
                  </a:lnTo>
                  <a:lnTo>
                    <a:pt x="12573" y="44703"/>
                  </a:lnTo>
                  <a:lnTo>
                    <a:pt x="19050" y="88976"/>
                  </a:lnTo>
                  <a:lnTo>
                    <a:pt x="19050" y="120662"/>
                  </a:lnTo>
                  <a:lnTo>
                    <a:pt x="31623" y="171424"/>
                  </a:lnTo>
                  <a:lnTo>
                    <a:pt x="31623" y="196976"/>
                  </a:lnTo>
                  <a:lnTo>
                    <a:pt x="38100" y="216065"/>
                  </a:lnTo>
                  <a:lnTo>
                    <a:pt x="44323" y="235140"/>
                  </a:lnTo>
                  <a:lnTo>
                    <a:pt x="44323" y="254215"/>
                  </a:lnTo>
                  <a:lnTo>
                    <a:pt x="57276" y="273303"/>
                  </a:lnTo>
                  <a:lnTo>
                    <a:pt x="63373" y="273303"/>
                  </a:lnTo>
                  <a:lnTo>
                    <a:pt x="69850" y="273303"/>
                  </a:lnTo>
                  <a:lnTo>
                    <a:pt x="75946" y="273303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020174" y="5692850"/>
              <a:ext cx="412497" cy="183922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4292346" y="5498973"/>
              <a:ext cx="5283200" cy="775335"/>
            </a:xfrm>
            <a:custGeom>
              <a:avLst/>
              <a:gdLst/>
              <a:ahLst/>
              <a:cxnLst/>
              <a:rect l="l" t="t" r="r" b="b"/>
              <a:pathLst>
                <a:path w="5283200" h="775335">
                  <a:moveTo>
                    <a:pt x="5118227" y="12953"/>
                  </a:moveTo>
                  <a:lnTo>
                    <a:pt x="5124323" y="0"/>
                  </a:lnTo>
                  <a:lnTo>
                    <a:pt x="5118227" y="12953"/>
                  </a:lnTo>
                  <a:lnTo>
                    <a:pt x="5137277" y="0"/>
                  </a:lnTo>
                  <a:lnTo>
                    <a:pt x="5149850" y="0"/>
                  </a:lnTo>
                  <a:lnTo>
                    <a:pt x="5175377" y="12953"/>
                  </a:lnTo>
                  <a:lnTo>
                    <a:pt x="5213223" y="44576"/>
                  </a:lnTo>
                  <a:lnTo>
                    <a:pt x="5264404" y="127076"/>
                  </a:lnTo>
                  <a:lnTo>
                    <a:pt x="5283073" y="209524"/>
                  </a:lnTo>
                  <a:lnTo>
                    <a:pt x="5283073" y="228599"/>
                  </a:lnTo>
                  <a:lnTo>
                    <a:pt x="5283073" y="247675"/>
                  </a:lnTo>
                  <a:lnTo>
                    <a:pt x="5276977" y="260273"/>
                  </a:lnTo>
                  <a:lnTo>
                    <a:pt x="5257927" y="285838"/>
                  </a:lnTo>
                  <a:lnTo>
                    <a:pt x="5251323" y="292315"/>
                  </a:lnTo>
                  <a:lnTo>
                    <a:pt x="5238750" y="298437"/>
                  </a:lnTo>
                  <a:lnTo>
                    <a:pt x="5226177" y="298437"/>
                  </a:lnTo>
                  <a:lnTo>
                    <a:pt x="5213223" y="304914"/>
                  </a:lnTo>
                </a:path>
                <a:path w="5283200" h="775335">
                  <a:moveTo>
                    <a:pt x="0" y="673201"/>
                  </a:moveTo>
                  <a:lnTo>
                    <a:pt x="0" y="679678"/>
                  </a:lnTo>
                  <a:lnTo>
                    <a:pt x="12700" y="679678"/>
                  </a:lnTo>
                  <a:lnTo>
                    <a:pt x="25273" y="679678"/>
                  </a:lnTo>
                  <a:lnTo>
                    <a:pt x="38226" y="679678"/>
                  </a:lnTo>
                  <a:lnTo>
                    <a:pt x="50800" y="679678"/>
                  </a:lnTo>
                  <a:lnTo>
                    <a:pt x="76326" y="673201"/>
                  </a:lnTo>
                  <a:lnTo>
                    <a:pt x="101600" y="673201"/>
                  </a:lnTo>
                  <a:lnTo>
                    <a:pt x="114173" y="673201"/>
                  </a:lnTo>
                  <a:lnTo>
                    <a:pt x="127126" y="679678"/>
                  </a:lnTo>
                  <a:lnTo>
                    <a:pt x="133223" y="685799"/>
                  </a:lnTo>
                </a:path>
                <a:path w="5283200" h="775335">
                  <a:moveTo>
                    <a:pt x="44323" y="774725"/>
                  </a:moveTo>
                  <a:lnTo>
                    <a:pt x="76326" y="774725"/>
                  </a:lnTo>
                  <a:lnTo>
                    <a:pt x="95123" y="768603"/>
                  </a:lnTo>
                  <a:lnTo>
                    <a:pt x="139700" y="755637"/>
                  </a:lnTo>
                  <a:lnTo>
                    <a:pt x="158876" y="749515"/>
                  </a:lnTo>
                </a:path>
                <a:path w="5283200" h="775335">
                  <a:moveTo>
                    <a:pt x="724026" y="717473"/>
                  </a:moveTo>
                  <a:lnTo>
                    <a:pt x="730123" y="717473"/>
                  </a:lnTo>
                  <a:lnTo>
                    <a:pt x="736600" y="711365"/>
                  </a:lnTo>
                  <a:lnTo>
                    <a:pt x="749173" y="711365"/>
                  </a:lnTo>
                  <a:lnTo>
                    <a:pt x="755650" y="704875"/>
                  </a:lnTo>
                  <a:lnTo>
                    <a:pt x="768350" y="704875"/>
                  </a:lnTo>
                  <a:lnTo>
                    <a:pt x="774826" y="704875"/>
                  </a:lnTo>
                  <a:lnTo>
                    <a:pt x="787400" y="698753"/>
                  </a:lnTo>
                  <a:lnTo>
                    <a:pt x="787400" y="692276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099047" y="6016484"/>
              <a:ext cx="82424" cy="13352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206743" y="6010363"/>
              <a:ext cx="196851" cy="139650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6730746" y="6197726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050" y="0"/>
                  </a:lnTo>
                  <a:lnTo>
                    <a:pt x="158750" y="0"/>
                  </a:lnTo>
                  <a:lnTo>
                    <a:pt x="196850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159243" y="6099288"/>
              <a:ext cx="203455" cy="228575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7575296" y="6032487"/>
              <a:ext cx="368300" cy="330200"/>
            </a:xfrm>
            <a:custGeom>
              <a:avLst/>
              <a:gdLst/>
              <a:ahLst/>
              <a:cxnLst/>
              <a:rect l="l" t="t" r="r" b="b"/>
              <a:pathLst>
                <a:path w="368300" h="330200">
                  <a:moveTo>
                    <a:pt x="76326" y="6489"/>
                  </a:moveTo>
                  <a:lnTo>
                    <a:pt x="63626" y="0"/>
                  </a:lnTo>
                  <a:lnTo>
                    <a:pt x="57150" y="0"/>
                  </a:lnTo>
                  <a:lnTo>
                    <a:pt x="44576" y="12611"/>
                  </a:lnTo>
                  <a:lnTo>
                    <a:pt x="31623" y="25565"/>
                  </a:lnTo>
                  <a:lnTo>
                    <a:pt x="12573" y="76326"/>
                  </a:lnTo>
                  <a:lnTo>
                    <a:pt x="6476" y="108000"/>
                  </a:lnTo>
                  <a:lnTo>
                    <a:pt x="6476" y="133210"/>
                  </a:lnTo>
                  <a:lnTo>
                    <a:pt x="0" y="165239"/>
                  </a:lnTo>
                  <a:lnTo>
                    <a:pt x="0" y="190449"/>
                  </a:lnTo>
                  <a:lnTo>
                    <a:pt x="12573" y="241211"/>
                  </a:lnTo>
                  <a:lnTo>
                    <a:pt x="44576" y="304926"/>
                  </a:lnTo>
                  <a:lnTo>
                    <a:pt x="114426" y="330123"/>
                  </a:lnTo>
                  <a:lnTo>
                    <a:pt x="127000" y="330123"/>
                  </a:lnTo>
                  <a:lnTo>
                    <a:pt x="146176" y="324002"/>
                  </a:lnTo>
                </a:path>
                <a:path w="368300" h="330200">
                  <a:moveTo>
                    <a:pt x="235076" y="76326"/>
                  </a:moveTo>
                  <a:lnTo>
                    <a:pt x="222376" y="63360"/>
                  </a:lnTo>
                  <a:lnTo>
                    <a:pt x="222376" y="57251"/>
                  </a:lnTo>
                  <a:lnTo>
                    <a:pt x="209423" y="57251"/>
                  </a:lnTo>
                  <a:lnTo>
                    <a:pt x="209423" y="63360"/>
                  </a:lnTo>
                  <a:lnTo>
                    <a:pt x="203326" y="88925"/>
                  </a:lnTo>
                  <a:lnTo>
                    <a:pt x="203326" y="108000"/>
                  </a:lnTo>
                  <a:lnTo>
                    <a:pt x="203326" y="127088"/>
                  </a:lnTo>
                  <a:lnTo>
                    <a:pt x="203326" y="146164"/>
                  </a:lnTo>
                  <a:lnTo>
                    <a:pt x="203326" y="165239"/>
                  </a:lnTo>
                  <a:lnTo>
                    <a:pt x="215900" y="203047"/>
                  </a:lnTo>
                  <a:lnTo>
                    <a:pt x="215900" y="216001"/>
                  </a:lnTo>
                  <a:lnTo>
                    <a:pt x="222376" y="228599"/>
                  </a:lnTo>
                  <a:lnTo>
                    <a:pt x="228600" y="247688"/>
                  </a:lnTo>
                  <a:lnTo>
                    <a:pt x="228600" y="260286"/>
                  </a:lnTo>
                  <a:lnTo>
                    <a:pt x="235076" y="285851"/>
                  </a:lnTo>
                  <a:lnTo>
                    <a:pt x="235076" y="291960"/>
                  </a:lnTo>
                  <a:lnTo>
                    <a:pt x="235076" y="298449"/>
                  </a:lnTo>
                  <a:lnTo>
                    <a:pt x="235076" y="304926"/>
                  </a:lnTo>
                  <a:lnTo>
                    <a:pt x="228600" y="304926"/>
                  </a:lnTo>
                  <a:lnTo>
                    <a:pt x="222376" y="304926"/>
                  </a:lnTo>
                  <a:lnTo>
                    <a:pt x="215900" y="291960"/>
                  </a:lnTo>
                  <a:lnTo>
                    <a:pt x="209423" y="272884"/>
                  </a:lnTo>
                  <a:lnTo>
                    <a:pt x="203326" y="266763"/>
                  </a:lnTo>
                  <a:lnTo>
                    <a:pt x="196850" y="247688"/>
                  </a:lnTo>
                  <a:lnTo>
                    <a:pt x="190373" y="241211"/>
                  </a:lnTo>
                  <a:lnTo>
                    <a:pt x="190373" y="235089"/>
                  </a:lnTo>
                  <a:lnTo>
                    <a:pt x="190373" y="228599"/>
                  </a:lnTo>
                  <a:lnTo>
                    <a:pt x="203326" y="228599"/>
                  </a:lnTo>
                  <a:lnTo>
                    <a:pt x="209423" y="222122"/>
                  </a:lnTo>
                  <a:lnTo>
                    <a:pt x="215900" y="222122"/>
                  </a:lnTo>
                  <a:lnTo>
                    <a:pt x="222376" y="222122"/>
                  </a:lnTo>
                  <a:lnTo>
                    <a:pt x="235076" y="228599"/>
                  </a:lnTo>
                  <a:lnTo>
                    <a:pt x="241173" y="228599"/>
                  </a:lnTo>
                  <a:lnTo>
                    <a:pt x="247650" y="235089"/>
                  </a:lnTo>
                  <a:lnTo>
                    <a:pt x="254126" y="235089"/>
                  </a:lnTo>
                  <a:lnTo>
                    <a:pt x="254126" y="241211"/>
                  </a:lnTo>
                  <a:lnTo>
                    <a:pt x="254126" y="247688"/>
                  </a:lnTo>
                  <a:lnTo>
                    <a:pt x="247650" y="247688"/>
                  </a:lnTo>
                  <a:lnTo>
                    <a:pt x="241173" y="241211"/>
                  </a:lnTo>
                  <a:lnTo>
                    <a:pt x="241173" y="235089"/>
                  </a:lnTo>
                  <a:lnTo>
                    <a:pt x="241173" y="228599"/>
                  </a:lnTo>
                  <a:lnTo>
                    <a:pt x="247650" y="228599"/>
                  </a:lnTo>
                  <a:lnTo>
                    <a:pt x="254126" y="222122"/>
                  </a:lnTo>
                  <a:lnTo>
                    <a:pt x="260223" y="222122"/>
                  </a:lnTo>
                  <a:lnTo>
                    <a:pt x="304926" y="222122"/>
                  </a:lnTo>
                  <a:lnTo>
                    <a:pt x="311403" y="216001"/>
                  </a:lnTo>
                  <a:lnTo>
                    <a:pt x="311403" y="222122"/>
                  </a:lnTo>
                  <a:lnTo>
                    <a:pt x="317500" y="228599"/>
                  </a:lnTo>
                  <a:lnTo>
                    <a:pt x="323976" y="235089"/>
                  </a:lnTo>
                  <a:lnTo>
                    <a:pt x="323976" y="247688"/>
                  </a:lnTo>
                  <a:lnTo>
                    <a:pt x="330073" y="247688"/>
                  </a:lnTo>
                  <a:lnTo>
                    <a:pt x="336550" y="254165"/>
                  </a:lnTo>
                  <a:lnTo>
                    <a:pt x="343026" y="266763"/>
                  </a:lnTo>
                  <a:lnTo>
                    <a:pt x="349123" y="272884"/>
                  </a:lnTo>
                  <a:lnTo>
                    <a:pt x="355600" y="272884"/>
                  </a:lnTo>
                  <a:lnTo>
                    <a:pt x="362076" y="266763"/>
                  </a:lnTo>
                  <a:lnTo>
                    <a:pt x="362076" y="260286"/>
                  </a:lnTo>
                  <a:lnTo>
                    <a:pt x="368173" y="260286"/>
                  </a:lnTo>
                  <a:lnTo>
                    <a:pt x="368173" y="254165"/>
                  </a:lnTo>
                  <a:lnTo>
                    <a:pt x="362076" y="247688"/>
                  </a:lnTo>
                  <a:lnTo>
                    <a:pt x="362076" y="241211"/>
                  </a:lnTo>
                  <a:lnTo>
                    <a:pt x="349123" y="228599"/>
                  </a:lnTo>
                  <a:lnTo>
                    <a:pt x="343026" y="222122"/>
                  </a:lnTo>
                  <a:lnTo>
                    <a:pt x="336550" y="216001"/>
                  </a:lnTo>
                  <a:lnTo>
                    <a:pt x="330073" y="216001"/>
                  </a:lnTo>
                  <a:lnTo>
                    <a:pt x="336550" y="216001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978647" y="6238963"/>
              <a:ext cx="202947" cy="88901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651120" y="5711926"/>
              <a:ext cx="4895978" cy="1060171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1295019" y="5568823"/>
              <a:ext cx="1619250" cy="102235"/>
            </a:xfrm>
            <a:custGeom>
              <a:avLst/>
              <a:gdLst/>
              <a:ahLst/>
              <a:cxnLst/>
              <a:rect l="l" t="t" r="r" b="b"/>
              <a:pathLst>
                <a:path w="1619250" h="102235">
                  <a:moveTo>
                    <a:pt x="6477" y="95389"/>
                  </a:moveTo>
                  <a:lnTo>
                    <a:pt x="0" y="95389"/>
                  </a:lnTo>
                  <a:lnTo>
                    <a:pt x="0" y="101866"/>
                  </a:lnTo>
                  <a:lnTo>
                    <a:pt x="6477" y="101866"/>
                  </a:lnTo>
                  <a:lnTo>
                    <a:pt x="19050" y="101866"/>
                  </a:lnTo>
                  <a:lnTo>
                    <a:pt x="32131" y="101866"/>
                  </a:lnTo>
                  <a:lnTo>
                    <a:pt x="63753" y="101866"/>
                  </a:lnTo>
                  <a:lnTo>
                    <a:pt x="82803" y="101866"/>
                  </a:lnTo>
                  <a:lnTo>
                    <a:pt x="101853" y="95389"/>
                  </a:lnTo>
                  <a:lnTo>
                    <a:pt x="127127" y="95389"/>
                  </a:lnTo>
                  <a:lnTo>
                    <a:pt x="152653" y="88912"/>
                  </a:lnTo>
                  <a:lnTo>
                    <a:pt x="184403" y="88912"/>
                  </a:lnTo>
                  <a:lnTo>
                    <a:pt x="216027" y="82791"/>
                  </a:lnTo>
                  <a:lnTo>
                    <a:pt x="254253" y="82791"/>
                  </a:lnTo>
                  <a:lnTo>
                    <a:pt x="298450" y="76314"/>
                  </a:lnTo>
                  <a:lnTo>
                    <a:pt x="349250" y="69824"/>
                  </a:lnTo>
                  <a:lnTo>
                    <a:pt x="406526" y="63715"/>
                  </a:lnTo>
                  <a:lnTo>
                    <a:pt x="533526" y="44627"/>
                  </a:lnTo>
                  <a:lnTo>
                    <a:pt x="596900" y="38150"/>
                  </a:lnTo>
                  <a:lnTo>
                    <a:pt x="730504" y="19049"/>
                  </a:lnTo>
                  <a:lnTo>
                    <a:pt x="800354" y="19049"/>
                  </a:lnTo>
                  <a:lnTo>
                    <a:pt x="920876" y="12953"/>
                  </a:lnTo>
                  <a:lnTo>
                    <a:pt x="978154" y="12953"/>
                  </a:lnTo>
                  <a:lnTo>
                    <a:pt x="1098804" y="6476"/>
                  </a:lnTo>
                  <a:lnTo>
                    <a:pt x="1155954" y="6476"/>
                  </a:lnTo>
                  <a:lnTo>
                    <a:pt x="1219327" y="6476"/>
                  </a:lnTo>
                  <a:lnTo>
                    <a:pt x="1276604" y="0"/>
                  </a:lnTo>
                  <a:lnTo>
                    <a:pt x="1327404" y="0"/>
                  </a:lnTo>
                  <a:lnTo>
                    <a:pt x="1428877" y="0"/>
                  </a:lnTo>
                  <a:lnTo>
                    <a:pt x="1524254" y="0"/>
                  </a:lnTo>
                  <a:lnTo>
                    <a:pt x="1562481" y="0"/>
                  </a:lnTo>
                  <a:lnTo>
                    <a:pt x="1606677" y="6476"/>
                  </a:lnTo>
                  <a:lnTo>
                    <a:pt x="1619250" y="6476"/>
                  </a:lnTo>
                  <a:lnTo>
                    <a:pt x="1619250" y="12953"/>
                  </a:lnTo>
                  <a:lnTo>
                    <a:pt x="1600200" y="25552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3" name="object 163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23443" y="1234947"/>
            <a:ext cx="311367" cy="2350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80B1C0D-7B46-461E-8974-4876895B2EA4}"/>
                  </a:ext>
                </a:extLst>
              </p14:cNvPr>
              <p14:cNvContentPartPr/>
              <p14:nvPr/>
            </p14:nvContentPartPr>
            <p14:xfrm>
              <a:off x="1165680" y="489240"/>
              <a:ext cx="9758880" cy="65926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80B1C0D-7B46-461E-8974-4876895B2E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56320" y="479880"/>
                <a:ext cx="9777600" cy="661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115963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55" dirty="0">
                <a:latin typeface="Calibri"/>
                <a:cs typeface="Calibri"/>
              </a:rPr>
              <a:t>How</a:t>
            </a:r>
            <a:r>
              <a:rPr sz="4400" spc="220" dirty="0">
                <a:latin typeface="Calibri"/>
                <a:cs typeface="Calibri"/>
              </a:rPr>
              <a:t> </a:t>
            </a:r>
            <a:r>
              <a:rPr sz="4400" spc="100" dirty="0">
                <a:latin typeface="Calibri"/>
                <a:cs typeface="Calibri"/>
              </a:rPr>
              <a:t>does</a:t>
            </a:r>
            <a:r>
              <a:rPr sz="4400" spc="204" dirty="0">
                <a:latin typeface="Calibri"/>
                <a:cs typeface="Calibri"/>
              </a:rPr>
              <a:t> </a:t>
            </a:r>
            <a:r>
              <a:rPr sz="4400" spc="300" dirty="0">
                <a:latin typeface="Calibri"/>
                <a:cs typeface="Calibri"/>
              </a:rPr>
              <a:t>regularization</a:t>
            </a:r>
            <a:r>
              <a:rPr sz="4400" spc="180" dirty="0">
                <a:latin typeface="Calibri"/>
                <a:cs typeface="Calibri"/>
              </a:rPr>
              <a:t> </a:t>
            </a:r>
            <a:r>
              <a:rPr sz="4400" spc="235" dirty="0">
                <a:latin typeface="Calibri"/>
                <a:cs typeface="Calibri"/>
              </a:rPr>
              <a:t>prevent</a:t>
            </a:r>
            <a:r>
              <a:rPr sz="4400" spc="190" dirty="0">
                <a:latin typeface="Calibri"/>
                <a:cs typeface="Calibri"/>
              </a:rPr>
              <a:t> </a:t>
            </a:r>
            <a:r>
              <a:rPr sz="4400" spc="215" dirty="0">
                <a:latin typeface="Calibri"/>
                <a:cs typeface="Calibri"/>
              </a:rPr>
              <a:t>overfitting?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527" y="1433322"/>
            <a:ext cx="412750" cy="1330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𝑥</a:t>
            </a:r>
            <a:r>
              <a:rPr sz="3075" spc="-37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75" spc="7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75" spc="7" baseline="-16260" dirty="0">
                <a:latin typeface="Cambria Math"/>
                <a:cs typeface="Cambria Math"/>
              </a:rPr>
              <a:t>3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3986" y="1840229"/>
            <a:ext cx="217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200" dirty="0">
                <a:latin typeface="Cambria Math"/>
                <a:cs typeface="Cambria Math"/>
              </a:rPr>
              <a:t>𝑦</a:t>
            </a:r>
            <a:endParaRPr sz="2800" dirty="0">
              <a:latin typeface="Cambria Math"/>
              <a:cs typeface="Cambria Math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674" y="1499616"/>
            <a:ext cx="3358134" cy="1092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12038" y="3357371"/>
            <a:ext cx="3128645" cy="2385060"/>
            <a:chOff x="512038" y="3357371"/>
            <a:chExt cx="3128645" cy="2385060"/>
          </a:xfrm>
        </p:grpSpPr>
        <p:sp>
          <p:nvSpPr>
            <p:cNvPr id="7" name="object 7"/>
            <p:cNvSpPr/>
            <p:nvPr/>
          </p:nvSpPr>
          <p:spPr>
            <a:xfrm>
              <a:off x="512025" y="3540251"/>
              <a:ext cx="3128645" cy="2202180"/>
            </a:xfrm>
            <a:custGeom>
              <a:avLst/>
              <a:gdLst/>
              <a:ahLst/>
              <a:cxnLst/>
              <a:rect l="l" t="t" r="r" b="b"/>
              <a:pathLst>
                <a:path w="3128645" h="2202179">
                  <a:moveTo>
                    <a:pt x="3116478" y="2022348"/>
                  </a:moveTo>
                  <a:lnTo>
                    <a:pt x="3014002" y="2022348"/>
                  </a:lnTo>
                  <a:lnTo>
                    <a:pt x="3001327" y="2022348"/>
                  </a:lnTo>
                  <a:lnTo>
                    <a:pt x="3001048" y="2079421"/>
                  </a:lnTo>
                  <a:lnTo>
                    <a:pt x="3116478" y="2022348"/>
                  </a:lnTo>
                  <a:close/>
                </a:path>
                <a:path w="3128645" h="2202179">
                  <a:moveTo>
                    <a:pt x="3128302" y="2016506"/>
                  </a:moveTo>
                  <a:lnTo>
                    <a:pt x="3001683" y="1952371"/>
                  </a:lnTo>
                  <a:lnTo>
                    <a:pt x="3001391" y="2009597"/>
                  </a:lnTo>
                  <a:lnTo>
                    <a:pt x="280708" y="1996059"/>
                  </a:lnTo>
                  <a:lnTo>
                    <a:pt x="280708" y="127000"/>
                  </a:lnTo>
                  <a:lnTo>
                    <a:pt x="337858" y="127000"/>
                  </a:lnTo>
                  <a:lnTo>
                    <a:pt x="331508" y="114300"/>
                  </a:lnTo>
                  <a:lnTo>
                    <a:pt x="274358" y="0"/>
                  </a:lnTo>
                  <a:lnTo>
                    <a:pt x="210858" y="127000"/>
                  </a:lnTo>
                  <a:lnTo>
                    <a:pt x="268008" y="127000"/>
                  </a:lnTo>
                  <a:lnTo>
                    <a:pt x="268008" y="1995995"/>
                  </a:lnTo>
                  <a:lnTo>
                    <a:pt x="63" y="1994662"/>
                  </a:lnTo>
                  <a:lnTo>
                    <a:pt x="0" y="2007362"/>
                  </a:lnTo>
                  <a:lnTo>
                    <a:pt x="268008" y="2008708"/>
                  </a:lnTo>
                  <a:lnTo>
                    <a:pt x="268008" y="2202027"/>
                  </a:lnTo>
                  <a:lnTo>
                    <a:pt x="280708" y="2202027"/>
                  </a:lnTo>
                  <a:lnTo>
                    <a:pt x="280708" y="2008759"/>
                  </a:lnTo>
                  <a:lnTo>
                    <a:pt x="3001327" y="2022297"/>
                  </a:lnTo>
                  <a:lnTo>
                    <a:pt x="3014002" y="2022348"/>
                  </a:lnTo>
                  <a:lnTo>
                    <a:pt x="3116605" y="2022297"/>
                  </a:lnTo>
                  <a:lnTo>
                    <a:pt x="3128302" y="20165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8720" y="4206239"/>
              <a:ext cx="280670" cy="803275"/>
            </a:xfrm>
            <a:custGeom>
              <a:avLst/>
              <a:gdLst/>
              <a:ahLst/>
              <a:cxnLst/>
              <a:rect l="l" t="t" r="r" b="b"/>
              <a:pathLst>
                <a:path w="280669" h="803275">
                  <a:moveTo>
                    <a:pt x="0" y="711708"/>
                  </a:moveTo>
                  <a:lnTo>
                    <a:pt x="7186" y="676096"/>
                  </a:lnTo>
                  <a:lnTo>
                    <a:pt x="26784" y="647033"/>
                  </a:lnTo>
                  <a:lnTo>
                    <a:pt x="55849" y="627447"/>
                  </a:lnTo>
                  <a:lnTo>
                    <a:pt x="91440" y="620268"/>
                  </a:lnTo>
                  <a:lnTo>
                    <a:pt x="127051" y="627447"/>
                  </a:lnTo>
                  <a:lnTo>
                    <a:pt x="156114" y="647033"/>
                  </a:lnTo>
                  <a:lnTo>
                    <a:pt x="175700" y="676096"/>
                  </a:lnTo>
                  <a:lnTo>
                    <a:pt x="182880" y="711708"/>
                  </a:lnTo>
                  <a:lnTo>
                    <a:pt x="175700" y="747319"/>
                  </a:lnTo>
                  <a:lnTo>
                    <a:pt x="156114" y="776382"/>
                  </a:lnTo>
                  <a:lnTo>
                    <a:pt x="127051" y="795968"/>
                  </a:lnTo>
                  <a:lnTo>
                    <a:pt x="91440" y="803148"/>
                  </a:lnTo>
                  <a:lnTo>
                    <a:pt x="55849" y="795968"/>
                  </a:lnTo>
                  <a:lnTo>
                    <a:pt x="26784" y="776382"/>
                  </a:lnTo>
                  <a:lnTo>
                    <a:pt x="7186" y="747319"/>
                  </a:lnTo>
                  <a:lnTo>
                    <a:pt x="0" y="711708"/>
                  </a:lnTo>
                  <a:close/>
                </a:path>
                <a:path w="280669" h="803275">
                  <a:moveTo>
                    <a:pt x="97536" y="91440"/>
                  </a:moveTo>
                  <a:lnTo>
                    <a:pt x="104715" y="55828"/>
                  </a:lnTo>
                  <a:lnTo>
                    <a:pt x="124301" y="26765"/>
                  </a:lnTo>
                  <a:lnTo>
                    <a:pt x="153364" y="7179"/>
                  </a:lnTo>
                  <a:lnTo>
                    <a:pt x="188976" y="0"/>
                  </a:lnTo>
                  <a:lnTo>
                    <a:pt x="224587" y="7179"/>
                  </a:lnTo>
                  <a:lnTo>
                    <a:pt x="253650" y="26765"/>
                  </a:lnTo>
                  <a:lnTo>
                    <a:pt x="273236" y="55828"/>
                  </a:lnTo>
                  <a:lnTo>
                    <a:pt x="280416" y="91440"/>
                  </a:lnTo>
                  <a:lnTo>
                    <a:pt x="273236" y="127051"/>
                  </a:lnTo>
                  <a:lnTo>
                    <a:pt x="253650" y="156114"/>
                  </a:lnTo>
                  <a:lnTo>
                    <a:pt x="224587" y="175700"/>
                  </a:lnTo>
                  <a:lnTo>
                    <a:pt x="188976" y="182880"/>
                  </a:lnTo>
                  <a:lnTo>
                    <a:pt x="153364" y="175700"/>
                  </a:lnTo>
                  <a:lnTo>
                    <a:pt x="124301" y="156114"/>
                  </a:lnTo>
                  <a:lnTo>
                    <a:pt x="104715" y="127051"/>
                  </a:lnTo>
                  <a:lnTo>
                    <a:pt x="97536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91" y="4469891"/>
              <a:ext cx="195072" cy="1950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04316" y="4334255"/>
              <a:ext cx="657225" cy="902335"/>
            </a:xfrm>
            <a:custGeom>
              <a:avLst/>
              <a:gdLst/>
              <a:ahLst/>
              <a:cxnLst/>
              <a:rect l="l" t="t" r="r" b="b"/>
              <a:pathLst>
                <a:path w="657225" h="902335">
                  <a:moveTo>
                    <a:pt x="0" y="810768"/>
                  </a:moveTo>
                  <a:lnTo>
                    <a:pt x="7186" y="775156"/>
                  </a:lnTo>
                  <a:lnTo>
                    <a:pt x="26784" y="746093"/>
                  </a:lnTo>
                  <a:lnTo>
                    <a:pt x="55849" y="726507"/>
                  </a:lnTo>
                  <a:lnTo>
                    <a:pt x="91440" y="719328"/>
                  </a:lnTo>
                  <a:lnTo>
                    <a:pt x="127030" y="726507"/>
                  </a:lnTo>
                  <a:lnTo>
                    <a:pt x="156095" y="746093"/>
                  </a:lnTo>
                  <a:lnTo>
                    <a:pt x="175693" y="775156"/>
                  </a:lnTo>
                  <a:lnTo>
                    <a:pt x="182880" y="810768"/>
                  </a:lnTo>
                  <a:lnTo>
                    <a:pt x="175693" y="846379"/>
                  </a:lnTo>
                  <a:lnTo>
                    <a:pt x="156095" y="875442"/>
                  </a:lnTo>
                  <a:lnTo>
                    <a:pt x="127030" y="895028"/>
                  </a:lnTo>
                  <a:lnTo>
                    <a:pt x="91440" y="902208"/>
                  </a:lnTo>
                  <a:lnTo>
                    <a:pt x="55849" y="895028"/>
                  </a:lnTo>
                  <a:lnTo>
                    <a:pt x="26784" y="875442"/>
                  </a:lnTo>
                  <a:lnTo>
                    <a:pt x="7186" y="846379"/>
                  </a:lnTo>
                  <a:lnTo>
                    <a:pt x="0" y="810768"/>
                  </a:lnTo>
                  <a:close/>
                </a:path>
                <a:path w="657225" h="902335">
                  <a:moveTo>
                    <a:pt x="473964" y="91440"/>
                  </a:moveTo>
                  <a:lnTo>
                    <a:pt x="481143" y="55828"/>
                  </a:lnTo>
                  <a:lnTo>
                    <a:pt x="500729" y="26765"/>
                  </a:lnTo>
                  <a:lnTo>
                    <a:pt x="529792" y="7179"/>
                  </a:lnTo>
                  <a:lnTo>
                    <a:pt x="565404" y="0"/>
                  </a:lnTo>
                  <a:lnTo>
                    <a:pt x="601015" y="7179"/>
                  </a:lnTo>
                  <a:lnTo>
                    <a:pt x="630078" y="26765"/>
                  </a:lnTo>
                  <a:lnTo>
                    <a:pt x="649664" y="55828"/>
                  </a:lnTo>
                  <a:lnTo>
                    <a:pt x="656844" y="91440"/>
                  </a:lnTo>
                  <a:lnTo>
                    <a:pt x="649664" y="127051"/>
                  </a:lnTo>
                  <a:lnTo>
                    <a:pt x="630078" y="156114"/>
                  </a:lnTo>
                  <a:lnTo>
                    <a:pt x="601015" y="175700"/>
                  </a:lnTo>
                  <a:lnTo>
                    <a:pt x="565404" y="182880"/>
                  </a:lnTo>
                  <a:lnTo>
                    <a:pt x="529792" y="175700"/>
                  </a:lnTo>
                  <a:lnTo>
                    <a:pt x="500729" y="156114"/>
                  </a:lnTo>
                  <a:lnTo>
                    <a:pt x="481143" y="127051"/>
                  </a:lnTo>
                  <a:lnTo>
                    <a:pt x="473964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0032" y="4986527"/>
              <a:ext cx="195071" cy="1950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59052" y="516026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2932" y="3896867"/>
              <a:ext cx="195071" cy="19507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49908" y="3680459"/>
              <a:ext cx="1518285" cy="1620520"/>
            </a:xfrm>
            <a:custGeom>
              <a:avLst/>
              <a:gdLst/>
              <a:ahLst/>
              <a:cxnLst/>
              <a:rect l="l" t="t" r="r" b="b"/>
              <a:pathLst>
                <a:path w="1518285" h="1620520">
                  <a:moveTo>
                    <a:pt x="207264" y="524256"/>
                  </a:moveTo>
                  <a:lnTo>
                    <a:pt x="390143" y="707135"/>
                  </a:lnTo>
                </a:path>
                <a:path w="1518285" h="1620520">
                  <a:moveTo>
                    <a:pt x="207264" y="707135"/>
                  </a:moveTo>
                  <a:lnTo>
                    <a:pt x="390143" y="524256"/>
                  </a:lnTo>
                </a:path>
                <a:path w="1518285" h="1620520">
                  <a:moveTo>
                    <a:pt x="556260" y="1274064"/>
                  </a:moveTo>
                  <a:lnTo>
                    <a:pt x="739140" y="1456944"/>
                  </a:lnTo>
                </a:path>
                <a:path w="1518285" h="1620520">
                  <a:moveTo>
                    <a:pt x="556260" y="1456944"/>
                  </a:moveTo>
                  <a:lnTo>
                    <a:pt x="739140" y="1274064"/>
                  </a:lnTo>
                </a:path>
                <a:path w="1518285" h="1620520">
                  <a:moveTo>
                    <a:pt x="1335023" y="1437132"/>
                  </a:moveTo>
                  <a:lnTo>
                    <a:pt x="1517904" y="1620011"/>
                  </a:lnTo>
                </a:path>
                <a:path w="1518285" h="1620520">
                  <a:moveTo>
                    <a:pt x="1335023" y="1620011"/>
                  </a:moveTo>
                  <a:lnTo>
                    <a:pt x="1517904" y="1437132"/>
                  </a:lnTo>
                </a:path>
                <a:path w="1518285" h="1620520">
                  <a:moveTo>
                    <a:pt x="777240" y="464819"/>
                  </a:moveTo>
                  <a:lnTo>
                    <a:pt x="960119" y="647700"/>
                  </a:lnTo>
                </a:path>
                <a:path w="1518285" h="1620520">
                  <a:moveTo>
                    <a:pt x="777240" y="647700"/>
                  </a:moveTo>
                  <a:lnTo>
                    <a:pt x="960119" y="464819"/>
                  </a:lnTo>
                </a:path>
                <a:path w="1518285" h="1620520">
                  <a:moveTo>
                    <a:pt x="707135" y="870203"/>
                  </a:moveTo>
                  <a:lnTo>
                    <a:pt x="890016" y="1053083"/>
                  </a:lnTo>
                </a:path>
                <a:path w="1518285" h="1620520">
                  <a:moveTo>
                    <a:pt x="707135" y="1053083"/>
                  </a:moveTo>
                  <a:lnTo>
                    <a:pt x="890016" y="870203"/>
                  </a:lnTo>
                </a:path>
                <a:path w="1518285" h="1620520">
                  <a:moveTo>
                    <a:pt x="182879" y="0"/>
                  </a:moveTo>
                  <a:lnTo>
                    <a:pt x="365759" y="182879"/>
                  </a:lnTo>
                </a:path>
                <a:path w="1518285" h="1620520">
                  <a:moveTo>
                    <a:pt x="182879" y="182879"/>
                  </a:moveTo>
                  <a:lnTo>
                    <a:pt x="365759" y="0"/>
                  </a:lnTo>
                </a:path>
                <a:path w="1518285" h="1620520">
                  <a:moveTo>
                    <a:pt x="0" y="935735"/>
                  </a:moveTo>
                  <a:lnTo>
                    <a:pt x="182879" y="1118615"/>
                  </a:lnTo>
                </a:path>
                <a:path w="1518285" h="1620520">
                  <a:moveTo>
                    <a:pt x="0" y="1118615"/>
                  </a:moveTo>
                  <a:lnTo>
                    <a:pt x="182879" y="935735"/>
                  </a:lnTo>
                </a:path>
                <a:path w="1518285" h="1620520">
                  <a:moveTo>
                    <a:pt x="1322831" y="390144"/>
                  </a:moveTo>
                  <a:lnTo>
                    <a:pt x="1505711" y="573023"/>
                  </a:lnTo>
                </a:path>
                <a:path w="1518285" h="1620520">
                  <a:moveTo>
                    <a:pt x="1322831" y="573023"/>
                  </a:moveTo>
                  <a:lnTo>
                    <a:pt x="1505711" y="390144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0056" y="4962143"/>
              <a:ext cx="340360" cy="452755"/>
            </a:xfrm>
            <a:custGeom>
              <a:avLst/>
              <a:gdLst/>
              <a:ahLst/>
              <a:cxnLst/>
              <a:rect l="l" t="t" r="r" b="b"/>
              <a:pathLst>
                <a:path w="340359" h="452754">
                  <a:moveTo>
                    <a:pt x="0" y="361187"/>
                  </a:moveTo>
                  <a:lnTo>
                    <a:pt x="7186" y="325576"/>
                  </a:lnTo>
                  <a:lnTo>
                    <a:pt x="26784" y="296513"/>
                  </a:lnTo>
                  <a:lnTo>
                    <a:pt x="55849" y="276927"/>
                  </a:lnTo>
                  <a:lnTo>
                    <a:pt x="91440" y="269747"/>
                  </a:lnTo>
                  <a:lnTo>
                    <a:pt x="127051" y="276927"/>
                  </a:lnTo>
                  <a:lnTo>
                    <a:pt x="156114" y="296513"/>
                  </a:lnTo>
                  <a:lnTo>
                    <a:pt x="175700" y="325576"/>
                  </a:lnTo>
                  <a:lnTo>
                    <a:pt x="182880" y="361187"/>
                  </a:lnTo>
                  <a:lnTo>
                    <a:pt x="175700" y="396799"/>
                  </a:lnTo>
                  <a:lnTo>
                    <a:pt x="156114" y="425862"/>
                  </a:lnTo>
                  <a:lnTo>
                    <a:pt x="127051" y="445448"/>
                  </a:lnTo>
                  <a:lnTo>
                    <a:pt x="91440" y="452627"/>
                  </a:lnTo>
                  <a:lnTo>
                    <a:pt x="55849" y="445448"/>
                  </a:lnTo>
                  <a:lnTo>
                    <a:pt x="26784" y="425862"/>
                  </a:lnTo>
                  <a:lnTo>
                    <a:pt x="7186" y="396799"/>
                  </a:lnTo>
                  <a:lnTo>
                    <a:pt x="0" y="361187"/>
                  </a:lnTo>
                  <a:close/>
                </a:path>
                <a:path w="340359" h="452754">
                  <a:moveTo>
                    <a:pt x="156972" y="91439"/>
                  </a:moveTo>
                  <a:lnTo>
                    <a:pt x="164151" y="55828"/>
                  </a:lnTo>
                  <a:lnTo>
                    <a:pt x="183737" y="26765"/>
                  </a:lnTo>
                  <a:lnTo>
                    <a:pt x="212800" y="7179"/>
                  </a:lnTo>
                  <a:lnTo>
                    <a:pt x="248412" y="0"/>
                  </a:lnTo>
                  <a:lnTo>
                    <a:pt x="284023" y="7179"/>
                  </a:lnTo>
                  <a:lnTo>
                    <a:pt x="313086" y="26765"/>
                  </a:lnTo>
                  <a:lnTo>
                    <a:pt x="332672" y="55828"/>
                  </a:lnTo>
                  <a:lnTo>
                    <a:pt x="339852" y="91439"/>
                  </a:lnTo>
                  <a:lnTo>
                    <a:pt x="332672" y="127051"/>
                  </a:lnTo>
                  <a:lnTo>
                    <a:pt x="313086" y="156114"/>
                  </a:lnTo>
                  <a:lnTo>
                    <a:pt x="284023" y="175700"/>
                  </a:lnTo>
                  <a:lnTo>
                    <a:pt x="248412" y="182879"/>
                  </a:lnTo>
                  <a:lnTo>
                    <a:pt x="212800" y="175700"/>
                  </a:lnTo>
                  <a:lnTo>
                    <a:pt x="183737" y="156114"/>
                  </a:lnTo>
                  <a:lnTo>
                    <a:pt x="164151" y="127051"/>
                  </a:lnTo>
                  <a:lnTo>
                    <a:pt x="156972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8492" y="3477767"/>
              <a:ext cx="2075814" cy="1774189"/>
            </a:xfrm>
            <a:custGeom>
              <a:avLst/>
              <a:gdLst/>
              <a:ahLst/>
              <a:cxnLst/>
              <a:rect l="l" t="t" r="r" b="b"/>
              <a:pathLst>
                <a:path w="2075814" h="1774189">
                  <a:moveTo>
                    <a:pt x="1531620" y="1591056"/>
                  </a:moveTo>
                  <a:lnTo>
                    <a:pt x="1714500" y="1773936"/>
                  </a:lnTo>
                </a:path>
                <a:path w="2075814" h="1774189">
                  <a:moveTo>
                    <a:pt x="1531620" y="1773936"/>
                  </a:moveTo>
                  <a:lnTo>
                    <a:pt x="1714500" y="1591056"/>
                  </a:lnTo>
                </a:path>
                <a:path w="2075814" h="1774189">
                  <a:moveTo>
                    <a:pt x="1269492" y="164592"/>
                  </a:moveTo>
                  <a:lnTo>
                    <a:pt x="1452372" y="347472"/>
                  </a:lnTo>
                </a:path>
                <a:path w="2075814" h="1774189">
                  <a:moveTo>
                    <a:pt x="1269492" y="347472"/>
                  </a:moveTo>
                  <a:lnTo>
                    <a:pt x="1452372" y="164592"/>
                  </a:lnTo>
                </a:path>
                <a:path w="2075814" h="1774189">
                  <a:moveTo>
                    <a:pt x="1892808" y="1046988"/>
                  </a:moveTo>
                  <a:lnTo>
                    <a:pt x="2075688" y="1229868"/>
                  </a:lnTo>
                </a:path>
                <a:path w="2075814" h="1774189">
                  <a:moveTo>
                    <a:pt x="1892808" y="1229868"/>
                  </a:moveTo>
                  <a:lnTo>
                    <a:pt x="2075688" y="1046988"/>
                  </a:lnTo>
                </a:path>
                <a:path w="2075814" h="1774189">
                  <a:moveTo>
                    <a:pt x="1520952" y="345948"/>
                  </a:moveTo>
                  <a:lnTo>
                    <a:pt x="1703832" y="528828"/>
                  </a:lnTo>
                </a:path>
                <a:path w="2075814" h="1774189">
                  <a:moveTo>
                    <a:pt x="1520952" y="528828"/>
                  </a:moveTo>
                  <a:lnTo>
                    <a:pt x="1703832" y="345948"/>
                  </a:lnTo>
                </a:path>
                <a:path w="2075814" h="1774189">
                  <a:moveTo>
                    <a:pt x="0" y="188976"/>
                  </a:moveTo>
                  <a:lnTo>
                    <a:pt x="182880" y="371856"/>
                  </a:lnTo>
                </a:path>
                <a:path w="2075814" h="1774189">
                  <a:moveTo>
                    <a:pt x="0" y="371856"/>
                  </a:moveTo>
                  <a:lnTo>
                    <a:pt x="182880" y="188976"/>
                  </a:lnTo>
                </a:path>
                <a:path w="2075814" h="1774189">
                  <a:moveTo>
                    <a:pt x="498348" y="0"/>
                  </a:moveTo>
                  <a:lnTo>
                    <a:pt x="681228" y="182880"/>
                  </a:lnTo>
                </a:path>
                <a:path w="2075814" h="1774189">
                  <a:moveTo>
                    <a:pt x="498348" y="182880"/>
                  </a:moveTo>
                  <a:lnTo>
                    <a:pt x="681228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8220" y="4187951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86" y="55828"/>
                  </a:lnTo>
                  <a:lnTo>
                    <a:pt x="26784" y="26765"/>
                  </a:lnTo>
                  <a:lnTo>
                    <a:pt x="55849" y="7179"/>
                  </a:lnTo>
                  <a:lnTo>
                    <a:pt x="91440" y="0"/>
                  </a:lnTo>
                  <a:lnTo>
                    <a:pt x="127030" y="7179"/>
                  </a:lnTo>
                  <a:lnTo>
                    <a:pt x="156095" y="26765"/>
                  </a:lnTo>
                  <a:lnTo>
                    <a:pt x="175693" y="55828"/>
                  </a:lnTo>
                  <a:lnTo>
                    <a:pt x="182880" y="91440"/>
                  </a:lnTo>
                  <a:lnTo>
                    <a:pt x="175693" y="127051"/>
                  </a:lnTo>
                  <a:lnTo>
                    <a:pt x="156095" y="156114"/>
                  </a:lnTo>
                  <a:lnTo>
                    <a:pt x="127030" y="175700"/>
                  </a:lnTo>
                  <a:lnTo>
                    <a:pt x="91440" y="182880"/>
                  </a:lnTo>
                  <a:lnTo>
                    <a:pt x="55849" y="175700"/>
                  </a:lnTo>
                  <a:lnTo>
                    <a:pt x="26784" y="156114"/>
                  </a:lnTo>
                  <a:lnTo>
                    <a:pt x="7186" y="127051"/>
                  </a:lnTo>
                  <a:lnTo>
                    <a:pt x="0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47572" y="3363467"/>
              <a:ext cx="803275" cy="657225"/>
            </a:xfrm>
            <a:custGeom>
              <a:avLst/>
              <a:gdLst/>
              <a:ahLst/>
              <a:cxnLst/>
              <a:rect l="l" t="t" r="r" b="b"/>
              <a:pathLst>
                <a:path w="803275" h="657225">
                  <a:moveTo>
                    <a:pt x="620267" y="0"/>
                  </a:moveTo>
                  <a:lnTo>
                    <a:pt x="803147" y="182880"/>
                  </a:lnTo>
                </a:path>
                <a:path w="803275" h="657225">
                  <a:moveTo>
                    <a:pt x="620267" y="182880"/>
                  </a:moveTo>
                  <a:lnTo>
                    <a:pt x="803147" y="0"/>
                  </a:lnTo>
                </a:path>
                <a:path w="803275" h="657225">
                  <a:moveTo>
                    <a:pt x="0" y="473964"/>
                  </a:moveTo>
                  <a:lnTo>
                    <a:pt x="182880" y="656844"/>
                  </a:lnTo>
                </a:path>
                <a:path w="803275" h="657225">
                  <a:moveTo>
                    <a:pt x="0" y="656844"/>
                  </a:moveTo>
                  <a:lnTo>
                    <a:pt x="182880" y="473964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100" y="43464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39"/>
                  </a:moveTo>
                  <a:lnTo>
                    <a:pt x="7186" y="55828"/>
                  </a:lnTo>
                  <a:lnTo>
                    <a:pt x="26784" y="26765"/>
                  </a:lnTo>
                  <a:lnTo>
                    <a:pt x="55849" y="7179"/>
                  </a:lnTo>
                  <a:lnTo>
                    <a:pt x="91440" y="0"/>
                  </a:lnTo>
                  <a:lnTo>
                    <a:pt x="127030" y="7179"/>
                  </a:lnTo>
                  <a:lnTo>
                    <a:pt x="156095" y="26765"/>
                  </a:lnTo>
                  <a:lnTo>
                    <a:pt x="175693" y="55828"/>
                  </a:lnTo>
                  <a:lnTo>
                    <a:pt x="182880" y="91439"/>
                  </a:lnTo>
                  <a:lnTo>
                    <a:pt x="175693" y="127051"/>
                  </a:lnTo>
                  <a:lnTo>
                    <a:pt x="156095" y="156114"/>
                  </a:lnTo>
                  <a:lnTo>
                    <a:pt x="127030" y="175700"/>
                  </a:lnTo>
                  <a:lnTo>
                    <a:pt x="91440" y="182879"/>
                  </a:lnTo>
                  <a:lnTo>
                    <a:pt x="55849" y="175700"/>
                  </a:lnTo>
                  <a:lnTo>
                    <a:pt x="26784" y="156114"/>
                  </a:lnTo>
                  <a:lnTo>
                    <a:pt x="7186" y="127051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6968" y="3921251"/>
              <a:ext cx="1358265" cy="1506220"/>
            </a:xfrm>
            <a:custGeom>
              <a:avLst/>
              <a:gdLst/>
              <a:ahLst/>
              <a:cxnLst/>
              <a:rect l="l" t="t" r="r" b="b"/>
              <a:pathLst>
                <a:path w="1358264" h="1506220">
                  <a:moveTo>
                    <a:pt x="0" y="0"/>
                  </a:moveTo>
                  <a:lnTo>
                    <a:pt x="182879" y="182880"/>
                  </a:lnTo>
                </a:path>
                <a:path w="1358264" h="1506220">
                  <a:moveTo>
                    <a:pt x="0" y="182880"/>
                  </a:moveTo>
                  <a:lnTo>
                    <a:pt x="182879" y="0"/>
                  </a:lnTo>
                </a:path>
                <a:path w="1358264" h="1506220">
                  <a:moveTo>
                    <a:pt x="1175004" y="1322832"/>
                  </a:moveTo>
                  <a:lnTo>
                    <a:pt x="1357883" y="1505712"/>
                  </a:lnTo>
                </a:path>
                <a:path w="1358264" h="1506220">
                  <a:moveTo>
                    <a:pt x="1175004" y="1505712"/>
                  </a:moveTo>
                  <a:lnTo>
                    <a:pt x="1357883" y="1322832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2891" y="4632959"/>
              <a:ext cx="195071" cy="19507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39468" y="3974591"/>
              <a:ext cx="640080" cy="1612900"/>
            </a:xfrm>
            <a:custGeom>
              <a:avLst/>
              <a:gdLst/>
              <a:ahLst/>
              <a:cxnLst/>
              <a:rect l="l" t="t" r="r" b="b"/>
              <a:pathLst>
                <a:path w="640080" h="1612900">
                  <a:moveTo>
                    <a:pt x="0" y="0"/>
                  </a:moveTo>
                  <a:lnTo>
                    <a:pt x="182880" y="182879"/>
                  </a:lnTo>
                </a:path>
                <a:path w="640080" h="1612900">
                  <a:moveTo>
                    <a:pt x="0" y="182879"/>
                  </a:moveTo>
                  <a:lnTo>
                    <a:pt x="182880" y="0"/>
                  </a:lnTo>
                </a:path>
                <a:path w="640080" h="1612900">
                  <a:moveTo>
                    <a:pt x="205739" y="269747"/>
                  </a:moveTo>
                  <a:lnTo>
                    <a:pt x="388619" y="452627"/>
                  </a:lnTo>
                </a:path>
                <a:path w="640080" h="1612900">
                  <a:moveTo>
                    <a:pt x="205739" y="452627"/>
                  </a:moveTo>
                  <a:lnTo>
                    <a:pt x="388619" y="269747"/>
                  </a:lnTo>
                </a:path>
                <a:path w="640080" h="1612900">
                  <a:moveTo>
                    <a:pt x="457200" y="1322831"/>
                  </a:moveTo>
                  <a:lnTo>
                    <a:pt x="640080" y="1505711"/>
                  </a:lnTo>
                </a:path>
                <a:path w="640080" h="1612900">
                  <a:moveTo>
                    <a:pt x="457200" y="1505711"/>
                  </a:moveTo>
                  <a:lnTo>
                    <a:pt x="640080" y="1322831"/>
                  </a:lnTo>
                </a:path>
                <a:path w="640080" h="1612900">
                  <a:moveTo>
                    <a:pt x="128015" y="1429511"/>
                  </a:moveTo>
                  <a:lnTo>
                    <a:pt x="310895" y="1612391"/>
                  </a:lnTo>
                </a:path>
                <a:path w="640080" h="1612900">
                  <a:moveTo>
                    <a:pt x="128015" y="1612391"/>
                  </a:moveTo>
                  <a:lnTo>
                    <a:pt x="310895" y="1429511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562855" y="3357371"/>
            <a:ext cx="3128645" cy="2385060"/>
            <a:chOff x="4562855" y="3357371"/>
            <a:chExt cx="3128645" cy="2385060"/>
          </a:xfrm>
        </p:grpSpPr>
        <p:sp>
          <p:nvSpPr>
            <p:cNvPr id="24" name="object 24"/>
            <p:cNvSpPr/>
            <p:nvPr/>
          </p:nvSpPr>
          <p:spPr>
            <a:xfrm>
              <a:off x="4562856" y="3540251"/>
              <a:ext cx="3128645" cy="2202180"/>
            </a:xfrm>
            <a:custGeom>
              <a:avLst/>
              <a:gdLst/>
              <a:ahLst/>
              <a:cxnLst/>
              <a:rect l="l" t="t" r="r" b="b"/>
              <a:pathLst>
                <a:path w="3128645" h="2202179">
                  <a:moveTo>
                    <a:pt x="3116440" y="2022348"/>
                  </a:moveTo>
                  <a:lnTo>
                    <a:pt x="3013964" y="2022348"/>
                  </a:lnTo>
                  <a:lnTo>
                    <a:pt x="3001289" y="2022348"/>
                  </a:lnTo>
                  <a:lnTo>
                    <a:pt x="3001010" y="2079421"/>
                  </a:lnTo>
                  <a:lnTo>
                    <a:pt x="3116440" y="2022348"/>
                  </a:lnTo>
                  <a:close/>
                </a:path>
                <a:path w="3128645" h="2202179">
                  <a:moveTo>
                    <a:pt x="3128264" y="2016506"/>
                  </a:moveTo>
                  <a:lnTo>
                    <a:pt x="3001645" y="1952371"/>
                  </a:lnTo>
                  <a:lnTo>
                    <a:pt x="3001353" y="2009597"/>
                  </a:lnTo>
                  <a:lnTo>
                    <a:pt x="280670" y="1996059"/>
                  </a:lnTo>
                  <a:lnTo>
                    <a:pt x="280670" y="127000"/>
                  </a:lnTo>
                  <a:lnTo>
                    <a:pt x="337820" y="127000"/>
                  </a:lnTo>
                  <a:lnTo>
                    <a:pt x="331470" y="114300"/>
                  </a:lnTo>
                  <a:lnTo>
                    <a:pt x="274320" y="0"/>
                  </a:lnTo>
                  <a:lnTo>
                    <a:pt x="210820" y="127000"/>
                  </a:lnTo>
                  <a:lnTo>
                    <a:pt x="267970" y="127000"/>
                  </a:lnTo>
                  <a:lnTo>
                    <a:pt x="267970" y="1995995"/>
                  </a:lnTo>
                  <a:lnTo>
                    <a:pt x="0" y="1994662"/>
                  </a:lnTo>
                  <a:lnTo>
                    <a:pt x="0" y="2007362"/>
                  </a:lnTo>
                  <a:lnTo>
                    <a:pt x="267970" y="2008695"/>
                  </a:lnTo>
                  <a:lnTo>
                    <a:pt x="267970" y="2202027"/>
                  </a:lnTo>
                  <a:lnTo>
                    <a:pt x="280670" y="2202027"/>
                  </a:lnTo>
                  <a:lnTo>
                    <a:pt x="280670" y="2008759"/>
                  </a:lnTo>
                  <a:lnTo>
                    <a:pt x="3001289" y="2022297"/>
                  </a:lnTo>
                  <a:lnTo>
                    <a:pt x="3013964" y="2022348"/>
                  </a:lnTo>
                  <a:lnTo>
                    <a:pt x="3116567" y="2022297"/>
                  </a:lnTo>
                  <a:lnTo>
                    <a:pt x="3128264" y="20165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39511" y="4206239"/>
              <a:ext cx="280670" cy="803275"/>
            </a:xfrm>
            <a:custGeom>
              <a:avLst/>
              <a:gdLst/>
              <a:ahLst/>
              <a:cxnLst/>
              <a:rect l="l" t="t" r="r" b="b"/>
              <a:pathLst>
                <a:path w="280670" h="803275">
                  <a:moveTo>
                    <a:pt x="0" y="711708"/>
                  </a:moveTo>
                  <a:lnTo>
                    <a:pt x="7179" y="676096"/>
                  </a:lnTo>
                  <a:lnTo>
                    <a:pt x="26765" y="647033"/>
                  </a:lnTo>
                  <a:lnTo>
                    <a:pt x="55828" y="627447"/>
                  </a:lnTo>
                  <a:lnTo>
                    <a:pt x="91439" y="620268"/>
                  </a:lnTo>
                  <a:lnTo>
                    <a:pt x="127051" y="627447"/>
                  </a:lnTo>
                  <a:lnTo>
                    <a:pt x="156114" y="647033"/>
                  </a:lnTo>
                  <a:lnTo>
                    <a:pt x="175700" y="676096"/>
                  </a:lnTo>
                  <a:lnTo>
                    <a:pt x="182879" y="711708"/>
                  </a:lnTo>
                  <a:lnTo>
                    <a:pt x="175700" y="747319"/>
                  </a:lnTo>
                  <a:lnTo>
                    <a:pt x="156114" y="776382"/>
                  </a:lnTo>
                  <a:lnTo>
                    <a:pt x="127051" y="795968"/>
                  </a:lnTo>
                  <a:lnTo>
                    <a:pt x="91439" y="803148"/>
                  </a:lnTo>
                  <a:lnTo>
                    <a:pt x="55828" y="795968"/>
                  </a:lnTo>
                  <a:lnTo>
                    <a:pt x="26765" y="776382"/>
                  </a:lnTo>
                  <a:lnTo>
                    <a:pt x="7179" y="747319"/>
                  </a:lnTo>
                  <a:lnTo>
                    <a:pt x="0" y="711708"/>
                  </a:lnTo>
                  <a:close/>
                </a:path>
                <a:path w="280670" h="803275">
                  <a:moveTo>
                    <a:pt x="97536" y="91440"/>
                  </a:moveTo>
                  <a:lnTo>
                    <a:pt x="104715" y="55828"/>
                  </a:lnTo>
                  <a:lnTo>
                    <a:pt x="124301" y="26765"/>
                  </a:lnTo>
                  <a:lnTo>
                    <a:pt x="153364" y="7179"/>
                  </a:lnTo>
                  <a:lnTo>
                    <a:pt x="188975" y="0"/>
                  </a:lnTo>
                  <a:lnTo>
                    <a:pt x="224587" y="7179"/>
                  </a:lnTo>
                  <a:lnTo>
                    <a:pt x="253650" y="26765"/>
                  </a:lnTo>
                  <a:lnTo>
                    <a:pt x="273236" y="55828"/>
                  </a:lnTo>
                  <a:lnTo>
                    <a:pt x="280415" y="91440"/>
                  </a:lnTo>
                  <a:lnTo>
                    <a:pt x="273236" y="127051"/>
                  </a:lnTo>
                  <a:lnTo>
                    <a:pt x="253650" y="156114"/>
                  </a:lnTo>
                  <a:lnTo>
                    <a:pt x="224587" y="175700"/>
                  </a:lnTo>
                  <a:lnTo>
                    <a:pt x="188975" y="182880"/>
                  </a:lnTo>
                  <a:lnTo>
                    <a:pt x="153364" y="175700"/>
                  </a:lnTo>
                  <a:lnTo>
                    <a:pt x="124301" y="156114"/>
                  </a:lnTo>
                  <a:lnTo>
                    <a:pt x="104715" y="127051"/>
                  </a:lnTo>
                  <a:lnTo>
                    <a:pt x="97536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9783" y="4469891"/>
              <a:ext cx="195072" cy="19507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55107" y="4334255"/>
              <a:ext cx="657225" cy="902335"/>
            </a:xfrm>
            <a:custGeom>
              <a:avLst/>
              <a:gdLst/>
              <a:ahLst/>
              <a:cxnLst/>
              <a:rect l="l" t="t" r="r" b="b"/>
              <a:pathLst>
                <a:path w="657225" h="902335">
                  <a:moveTo>
                    <a:pt x="0" y="810768"/>
                  </a:moveTo>
                  <a:lnTo>
                    <a:pt x="7179" y="775156"/>
                  </a:lnTo>
                  <a:lnTo>
                    <a:pt x="26765" y="746093"/>
                  </a:lnTo>
                  <a:lnTo>
                    <a:pt x="55828" y="726507"/>
                  </a:lnTo>
                  <a:lnTo>
                    <a:pt x="91439" y="719328"/>
                  </a:lnTo>
                  <a:lnTo>
                    <a:pt x="127051" y="726507"/>
                  </a:lnTo>
                  <a:lnTo>
                    <a:pt x="156114" y="746093"/>
                  </a:lnTo>
                  <a:lnTo>
                    <a:pt x="175700" y="775156"/>
                  </a:lnTo>
                  <a:lnTo>
                    <a:pt x="182879" y="810768"/>
                  </a:lnTo>
                  <a:lnTo>
                    <a:pt x="175700" y="846379"/>
                  </a:lnTo>
                  <a:lnTo>
                    <a:pt x="156114" y="875442"/>
                  </a:lnTo>
                  <a:lnTo>
                    <a:pt x="127051" y="895028"/>
                  </a:lnTo>
                  <a:lnTo>
                    <a:pt x="91439" y="902208"/>
                  </a:lnTo>
                  <a:lnTo>
                    <a:pt x="55828" y="895028"/>
                  </a:lnTo>
                  <a:lnTo>
                    <a:pt x="26765" y="875442"/>
                  </a:lnTo>
                  <a:lnTo>
                    <a:pt x="7179" y="846379"/>
                  </a:lnTo>
                  <a:lnTo>
                    <a:pt x="0" y="810768"/>
                  </a:lnTo>
                  <a:close/>
                </a:path>
                <a:path w="657225" h="902335">
                  <a:moveTo>
                    <a:pt x="473963" y="91440"/>
                  </a:moveTo>
                  <a:lnTo>
                    <a:pt x="481143" y="55828"/>
                  </a:lnTo>
                  <a:lnTo>
                    <a:pt x="500729" y="26765"/>
                  </a:lnTo>
                  <a:lnTo>
                    <a:pt x="529792" y="7179"/>
                  </a:lnTo>
                  <a:lnTo>
                    <a:pt x="565403" y="0"/>
                  </a:lnTo>
                  <a:lnTo>
                    <a:pt x="601015" y="7179"/>
                  </a:lnTo>
                  <a:lnTo>
                    <a:pt x="630078" y="26765"/>
                  </a:lnTo>
                  <a:lnTo>
                    <a:pt x="649664" y="55828"/>
                  </a:lnTo>
                  <a:lnTo>
                    <a:pt x="656843" y="91440"/>
                  </a:lnTo>
                  <a:lnTo>
                    <a:pt x="649664" y="127051"/>
                  </a:lnTo>
                  <a:lnTo>
                    <a:pt x="630078" y="156114"/>
                  </a:lnTo>
                  <a:lnTo>
                    <a:pt x="601015" y="175700"/>
                  </a:lnTo>
                  <a:lnTo>
                    <a:pt x="565403" y="182880"/>
                  </a:lnTo>
                  <a:lnTo>
                    <a:pt x="529792" y="175700"/>
                  </a:lnTo>
                  <a:lnTo>
                    <a:pt x="500729" y="156114"/>
                  </a:lnTo>
                  <a:lnTo>
                    <a:pt x="481143" y="127051"/>
                  </a:lnTo>
                  <a:lnTo>
                    <a:pt x="473963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0823" y="4986527"/>
              <a:ext cx="195072" cy="19507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11367" y="516026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3723" y="3896867"/>
              <a:ext cx="195072" cy="19507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600700" y="3680459"/>
              <a:ext cx="1519555" cy="1620520"/>
            </a:xfrm>
            <a:custGeom>
              <a:avLst/>
              <a:gdLst/>
              <a:ahLst/>
              <a:cxnLst/>
              <a:rect l="l" t="t" r="r" b="b"/>
              <a:pathLst>
                <a:path w="1519554" h="1620520">
                  <a:moveTo>
                    <a:pt x="207263" y="524256"/>
                  </a:moveTo>
                  <a:lnTo>
                    <a:pt x="390144" y="707135"/>
                  </a:lnTo>
                </a:path>
                <a:path w="1519554" h="1620520">
                  <a:moveTo>
                    <a:pt x="207263" y="707135"/>
                  </a:moveTo>
                  <a:lnTo>
                    <a:pt x="390144" y="524256"/>
                  </a:lnTo>
                </a:path>
                <a:path w="1519554" h="1620520">
                  <a:moveTo>
                    <a:pt x="556260" y="1274064"/>
                  </a:moveTo>
                  <a:lnTo>
                    <a:pt x="739139" y="1456944"/>
                  </a:lnTo>
                </a:path>
                <a:path w="1519554" h="1620520">
                  <a:moveTo>
                    <a:pt x="556260" y="1456944"/>
                  </a:moveTo>
                  <a:lnTo>
                    <a:pt x="739139" y="1274064"/>
                  </a:lnTo>
                </a:path>
                <a:path w="1519554" h="1620520">
                  <a:moveTo>
                    <a:pt x="1336548" y="1437132"/>
                  </a:moveTo>
                  <a:lnTo>
                    <a:pt x="1519427" y="1620011"/>
                  </a:lnTo>
                </a:path>
                <a:path w="1519554" h="1620520">
                  <a:moveTo>
                    <a:pt x="1336548" y="1620011"/>
                  </a:moveTo>
                  <a:lnTo>
                    <a:pt x="1519427" y="1437132"/>
                  </a:lnTo>
                </a:path>
                <a:path w="1519554" h="1620520">
                  <a:moveTo>
                    <a:pt x="777239" y="464819"/>
                  </a:moveTo>
                  <a:lnTo>
                    <a:pt x="960120" y="647700"/>
                  </a:lnTo>
                </a:path>
                <a:path w="1519554" h="1620520">
                  <a:moveTo>
                    <a:pt x="777239" y="647700"/>
                  </a:moveTo>
                  <a:lnTo>
                    <a:pt x="960120" y="464819"/>
                  </a:lnTo>
                </a:path>
                <a:path w="1519554" h="1620520">
                  <a:moveTo>
                    <a:pt x="707136" y="870203"/>
                  </a:moveTo>
                  <a:lnTo>
                    <a:pt x="890015" y="1053083"/>
                  </a:lnTo>
                </a:path>
                <a:path w="1519554" h="1620520">
                  <a:moveTo>
                    <a:pt x="707136" y="1053083"/>
                  </a:moveTo>
                  <a:lnTo>
                    <a:pt x="890015" y="870203"/>
                  </a:lnTo>
                </a:path>
                <a:path w="1519554" h="1620520">
                  <a:moveTo>
                    <a:pt x="182879" y="0"/>
                  </a:moveTo>
                  <a:lnTo>
                    <a:pt x="365760" y="182879"/>
                  </a:lnTo>
                </a:path>
                <a:path w="1519554" h="1620520">
                  <a:moveTo>
                    <a:pt x="182879" y="182879"/>
                  </a:moveTo>
                  <a:lnTo>
                    <a:pt x="365760" y="0"/>
                  </a:lnTo>
                </a:path>
                <a:path w="1519554" h="1620520">
                  <a:moveTo>
                    <a:pt x="0" y="935735"/>
                  </a:moveTo>
                  <a:lnTo>
                    <a:pt x="182879" y="1118615"/>
                  </a:lnTo>
                </a:path>
                <a:path w="1519554" h="1620520">
                  <a:moveTo>
                    <a:pt x="0" y="1118615"/>
                  </a:moveTo>
                  <a:lnTo>
                    <a:pt x="182879" y="935735"/>
                  </a:lnTo>
                </a:path>
                <a:path w="1519554" h="1620520">
                  <a:moveTo>
                    <a:pt x="1322831" y="390144"/>
                  </a:moveTo>
                  <a:lnTo>
                    <a:pt x="1505711" y="573023"/>
                  </a:lnTo>
                </a:path>
                <a:path w="1519554" h="1620520">
                  <a:moveTo>
                    <a:pt x="1322831" y="573023"/>
                  </a:moveTo>
                  <a:lnTo>
                    <a:pt x="1505711" y="390144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60847" y="4962143"/>
              <a:ext cx="340360" cy="452755"/>
            </a:xfrm>
            <a:custGeom>
              <a:avLst/>
              <a:gdLst/>
              <a:ahLst/>
              <a:cxnLst/>
              <a:rect l="l" t="t" r="r" b="b"/>
              <a:pathLst>
                <a:path w="340360" h="452754">
                  <a:moveTo>
                    <a:pt x="0" y="361187"/>
                  </a:moveTo>
                  <a:lnTo>
                    <a:pt x="7179" y="325576"/>
                  </a:lnTo>
                  <a:lnTo>
                    <a:pt x="26765" y="296513"/>
                  </a:lnTo>
                  <a:lnTo>
                    <a:pt x="55828" y="276927"/>
                  </a:lnTo>
                  <a:lnTo>
                    <a:pt x="91439" y="269747"/>
                  </a:lnTo>
                  <a:lnTo>
                    <a:pt x="127051" y="276927"/>
                  </a:lnTo>
                  <a:lnTo>
                    <a:pt x="156114" y="296513"/>
                  </a:lnTo>
                  <a:lnTo>
                    <a:pt x="175700" y="325576"/>
                  </a:lnTo>
                  <a:lnTo>
                    <a:pt x="182879" y="361187"/>
                  </a:lnTo>
                  <a:lnTo>
                    <a:pt x="175700" y="396799"/>
                  </a:lnTo>
                  <a:lnTo>
                    <a:pt x="156114" y="425862"/>
                  </a:lnTo>
                  <a:lnTo>
                    <a:pt x="127051" y="445448"/>
                  </a:lnTo>
                  <a:lnTo>
                    <a:pt x="91439" y="452627"/>
                  </a:lnTo>
                  <a:lnTo>
                    <a:pt x="55828" y="445448"/>
                  </a:lnTo>
                  <a:lnTo>
                    <a:pt x="26765" y="425862"/>
                  </a:lnTo>
                  <a:lnTo>
                    <a:pt x="7179" y="396799"/>
                  </a:lnTo>
                  <a:lnTo>
                    <a:pt x="0" y="361187"/>
                  </a:lnTo>
                  <a:close/>
                </a:path>
                <a:path w="340360" h="452754">
                  <a:moveTo>
                    <a:pt x="156972" y="91439"/>
                  </a:moveTo>
                  <a:lnTo>
                    <a:pt x="164151" y="55828"/>
                  </a:lnTo>
                  <a:lnTo>
                    <a:pt x="183737" y="26765"/>
                  </a:lnTo>
                  <a:lnTo>
                    <a:pt x="212800" y="7179"/>
                  </a:lnTo>
                  <a:lnTo>
                    <a:pt x="248412" y="0"/>
                  </a:lnTo>
                  <a:lnTo>
                    <a:pt x="284023" y="7179"/>
                  </a:lnTo>
                  <a:lnTo>
                    <a:pt x="313086" y="26765"/>
                  </a:lnTo>
                  <a:lnTo>
                    <a:pt x="332672" y="55828"/>
                  </a:lnTo>
                  <a:lnTo>
                    <a:pt x="339851" y="91439"/>
                  </a:lnTo>
                  <a:lnTo>
                    <a:pt x="332672" y="127051"/>
                  </a:lnTo>
                  <a:lnTo>
                    <a:pt x="313086" y="156114"/>
                  </a:lnTo>
                  <a:lnTo>
                    <a:pt x="284023" y="175700"/>
                  </a:lnTo>
                  <a:lnTo>
                    <a:pt x="248412" y="182879"/>
                  </a:lnTo>
                  <a:lnTo>
                    <a:pt x="212800" y="175700"/>
                  </a:lnTo>
                  <a:lnTo>
                    <a:pt x="183737" y="156114"/>
                  </a:lnTo>
                  <a:lnTo>
                    <a:pt x="164151" y="127051"/>
                  </a:lnTo>
                  <a:lnTo>
                    <a:pt x="156972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39283" y="3477767"/>
              <a:ext cx="2075814" cy="1774189"/>
            </a:xfrm>
            <a:custGeom>
              <a:avLst/>
              <a:gdLst/>
              <a:ahLst/>
              <a:cxnLst/>
              <a:rect l="l" t="t" r="r" b="b"/>
              <a:pathLst>
                <a:path w="2075815" h="1774189">
                  <a:moveTo>
                    <a:pt x="1531619" y="1591056"/>
                  </a:moveTo>
                  <a:lnTo>
                    <a:pt x="1714499" y="1773936"/>
                  </a:lnTo>
                </a:path>
                <a:path w="2075815" h="1774189">
                  <a:moveTo>
                    <a:pt x="1531619" y="1773936"/>
                  </a:moveTo>
                  <a:lnTo>
                    <a:pt x="1714499" y="1591056"/>
                  </a:lnTo>
                </a:path>
                <a:path w="2075815" h="1774189">
                  <a:moveTo>
                    <a:pt x="1269491" y="164592"/>
                  </a:moveTo>
                  <a:lnTo>
                    <a:pt x="1452371" y="347472"/>
                  </a:lnTo>
                </a:path>
                <a:path w="2075815" h="1774189">
                  <a:moveTo>
                    <a:pt x="1269491" y="347472"/>
                  </a:moveTo>
                  <a:lnTo>
                    <a:pt x="1452371" y="164592"/>
                  </a:lnTo>
                </a:path>
                <a:path w="2075815" h="1774189">
                  <a:moveTo>
                    <a:pt x="1892808" y="1046988"/>
                  </a:moveTo>
                  <a:lnTo>
                    <a:pt x="2075688" y="1229868"/>
                  </a:lnTo>
                </a:path>
                <a:path w="2075815" h="1774189">
                  <a:moveTo>
                    <a:pt x="1892808" y="1229868"/>
                  </a:moveTo>
                  <a:lnTo>
                    <a:pt x="2075688" y="1046988"/>
                  </a:lnTo>
                </a:path>
                <a:path w="2075815" h="1774189">
                  <a:moveTo>
                    <a:pt x="1520952" y="345948"/>
                  </a:moveTo>
                  <a:lnTo>
                    <a:pt x="1703832" y="528828"/>
                  </a:lnTo>
                </a:path>
                <a:path w="2075815" h="1774189">
                  <a:moveTo>
                    <a:pt x="1520952" y="528828"/>
                  </a:moveTo>
                  <a:lnTo>
                    <a:pt x="1703832" y="345948"/>
                  </a:lnTo>
                </a:path>
                <a:path w="2075815" h="1774189">
                  <a:moveTo>
                    <a:pt x="0" y="188976"/>
                  </a:moveTo>
                  <a:lnTo>
                    <a:pt x="182879" y="371856"/>
                  </a:lnTo>
                </a:path>
                <a:path w="2075815" h="1774189">
                  <a:moveTo>
                    <a:pt x="0" y="371856"/>
                  </a:moveTo>
                  <a:lnTo>
                    <a:pt x="182879" y="188976"/>
                  </a:lnTo>
                </a:path>
                <a:path w="2075815" h="1774189">
                  <a:moveTo>
                    <a:pt x="498348" y="0"/>
                  </a:moveTo>
                  <a:lnTo>
                    <a:pt x="681227" y="182880"/>
                  </a:lnTo>
                </a:path>
                <a:path w="2075815" h="1774189">
                  <a:moveTo>
                    <a:pt x="498348" y="182880"/>
                  </a:moveTo>
                  <a:lnTo>
                    <a:pt x="681227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49011" y="4187951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98363" y="3363467"/>
              <a:ext cx="803275" cy="657225"/>
            </a:xfrm>
            <a:custGeom>
              <a:avLst/>
              <a:gdLst/>
              <a:ahLst/>
              <a:cxnLst/>
              <a:rect l="l" t="t" r="r" b="b"/>
              <a:pathLst>
                <a:path w="803275" h="657225">
                  <a:moveTo>
                    <a:pt x="620268" y="0"/>
                  </a:moveTo>
                  <a:lnTo>
                    <a:pt x="803148" y="182880"/>
                  </a:lnTo>
                </a:path>
                <a:path w="803275" h="657225">
                  <a:moveTo>
                    <a:pt x="620268" y="182880"/>
                  </a:moveTo>
                  <a:lnTo>
                    <a:pt x="803148" y="0"/>
                  </a:lnTo>
                </a:path>
                <a:path w="803275" h="657225">
                  <a:moveTo>
                    <a:pt x="0" y="473964"/>
                  </a:moveTo>
                  <a:lnTo>
                    <a:pt x="182880" y="656844"/>
                  </a:lnTo>
                </a:path>
                <a:path w="803275" h="657225">
                  <a:moveTo>
                    <a:pt x="0" y="656844"/>
                  </a:moveTo>
                  <a:lnTo>
                    <a:pt x="182880" y="473964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50891" y="43464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37759" y="3921251"/>
              <a:ext cx="1358265" cy="1506220"/>
            </a:xfrm>
            <a:custGeom>
              <a:avLst/>
              <a:gdLst/>
              <a:ahLst/>
              <a:cxnLst/>
              <a:rect l="l" t="t" r="r" b="b"/>
              <a:pathLst>
                <a:path w="1358264" h="1506220">
                  <a:moveTo>
                    <a:pt x="0" y="0"/>
                  </a:moveTo>
                  <a:lnTo>
                    <a:pt x="182879" y="182880"/>
                  </a:lnTo>
                </a:path>
                <a:path w="1358264" h="1506220">
                  <a:moveTo>
                    <a:pt x="0" y="182880"/>
                  </a:moveTo>
                  <a:lnTo>
                    <a:pt x="182879" y="0"/>
                  </a:lnTo>
                </a:path>
                <a:path w="1358264" h="1506220">
                  <a:moveTo>
                    <a:pt x="1175003" y="1322832"/>
                  </a:moveTo>
                  <a:lnTo>
                    <a:pt x="1357884" y="1505712"/>
                  </a:lnTo>
                </a:path>
                <a:path w="1358264" h="1506220">
                  <a:moveTo>
                    <a:pt x="1175003" y="1505712"/>
                  </a:moveTo>
                  <a:lnTo>
                    <a:pt x="1357884" y="1322832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3683" y="4632959"/>
              <a:ext cx="195072" cy="19507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890259" y="3974591"/>
              <a:ext cx="640080" cy="1612900"/>
            </a:xfrm>
            <a:custGeom>
              <a:avLst/>
              <a:gdLst/>
              <a:ahLst/>
              <a:cxnLst/>
              <a:rect l="l" t="t" r="r" b="b"/>
              <a:pathLst>
                <a:path w="640079" h="1612900">
                  <a:moveTo>
                    <a:pt x="0" y="0"/>
                  </a:moveTo>
                  <a:lnTo>
                    <a:pt x="182879" y="182879"/>
                  </a:lnTo>
                </a:path>
                <a:path w="640079" h="1612900">
                  <a:moveTo>
                    <a:pt x="0" y="182879"/>
                  </a:moveTo>
                  <a:lnTo>
                    <a:pt x="182879" y="0"/>
                  </a:lnTo>
                </a:path>
                <a:path w="640079" h="1612900">
                  <a:moveTo>
                    <a:pt x="205739" y="269747"/>
                  </a:moveTo>
                  <a:lnTo>
                    <a:pt x="388619" y="452627"/>
                  </a:lnTo>
                </a:path>
                <a:path w="640079" h="1612900">
                  <a:moveTo>
                    <a:pt x="205739" y="452627"/>
                  </a:moveTo>
                  <a:lnTo>
                    <a:pt x="388619" y="269747"/>
                  </a:lnTo>
                </a:path>
                <a:path w="640079" h="1612900">
                  <a:moveTo>
                    <a:pt x="457200" y="1322831"/>
                  </a:moveTo>
                  <a:lnTo>
                    <a:pt x="640080" y="1505711"/>
                  </a:lnTo>
                </a:path>
                <a:path w="640079" h="1612900">
                  <a:moveTo>
                    <a:pt x="457200" y="1505711"/>
                  </a:moveTo>
                  <a:lnTo>
                    <a:pt x="640080" y="1322831"/>
                  </a:lnTo>
                </a:path>
                <a:path w="640079" h="1612900">
                  <a:moveTo>
                    <a:pt x="128015" y="1429511"/>
                  </a:moveTo>
                  <a:lnTo>
                    <a:pt x="310895" y="1612391"/>
                  </a:lnTo>
                </a:path>
                <a:path w="640079" h="1612900">
                  <a:moveTo>
                    <a:pt x="128015" y="1612391"/>
                  </a:moveTo>
                  <a:lnTo>
                    <a:pt x="310895" y="1429511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8798052" y="3357371"/>
            <a:ext cx="3128645" cy="2385060"/>
            <a:chOff x="8798052" y="3357371"/>
            <a:chExt cx="3128645" cy="2385060"/>
          </a:xfrm>
        </p:grpSpPr>
        <p:sp>
          <p:nvSpPr>
            <p:cNvPr id="41" name="object 41"/>
            <p:cNvSpPr/>
            <p:nvPr/>
          </p:nvSpPr>
          <p:spPr>
            <a:xfrm>
              <a:off x="8798052" y="3540251"/>
              <a:ext cx="3128645" cy="2202180"/>
            </a:xfrm>
            <a:custGeom>
              <a:avLst/>
              <a:gdLst/>
              <a:ahLst/>
              <a:cxnLst/>
              <a:rect l="l" t="t" r="r" b="b"/>
              <a:pathLst>
                <a:path w="3128645" h="2202179">
                  <a:moveTo>
                    <a:pt x="3116440" y="2020824"/>
                  </a:moveTo>
                  <a:lnTo>
                    <a:pt x="3013964" y="2020824"/>
                  </a:lnTo>
                  <a:lnTo>
                    <a:pt x="3001289" y="2020824"/>
                  </a:lnTo>
                  <a:lnTo>
                    <a:pt x="3001010" y="2077897"/>
                  </a:lnTo>
                  <a:lnTo>
                    <a:pt x="3116440" y="2020824"/>
                  </a:lnTo>
                  <a:close/>
                </a:path>
                <a:path w="3128645" h="2202179">
                  <a:moveTo>
                    <a:pt x="3128264" y="2014982"/>
                  </a:moveTo>
                  <a:lnTo>
                    <a:pt x="3001645" y="1950847"/>
                  </a:lnTo>
                  <a:lnTo>
                    <a:pt x="3001353" y="2008073"/>
                  </a:lnTo>
                  <a:lnTo>
                    <a:pt x="280670" y="1994535"/>
                  </a:lnTo>
                  <a:lnTo>
                    <a:pt x="280670" y="127000"/>
                  </a:lnTo>
                  <a:lnTo>
                    <a:pt x="337820" y="127000"/>
                  </a:lnTo>
                  <a:lnTo>
                    <a:pt x="331470" y="114300"/>
                  </a:lnTo>
                  <a:lnTo>
                    <a:pt x="274320" y="0"/>
                  </a:lnTo>
                  <a:lnTo>
                    <a:pt x="210820" y="127000"/>
                  </a:lnTo>
                  <a:lnTo>
                    <a:pt x="267970" y="127000"/>
                  </a:lnTo>
                  <a:lnTo>
                    <a:pt x="267970" y="1994471"/>
                  </a:lnTo>
                  <a:lnTo>
                    <a:pt x="0" y="1993138"/>
                  </a:lnTo>
                  <a:lnTo>
                    <a:pt x="0" y="2005838"/>
                  </a:lnTo>
                  <a:lnTo>
                    <a:pt x="267970" y="2007171"/>
                  </a:lnTo>
                  <a:lnTo>
                    <a:pt x="267970" y="2202027"/>
                  </a:lnTo>
                  <a:lnTo>
                    <a:pt x="280670" y="2202027"/>
                  </a:lnTo>
                  <a:lnTo>
                    <a:pt x="280670" y="2007235"/>
                  </a:lnTo>
                  <a:lnTo>
                    <a:pt x="3001289" y="2020773"/>
                  </a:lnTo>
                  <a:lnTo>
                    <a:pt x="3013964" y="2020824"/>
                  </a:lnTo>
                  <a:lnTo>
                    <a:pt x="3116567" y="2020773"/>
                  </a:lnTo>
                  <a:lnTo>
                    <a:pt x="3128264" y="2014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74708" y="4206239"/>
              <a:ext cx="280670" cy="803275"/>
            </a:xfrm>
            <a:custGeom>
              <a:avLst/>
              <a:gdLst/>
              <a:ahLst/>
              <a:cxnLst/>
              <a:rect l="l" t="t" r="r" b="b"/>
              <a:pathLst>
                <a:path w="280670" h="803275">
                  <a:moveTo>
                    <a:pt x="0" y="711708"/>
                  </a:moveTo>
                  <a:lnTo>
                    <a:pt x="7179" y="676096"/>
                  </a:lnTo>
                  <a:lnTo>
                    <a:pt x="26765" y="647033"/>
                  </a:lnTo>
                  <a:lnTo>
                    <a:pt x="55828" y="627447"/>
                  </a:lnTo>
                  <a:lnTo>
                    <a:pt x="91440" y="620268"/>
                  </a:lnTo>
                  <a:lnTo>
                    <a:pt x="127051" y="627447"/>
                  </a:lnTo>
                  <a:lnTo>
                    <a:pt x="156114" y="647033"/>
                  </a:lnTo>
                  <a:lnTo>
                    <a:pt x="175700" y="676096"/>
                  </a:lnTo>
                  <a:lnTo>
                    <a:pt x="182880" y="711708"/>
                  </a:lnTo>
                  <a:lnTo>
                    <a:pt x="175700" y="747319"/>
                  </a:lnTo>
                  <a:lnTo>
                    <a:pt x="156114" y="776382"/>
                  </a:lnTo>
                  <a:lnTo>
                    <a:pt x="127051" y="795968"/>
                  </a:lnTo>
                  <a:lnTo>
                    <a:pt x="91440" y="803148"/>
                  </a:lnTo>
                  <a:lnTo>
                    <a:pt x="55828" y="795968"/>
                  </a:lnTo>
                  <a:lnTo>
                    <a:pt x="26765" y="776382"/>
                  </a:lnTo>
                  <a:lnTo>
                    <a:pt x="7179" y="747319"/>
                  </a:lnTo>
                  <a:lnTo>
                    <a:pt x="0" y="711708"/>
                  </a:lnTo>
                  <a:close/>
                </a:path>
                <a:path w="280670" h="803275">
                  <a:moveTo>
                    <a:pt x="97536" y="91440"/>
                  </a:moveTo>
                  <a:lnTo>
                    <a:pt x="104715" y="55828"/>
                  </a:lnTo>
                  <a:lnTo>
                    <a:pt x="124301" y="26765"/>
                  </a:lnTo>
                  <a:lnTo>
                    <a:pt x="153364" y="7179"/>
                  </a:lnTo>
                  <a:lnTo>
                    <a:pt x="188975" y="0"/>
                  </a:lnTo>
                  <a:lnTo>
                    <a:pt x="224587" y="7179"/>
                  </a:lnTo>
                  <a:lnTo>
                    <a:pt x="253650" y="26765"/>
                  </a:lnTo>
                  <a:lnTo>
                    <a:pt x="273236" y="55828"/>
                  </a:lnTo>
                  <a:lnTo>
                    <a:pt x="280416" y="91440"/>
                  </a:lnTo>
                  <a:lnTo>
                    <a:pt x="273236" y="127051"/>
                  </a:lnTo>
                  <a:lnTo>
                    <a:pt x="253650" y="156114"/>
                  </a:lnTo>
                  <a:lnTo>
                    <a:pt x="224587" y="175700"/>
                  </a:lnTo>
                  <a:lnTo>
                    <a:pt x="188975" y="182880"/>
                  </a:lnTo>
                  <a:lnTo>
                    <a:pt x="153364" y="175700"/>
                  </a:lnTo>
                  <a:lnTo>
                    <a:pt x="124301" y="156114"/>
                  </a:lnTo>
                  <a:lnTo>
                    <a:pt x="104715" y="127051"/>
                  </a:lnTo>
                  <a:lnTo>
                    <a:pt x="97536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4980" y="4469891"/>
              <a:ext cx="195072" cy="19507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290304" y="4334255"/>
              <a:ext cx="657225" cy="902335"/>
            </a:xfrm>
            <a:custGeom>
              <a:avLst/>
              <a:gdLst/>
              <a:ahLst/>
              <a:cxnLst/>
              <a:rect l="l" t="t" r="r" b="b"/>
              <a:pathLst>
                <a:path w="657225" h="902335">
                  <a:moveTo>
                    <a:pt x="0" y="810768"/>
                  </a:moveTo>
                  <a:lnTo>
                    <a:pt x="7179" y="775156"/>
                  </a:lnTo>
                  <a:lnTo>
                    <a:pt x="26765" y="746093"/>
                  </a:lnTo>
                  <a:lnTo>
                    <a:pt x="55828" y="726507"/>
                  </a:lnTo>
                  <a:lnTo>
                    <a:pt x="91440" y="719328"/>
                  </a:lnTo>
                  <a:lnTo>
                    <a:pt x="127051" y="726507"/>
                  </a:lnTo>
                  <a:lnTo>
                    <a:pt x="156114" y="746093"/>
                  </a:lnTo>
                  <a:lnTo>
                    <a:pt x="175700" y="775156"/>
                  </a:lnTo>
                  <a:lnTo>
                    <a:pt x="182879" y="810768"/>
                  </a:lnTo>
                  <a:lnTo>
                    <a:pt x="175700" y="846379"/>
                  </a:lnTo>
                  <a:lnTo>
                    <a:pt x="156114" y="875442"/>
                  </a:lnTo>
                  <a:lnTo>
                    <a:pt x="127051" y="895028"/>
                  </a:lnTo>
                  <a:lnTo>
                    <a:pt x="91440" y="902208"/>
                  </a:lnTo>
                  <a:lnTo>
                    <a:pt x="55828" y="895028"/>
                  </a:lnTo>
                  <a:lnTo>
                    <a:pt x="26765" y="875442"/>
                  </a:lnTo>
                  <a:lnTo>
                    <a:pt x="7179" y="846379"/>
                  </a:lnTo>
                  <a:lnTo>
                    <a:pt x="0" y="810768"/>
                  </a:lnTo>
                  <a:close/>
                </a:path>
                <a:path w="657225" h="902335">
                  <a:moveTo>
                    <a:pt x="473964" y="91440"/>
                  </a:moveTo>
                  <a:lnTo>
                    <a:pt x="481143" y="55828"/>
                  </a:lnTo>
                  <a:lnTo>
                    <a:pt x="500729" y="26765"/>
                  </a:lnTo>
                  <a:lnTo>
                    <a:pt x="529792" y="7179"/>
                  </a:lnTo>
                  <a:lnTo>
                    <a:pt x="565403" y="0"/>
                  </a:lnTo>
                  <a:lnTo>
                    <a:pt x="601015" y="7179"/>
                  </a:lnTo>
                  <a:lnTo>
                    <a:pt x="630078" y="26765"/>
                  </a:lnTo>
                  <a:lnTo>
                    <a:pt x="649664" y="55828"/>
                  </a:lnTo>
                  <a:lnTo>
                    <a:pt x="656844" y="91440"/>
                  </a:lnTo>
                  <a:lnTo>
                    <a:pt x="649664" y="127051"/>
                  </a:lnTo>
                  <a:lnTo>
                    <a:pt x="630078" y="156114"/>
                  </a:lnTo>
                  <a:lnTo>
                    <a:pt x="601015" y="175700"/>
                  </a:lnTo>
                  <a:lnTo>
                    <a:pt x="565403" y="182880"/>
                  </a:lnTo>
                  <a:lnTo>
                    <a:pt x="529792" y="175700"/>
                  </a:lnTo>
                  <a:lnTo>
                    <a:pt x="500729" y="156114"/>
                  </a:lnTo>
                  <a:lnTo>
                    <a:pt x="481143" y="127051"/>
                  </a:lnTo>
                  <a:lnTo>
                    <a:pt x="473964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6020" y="4986527"/>
              <a:ext cx="195072" cy="19507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845040" y="516026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8920" y="3896867"/>
              <a:ext cx="195072" cy="19507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835896" y="3680459"/>
              <a:ext cx="1518285" cy="1620520"/>
            </a:xfrm>
            <a:custGeom>
              <a:avLst/>
              <a:gdLst/>
              <a:ahLst/>
              <a:cxnLst/>
              <a:rect l="l" t="t" r="r" b="b"/>
              <a:pathLst>
                <a:path w="1518284" h="1620520">
                  <a:moveTo>
                    <a:pt x="207263" y="524256"/>
                  </a:moveTo>
                  <a:lnTo>
                    <a:pt x="390144" y="707135"/>
                  </a:lnTo>
                </a:path>
                <a:path w="1518284" h="1620520">
                  <a:moveTo>
                    <a:pt x="207263" y="707135"/>
                  </a:moveTo>
                  <a:lnTo>
                    <a:pt x="390144" y="524256"/>
                  </a:lnTo>
                </a:path>
                <a:path w="1518284" h="1620520">
                  <a:moveTo>
                    <a:pt x="556259" y="1274064"/>
                  </a:moveTo>
                  <a:lnTo>
                    <a:pt x="739139" y="1456944"/>
                  </a:lnTo>
                </a:path>
                <a:path w="1518284" h="1620520">
                  <a:moveTo>
                    <a:pt x="556259" y="1456944"/>
                  </a:moveTo>
                  <a:lnTo>
                    <a:pt x="739139" y="1274064"/>
                  </a:lnTo>
                </a:path>
                <a:path w="1518284" h="1620520">
                  <a:moveTo>
                    <a:pt x="1335024" y="1437132"/>
                  </a:moveTo>
                  <a:lnTo>
                    <a:pt x="1517903" y="1620011"/>
                  </a:lnTo>
                </a:path>
                <a:path w="1518284" h="1620520">
                  <a:moveTo>
                    <a:pt x="1335024" y="1620011"/>
                  </a:moveTo>
                  <a:lnTo>
                    <a:pt x="1517903" y="1437132"/>
                  </a:lnTo>
                </a:path>
                <a:path w="1518284" h="1620520">
                  <a:moveTo>
                    <a:pt x="777239" y="464819"/>
                  </a:moveTo>
                  <a:lnTo>
                    <a:pt x="960120" y="647700"/>
                  </a:lnTo>
                </a:path>
                <a:path w="1518284" h="1620520">
                  <a:moveTo>
                    <a:pt x="777239" y="647700"/>
                  </a:moveTo>
                  <a:lnTo>
                    <a:pt x="960120" y="464819"/>
                  </a:lnTo>
                </a:path>
                <a:path w="1518284" h="1620520">
                  <a:moveTo>
                    <a:pt x="707135" y="868679"/>
                  </a:moveTo>
                  <a:lnTo>
                    <a:pt x="890015" y="1051559"/>
                  </a:lnTo>
                </a:path>
                <a:path w="1518284" h="1620520">
                  <a:moveTo>
                    <a:pt x="707135" y="1051559"/>
                  </a:moveTo>
                  <a:lnTo>
                    <a:pt x="890015" y="868679"/>
                  </a:lnTo>
                </a:path>
                <a:path w="1518284" h="1620520">
                  <a:moveTo>
                    <a:pt x="182879" y="0"/>
                  </a:moveTo>
                  <a:lnTo>
                    <a:pt x="365759" y="182879"/>
                  </a:lnTo>
                </a:path>
                <a:path w="1518284" h="1620520">
                  <a:moveTo>
                    <a:pt x="182879" y="182879"/>
                  </a:moveTo>
                  <a:lnTo>
                    <a:pt x="365759" y="0"/>
                  </a:lnTo>
                </a:path>
                <a:path w="1518284" h="1620520">
                  <a:moveTo>
                    <a:pt x="0" y="935735"/>
                  </a:moveTo>
                  <a:lnTo>
                    <a:pt x="182879" y="1118615"/>
                  </a:lnTo>
                </a:path>
                <a:path w="1518284" h="1620520">
                  <a:moveTo>
                    <a:pt x="0" y="1118615"/>
                  </a:moveTo>
                  <a:lnTo>
                    <a:pt x="182879" y="935735"/>
                  </a:lnTo>
                </a:path>
                <a:path w="1518284" h="1620520">
                  <a:moveTo>
                    <a:pt x="1322831" y="390144"/>
                  </a:moveTo>
                  <a:lnTo>
                    <a:pt x="1505711" y="573023"/>
                  </a:lnTo>
                </a:path>
                <a:path w="1518284" h="1620520">
                  <a:moveTo>
                    <a:pt x="1322831" y="573023"/>
                  </a:moveTo>
                  <a:lnTo>
                    <a:pt x="1505711" y="390144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496044" y="4962143"/>
              <a:ext cx="340360" cy="451484"/>
            </a:xfrm>
            <a:custGeom>
              <a:avLst/>
              <a:gdLst/>
              <a:ahLst/>
              <a:cxnLst/>
              <a:rect l="l" t="t" r="r" b="b"/>
              <a:pathLst>
                <a:path w="340359" h="451485">
                  <a:moveTo>
                    <a:pt x="0" y="359663"/>
                  </a:moveTo>
                  <a:lnTo>
                    <a:pt x="7179" y="324052"/>
                  </a:lnTo>
                  <a:lnTo>
                    <a:pt x="26765" y="294989"/>
                  </a:lnTo>
                  <a:lnTo>
                    <a:pt x="55828" y="275403"/>
                  </a:lnTo>
                  <a:lnTo>
                    <a:pt x="91439" y="268223"/>
                  </a:lnTo>
                  <a:lnTo>
                    <a:pt x="127051" y="275403"/>
                  </a:lnTo>
                  <a:lnTo>
                    <a:pt x="156114" y="294989"/>
                  </a:lnTo>
                  <a:lnTo>
                    <a:pt x="175700" y="324052"/>
                  </a:lnTo>
                  <a:lnTo>
                    <a:pt x="182879" y="359663"/>
                  </a:lnTo>
                  <a:lnTo>
                    <a:pt x="175700" y="395275"/>
                  </a:lnTo>
                  <a:lnTo>
                    <a:pt x="156114" y="424338"/>
                  </a:lnTo>
                  <a:lnTo>
                    <a:pt x="127051" y="443924"/>
                  </a:lnTo>
                  <a:lnTo>
                    <a:pt x="91439" y="451103"/>
                  </a:lnTo>
                  <a:lnTo>
                    <a:pt x="55828" y="443924"/>
                  </a:lnTo>
                  <a:lnTo>
                    <a:pt x="26765" y="424338"/>
                  </a:lnTo>
                  <a:lnTo>
                    <a:pt x="7179" y="395275"/>
                  </a:lnTo>
                  <a:lnTo>
                    <a:pt x="0" y="359663"/>
                  </a:lnTo>
                  <a:close/>
                </a:path>
                <a:path w="340359" h="451485">
                  <a:moveTo>
                    <a:pt x="156972" y="91439"/>
                  </a:moveTo>
                  <a:lnTo>
                    <a:pt x="164151" y="55828"/>
                  </a:lnTo>
                  <a:lnTo>
                    <a:pt x="183737" y="26765"/>
                  </a:lnTo>
                  <a:lnTo>
                    <a:pt x="212800" y="7179"/>
                  </a:lnTo>
                  <a:lnTo>
                    <a:pt x="248411" y="0"/>
                  </a:lnTo>
                  <a:lnTo>
                    <a:pt x="284023" y="7179"/>
                  </a:lnTo>
                  <a:lnTo>
                    <a:pt x="313086" y="26765"/>
                  </a:lnTo>
                  <a:lnTo>
                    <a:pt x="332672" y="55828"/>
                  </a:lnTo>
                  <a:lnTo>
                    <a:pt x="339851" y="91439"/>
                  </a:lnTo>
                  <a:lnTo>
                    <a:pt x="332672" y="127051"/>
                  </a:lnTo>
                  <a:lnTo>
                    <a:pt x="313086" y="156114"/>
                  </a:lnTo>
                  <a:lnTo>
                    <a:pt x="284023" y="175700"/>
                  </a:lnTo>
                  <a:lnTo>
                    <a:pt x="248411" y="182879"/>
                  </a:lnTo>
                  <a:lnTo>
                    <a:pt x="212800" y="175700"/>
                  </a:lnTo>
                  <a:lnTo>
                    <a:pt x="183737" y="156114"/>
                  </a:lnTo>
                  <a:lnTo>
                    <a:pt x="164151" y="127051"/>
                  </a:lnTo>
                  <a:lnTo>
                    <a:pt x="156972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74480" y="3477767"/>
              <a:ext cx="2075814" cy="1774189"/>
            </a:xfrm>
            <a:custGeom>
              <a:avLst/>
              <a:gdLst/>
              <a:ahLst/>
              <a:cxnLst/>
              <a:rect l="l" t="t" r="r" b="b"/>
              <a:pathLst>
                <a:path w="2075815" h="1774189">
                  <a:moveTo>
                    <a:pt x="1531620" y="1591056"/>
                  </a:moveTo>
                  <a:lnTo>
                    <a:pt x="1714500" y="1773936"/>
                  </a:lnTo>
                </a:path>
                <a:path w="2075815" h="1774189">
                  <a:moveTo>
                    <a:pt x="1531620" y="1773936"/>
                  </a:moveTo>
                  <a:lnTo>
                    <a:pt x="1714500" y="1591056"/>
                  </a:lnTo>
                </a:path>
                <a:path w="2075815" h="1774189">
                  <a:moveTo>
                    <a:pt x="1269492" y="164592"/>
                  </a:moveTo>
                  <a:lnTo>
                    <a:pt x="1452372" y="347472"/>
                  </a:lnTo>
                </a:path>
                <a:path w="2075815" h="1774189">
                  <a:moveTo>
                    <a:pt x="1269492" y="347472"/>
                  </a:moveTo>
                  <a:lnTo>
                    <a:pt x="1452372" y="164592"/>
                  </a:lnTo>
                </a:path>
                <a:path w="2075815" h="1774189">
                  <a:moveTo>
                    <a:pt x="1892808" y="1046988"/>
                  </a:moveTo>
                  <a:lnTo>
                    <a:pt x="2075688" y="1229868"/>
                  </a:lnTo>
                </a:path>
                <a:path w="2075815" h="1774189">
                  <a:moveTo>
                    <a:pt x="1892808" y="1229868"/>
                  </a:moveTo>
                  <a:lnTo>
                    <a:pt x="2075688" y="1046988"/>
                  </a:lnTo>
                </a:path>
                <a:path w="2075815" h="1774189">
                  <a:moveTo>
                    <a:pt x="1520952" y="344424"/>
                  </a:moveTo>
                  <a:lnTo>
                    <a:pt x="1703831" y="527304"/>
                  </a:lnTo>
                </a:path>
                <a:path w="2075815" h="1774189">
                  <a:moveTo>
                    <a:pt x="1520952" y="527304"/>
                  </a:moveTo>
                  <a:lnTo>
                    <a:pt x="1703831" y="344424"/>
                  </a:lnTo>
                </a:path>
                <a:path w="2075815" h="1774189">
                  <a:moveTo>
                    <a:pt x="0" y="187452"/>
                  </a:moveTo>
                  <a:lnTo>
                    <a:pt x="182879" y="370332"/>
                  </a:lnTo>
                </a:path>
                <a:path w="2075815" h="1774189">
                  <a:moveTo>
                    <a:pt x="0" y="370332"/>
                  </a:moveTo>
                  <a:lnTo>
                    <a:pt x="182879" y="187452"/>
                  </a:lnTo>
                </a:path>
                <a:path w="2075815" h="1774189">
                  <a:moveTo>
                    <a:pt x="498348" y="0"/>
                  </a:moveTo>
                  <a:lnTo>
                    <a:pt x="681227" y="182880"/>
                  </a:lnTo>
                </a:path>
                <a:path w="2075815" h="1774189">
                  <a:moveTo>
                    <a:pt x="498348" y="182880"/>
                  </a:moveTo>
                  <a:lnTo>
                    <a:pt x="681227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284208" y="4187951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433560" y="3363467"/>
              <a:ext cx="803275" cy="655320"/>
            </a:xfrm>
            <a:custGeom>
              <a:avLst/>
              <a:gdLst/>
              <a:ahLst/>
              <a:cxnLst/>
              <a:rect l="l" t="t" r="r" b="b"/>
              <a:pathLst>
                <a:path w="803275" h="655320">
                  <a:moveTo>
                    <a:pt x="620268" y="0"/>
                  </a:moveTo>
                  <a:lnTo>
                    <a:pt x="803148" y="182880"/>
                  </a:lnTo>
                </a:path>
                <a:path w="803275" h="655320">
                  <a:moveTo>
                    <a:pt x="620268" y="182880"/>
                  </a:moveTo>
                  <a:lnTo>
                    <a:pt x="803148" y="0"/>
                  </a:lnTo>
                </a:path>
                <a:path w="803275" h="655320">
                  <a:moveTo>
                    <a:pt x="0" y="472440"/>
                  </a:moveTo>
                  <a:lnTo>
                    <a:pt x="182880" y="655320"/>
                  </a:lnTo>
                </a:path>
                <a:path w="803275" h="655320">
                  <a:moveTo>
                    <a:pt x="0" y="655320"/>
                  </a:moveTo>
                  <a:lnTo>
                    <a:pt x="182880" y="47244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086088" y="434492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72956" y="3921251"/>
              <a:ext cx="1358265" cy="1504315"/>
            </a:xfrm>
            <a:custGeom>
              <a:avLst/>
              <a:gdLst/>
              <a:ahLst/>
              <a:cxnLst/>
              <a:rect l="l" t="t" r="r" b="b"/>
              <a:pathLst>
                <a:path w="1358265" h="1504314">
                  <a:moveTo>
                    <a:pt x="0" y="0"/>
                  </a:moveTo>
                  <a:lnTo>
                    <a:pt x="182879" y="182880"/>
                  </a:lnTo>
                </a:path>
                <a:path w="1358265" h="1504314">
                  <a:moveTo>
                    <a:pt x="0" y="182880"/>
                  </a:moveTo>
                  <a:lnTo>
                    <a:pt x="182879" y="0"/>
                  </a:lnTo>
                </a:path>
                <a:path w="1358265" h="1504314">
                  <a:moveTo>
                    <a:pt x="1175003" y="1321308"/>
                  </a:moveTo>
                  <a:lnTo>
                    <a:pt x="1357884" y="1504188"/>
                  </a:lnTo>
                </a:path>
                <a:path w="1358265" h="1504314">
                  <a:moveTo>
                    <a:pt x="1175003" y="1504188"/>
                  </a:moveTo>
                  <a:lnTo>
                    <a:pt x="1357884" y="1321308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8880" y="4631435"/>
              <a:ext cx="195072" cy="19507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125456" y="3974591"/>
              <a:ext cx="640080" cy="1612900"/>
            </a:xfrm>
            <a:custGeom>
              <a:avLst/>
              <a:gdLst/>
              <a:ahLst/>
              <a:cxnLst/>
              <a:rect l="l" t="t" r="r" b="b"/>
              <a:pathLst>
                <a:path w="640079" h="1612900">
                  <a:moveTo>
                    <a:pt x="0" y="0"/>
                  </a:moveTo>
                  <a:lnTo>
                    <a:pt x="182879" y="182879"/>
                  </a:lnTo>
                </a:path>
                <a:path w="640079" h="1612900">
                  <a:moveTo>
                    <a:pt x="0" y="182879"/>
                  </a:moveTo>
                  <a:lnTo>
                    <a:pt x="182879" y="0"/>
                  </a:lnTo>
                </a:path>
                <a:path w="640079" h="1612900">
                  <a:moveTo>
                    <a:pt x="205740" y="269747"/>
                  </a:moveTo>
                  <a:lnTo>
                    <a:pt x="388620" y="452627"/>
                  </a:lnTo>
                </a:path>
                <a:path w="640079" h="1612900">
                  <a:moveTo>
                    <a:pt x="205740" y="452627"/>
                  </a:moveTo>
                  <a:lnTo>
                    <a:pt x="388620" y="269747"/>
                  </a:lnTo>
                </a:path>
                <a:path w="640079" h="1612900">
                  <a:moveTo>
                    <a:pt x="457200" y="1322831"/>
                  </a:moveTo>
                  <a:lnTo>
                    <a:pt x="640079" y="1505711"/>
                  </a:lnTo>
                </a:path>
                <a:path w="640079" h="1612900">
                  <a:moveTo>
                    <a:pt x="457200" y="1505711"/>
                  </a:moveTo>
                  <a:lnTo>
                    <a:pt x="640079" y="1322831"/>
                  </a:lnTo>
                </a:path>
                <a:path w="640079" h="1612900">
                  <a:moveTo>
                    <a:pt x="128016" y="1429511"/>
                  </a:moveTo>
                  <a:lnTo>
                    <a:pt x="310896" y="1612391"/>
                  </a:lnTo>
                </a:path>
                <a:path w="640079" h="1612900">
                  <a:moveTo>
                    <a:pt x="128016" y="1612391"/>
                  </a:moveTo>
                  <a:lnTo>
                    <a:pt x="310896" y="1429511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5055235" marR="5080" indent="-300355">
              <a:lnSpc>
                <a:spcPts val="6480"/>
              </a:lnSpc>
              <a:spcBef>
                <a:spcPts val="915"/>
              </a:spcBef>
            </a:pPr>
            <a:r>
              <a:rPr spc="-15" dirty="0"/>
              <a:t>Regularizing</a:t>
            </a:r>
            <a:r>
              <a:rPr spc="-110" dirty="0"/>
              <a:t> </a:t>
            </a:r>
            <a:r>
              <a:rPr spc="-25" dirty="0"/>
              <a:t>your </a:t>
            </a:r>
            <a:r>
              <a:rPr spc="-1340" dirty="0"/>
              <a:t> </a:t>
            </a:r>
            <a:r>
              <a:rPr spc="-20" dirty="0"/>
              <a:t>neural</a:t>
            </a:r>
            <a:r>
              <a:rPr spc="-2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51450" y="3645865"/>
            <a:ext cx="644525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100"/>
              </a:spcBef>
            </a:pPr>
            <a:r>
              <a:rPr sz="6600" spc="-45" dirty="0">
                <a:latin typeface="Calibri"/>
                <a:cs typeface="Calibri"/>
              </a:rPr>
              <a:t>Why</a:t>
            </a:r>
            <a:r>
              <a:rPr sz="6600" spc="-20" dirty="0">
                <a:latin typeface="Calibri"/>
                <a:cs typeface="Calibri"/>
              </a:rPr>
              <a:t> </a:t>
            </a:r>
            <a:r>
              <a:rPr sz="6600" spc="-25" dirty="0">
                <a:latin typeface="Calibri"/>
                <a:cs typeface="Calibri"/>
              </a:rPr>
              <a:t>regularization </a:t>
            </a:r>
            <a:r>
              <a:rPr sz="6600" spc="-1475" dirty="0">
                <a:latin typeface="Calibri"/>
                <a:cs typeface="Calibri"/>
              </a:rPr>
              <a:t> </a:t>
            </a:r>
            <a:r>
              <a:rPr sz="6600" spc="-10" dirty="0">
                <a:latin typeface="Calibri"/>
                <a:cs typeface="Calibri"/>
              </a:rPr>
              <a:t>reduces</a:t>
            </a:r>
            <a:r>
              <a:rPr sz="6600" spc="-75" dirty="0">
                <a:latin typeface="Calibri"/>
                <a:cs typeface="Calibri"/>
              </a:rPr>
              <a:t> </a:t>
            </a:r>
            <a:r>
              <a:rPr sz="6600" spc="-20" dirty="0">
                <a:latin typeface="Calibri"/>
                <a:cs typeface="Calibri"/>
              </a:rPr>
              <a:t>overfitting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6246" y="3411473"/>
            <a:ext cx="6908800" cy="17780"/>
          </a:xfrm>
          <a:custGeom>
            <a:avLst/>
            <a:gdLst/>
            <a:ahLst/>
            <a:cxnLst/>
            <a:rect l="l" t="t" r="r" b="b"/>
            <a:pathLst>
              <a:path w="6908800" h="17779">
                <a:moveTo>
                  <a:pt x="0" y="0"/>
                </a:moveTo>
                <a:lnTo>
                  <a:pt x="6908292" y="17779"/>
                </a:lnTo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73" y="1644395"/>
            <a:ext cx="3316778" cy="318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21435" y="4917135"/>
            <a:ext cx="25196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 Light"/>
                <a:cs typeface="Calibri Light"/>
              </a:rPr>
              <a:t>deep</a:t>
            </a:r>
            <a:r>
              <a:rPr sz="3200" dirty="0">
                <a:latin typeface="Calibri Light"/>
                <a:cs typeface="Calibri Light"/>
              </a:rPr>
              <a:t>l</a:t>
            </a:r>
            <a:r>
              <a:rPr sz="3200" spc="-35" dirty="0">
                <a:latin typeface="Calibri Light"/>
                <a:cs typeface="Calibri Light"/>
              </a:rPr>
              <a:t>ea</a:t>
            </a:r>
            <a:r>
              <a:rPr sz="3200" spc="-25" dirty="0">
                <a:latin typeface="Calibri Light"/>
                <a:cs typeface="Calibri Light"/>
              </a:rPr>
              <a:t>rn</a:t>
            </a:r>
            <a:r>
              <a:rPr sz="3200" spc="-15" dirty="0">
                <a:latin typeface="Calibri Light"/>
                <a:cs typeface="Calibri Light"/>
              </a:rPr>
              <a:t>i</a:t>
            </a:r>
            <a:r>
              <a:rPr sz="3200" spc="-35" dirty="0">
                <a:latin typeface="Calibri Light"/>
                <a:cs typeface="Calibri Light"/>
              </a:rPr>
              <a:t>n</a:t>
            </a:r>
            <a:r>
              <a:rPr sz="3200" spc="-30" dirty="0">
                <a:latin typeface="Calibri Light"/>
                <a:cs typeface="Calibri Light"/>
              </a:rPr>
              <a:t>g</a:t>
            </a:r>
            <a:r>
              <a:rPr sz="3200" dirty="0">
                <a:latin typeface="Calibri Light"/>
                <a:cs typeface="Calibri Light"/>
              </a:rPr>
              <a:t>.</a:t>
            </a:r>
            <a:r>
              <a:rPr sz="3200" spc="-40" dirty="0">
                <a:latin typeface="Calibri Light"/>
                <a:cs typeface="Calibri Light"/>
              </a:rPr>
              <a:t>a</a:t>
            </a:r>
            <a:r>
              <a:rPr sz="3200" dirty="0">
                <a:latin typeface="Calibri Light"/>
                <a:cs typeface="Calibri Light"/>
              </a:rPr>
              <a:t>i</a:t>
            </a:r>
            <a:endParaRPr sz="3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115963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55" dirty="0">
                <a:latin typeface="Calibri"/>
                <a:cs typeface="Calibri"/>
              </a:rPr>
              <a:t>How</a:t>
            </a:r>
            <a:r>
              <a:rPr sz="4400" spc="220" dirty="0">
                <a:latin typeface="Calibri"/>
                <a:cs typeface="Calibri"/>
              </a:rPr>
              <a:t> </a:t>
            </a:r>
            <a:r>
              <a:rPr sz="4400" spc="100" dirty="0">
                <a:latin typeface="Calibri"/>
                <a:cs typeface="Calibri"/>
              </a:rPr>
              <a:t>does</a:t>
            </a:r>
            <a:r>
              <a:rPr sz="4400" spc="204" dirty="0">
                <a:latin typeface="Calibri"/>
                <a:cs typeface="Calibri"/>
              </a:rPr>
              <a:t> </a:t>
            </a:r>
            <a:r>
              <a:rPr sz="4400" spc="300" dirty="0">
                <a:latin typeface="Calibri"/>
                <a:cs typeface="Calibri"/>
              </a:rPr>
              <a:t>regularization</a:t>
            </a:r>
            <a:r>
              <a:rPr sz="4400" spc="180" dirty="0">
                <a:latin typeface="Calibri"/>
                <a:cs typeface="Calibri"/>
              </a:rPr>
              <a:t> </a:t>
            </a:r>
            <a:r>
              <a:rPr sz="4400" spc="235" dirty="0">
                <a:latin typeface="Calibri"/>
                <a:cs typeface="Calibri"/>
              </a:rPr>
              <a:t>prevent</a:t>
            </a:r>
            <a:r>
              <a:rPr sz="4400" spc="190" dirty="0">
                <a:latin typeface="Calibri"/>
                <a:cs typeface="Calibri"/>
              </a:rPr>
              <a:t> </a:t>
            </a:r>
            <a:r>
              <a:rPr sz="4400" spc="215" dirty="0">
                <a:latin typeface="Calibri"/>
                <a:cs typeface="Calibri"/>
              </a:rPr>
              <a:t>overfitting?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527" y="1433322"/>
            <a:ext cx="412750" cy="1330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𝑥</a:t>
            </a:r>
            <a:r>
              <a:rPr sz="3075" spc="-37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75" spc="7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75" spc="7" baseline="-16260" dirty="0">
                <a:latin typeface="Cambria Math"/>
                <a:cs typeface="Cambria Math"/>
              </a:rPr>
              <a:t>3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3986" y="1840229"/>
            <a:ext cx="217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200" dirty="0">
                <a:latin typeface="Cambria Math"/>
                <a:cs typeface="Cambria Math"/>
              </a:rPr>
              <a:t>𝑦</a:t>
            </a:r>
            <a:endParaRPr sz="2800" dirty="0">
              <a:latin typeface="Cambria Math"/>
              <a:cs typeface="Cambria Math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2038" y="1499616"/>
            <a:ext cx="11414760" cy="4243070"/>
            <a:chOff x="512038" y="1499616"/>
            <a:chExt cx="11414760" cy="42430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674" y="1499616"/>
              <a:ext cx="3358134" cy="10927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025" y="3540251"/>
              <a:ext cx="3128645" cy="2202180"/>
            </a:xfrm>
            <a:custGeom>
              <a:avLst/>
              <a:gdLst/>
              <a:ahLst/>
              <a:cxnLst/>
              <a:rect l="l" t="t" r="r" b="b"/>
              <a:pathLst>
                <a:path w="3128645" h="2202179">
                  <a:moveTo>
                    <a:pt x="3116478" y="2022348"/>
                  </a:moveTo>
                  <a:lnTo>
                    <a:pt x="3014002" y="2022348"/>
                  </a:lnTo>
                  <a:lnTo>
                    <a:pt x="3001327" y="2022348"/>
                  </a:lnTo>
                  <a:lnTo>
                    <a:pt x="3001048" y="2079421"/>
                  </a:lnTo>
                  <a:lnTo>
                    <a:pt x="3116478" y="2022348"/>
                  </a:lnTo>
                  <a:close/>
                </a:path>
                <a:path w="3128645" h="2202179">
                  <a:moveTo>
                    <a:pt x="3128302" y="2016506"/>
                  </a:moveTo>
                  <a:lnTo>
                    <a:pt x="3001683" y="1952371"/>
                  </a:lnTo>
                  <a:lnTo>
                    <a:pt x="3001391" y="2009597"/>
                  </a:lnTo>
                  <a:lnTo>
                    <a:pt x="280708" y="1996059"/>
                  </a:lnTo>
                  <a:lnTo>
                    <a:pt x="280708" y="127000"/>
                  </a:lnTo>
                  <a:lnTo>
                    <a:pt x="337858" y="127000"/>
                  </a:lnTo>
                  <a:lnTo>
                    <a:pt x="331508" y="114300"/>
                  </a:lnTo>
                  <a:lnTo>
                    <a:pt x="274358" y="0"/>
                  </a:lnTo>
                  <a:lnTo>
                    <a:pt x="210858" y="127000"/>
                  </a:lnTo>
                  <a:lnTo>
                    <a:pt x="268008" y="127000"/>
                  </a:lnTo>
                  <a:lnTo>
                    <a:pt x="268008" y="1995995"/>
                  </a:lnTo>
                  <a:lnTo>
                    <a:pt x="63" y="1994662"/>
                  </a:lnTo>
                  <a:lnTo>
                    <a:pt x="0" y="2007362"/>
                  </a:lnTo>
                  <a:lnTo>
                    <a:pt x="268008" y="2008708"/>
                  </a:lnTo>
                  <a:lnTo>
                    <a:pt x="268008" y="2202027"/>
                  </a:lnTo>
                  <a:lnTo>
                    <a:pt x="280708" y="2202027"/>
                  </a:lnTo>
                  <a:lnTo>
                    <a:pt x="280708" y="2008759"/>
                  </a:lnTo>
                  <a:lnTo>
                    <a:pt x="3001327" y="2022297"/>
                  </a:lnTo>
                  <a:lnTo>
                    <a:pt x="3014002" y="2022348"/>
                  </a:lnTo>
                  <a:lnTo>
                    <a:pt x="3116605" y="2022297"/>
                  </a:lnTo>
                  <a:lnTo>
                    <a:pt x="3128302" y="20165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8720" y="4206239"/>
              <a:ext cx="280670" cy="803275"/>
            </a:xfrm>
            <a:custGeom>
              <a:avLst/>
              <a:gdLst/>
              <a:ahLst/>
              <a:cxnLst/>
              <a:rect l="l" t="t" r="r" b="b"/>
              <a:pathLst>
                <a:path w="280669" h="803275">
                  <a:moveTo>
                    <a:pt x="0" y="711708"/>
                  </a:moveTo>
                  <a:lnTo>
                    <a:pt x="7186" y="676096"/>
                  </a:lnTo>
                  <a:lnTo>
                    <a:pt x="26784" y="647033"/>
                  </a:lnTo>
                  <a:lnTo>
                    <a:pt x="55849" y="627447"/>
                  </a:lnTo>
                  <a:lnTo>
                    <a:pt x="91440" y="620268"/>
                  </a:lnTo>
                  <a:lnTo>
                    <a:pt x="127051" y="627447"/>
                  </a:lnTo>
                  <a:lnTo>
                    <a:pt x="156114" y="647033"/>
                  </a:lnTo>
                  <a:lnTo>
                    <a:pt x="175700" y="676096"/>
                  </a:lnTo>
                  <a:lnTo>
                    <a:pt x="182880" y="711708"/>
                  </a:lnTo>
                  <a:lnTo>
                    <a:pt x="175700" y="747319"/>
                  </a:lnTo>
                  <a:lnTo>
                    <a:pt x="156114" y="776382"/>
                  </a:lnTo>
                  <a:lnTo>
                    <a:pt x="127051" y="795968"/>
                  </a:lnTo>
                  <a:lnTo>
                    <a:pt x="91440" y="803148"/>
                  </a:lnTo>
                  <a:lnTo>
                    <a:pt x="55849" y="795968"/>
                  </a:lnTo>
                  <a:lnTo>
                    <a:pt x="26784" y="776382"/>
                  </a:lnTo>
                  <a:lnTo>
                    <a:pt x="7186" y="747319"/>
                  </a:lnTo>
                  <a:lnTo>
                    <a:pt x="0" y="711708"/>
                  </a:lnTo>
                  <a:close/>
                </a:path>
                <a:path w="280669" h="803275">
                  <a:moveTo>
                    <a:pt x="97536" y="91440"/>
                  </a:moveTo>
                  <a:lnTo>
                    <a:pt x="104715" y="55828"/>
                  </a:lnTo>
                  <a:lnTo>
                    <a:pt x="124301" y="26765"/>
                  </a:lnTo>
                  <a:lnTo>
                    <a:pt x="153364" y="7179"/>
                  </a:lnTo>
                  <a:lnTo>
                    <a:pt x="188976" y="0"/>
                  </a:lnTo>
                  <a:lnTo>
                    <a:pt x="224587" y="7179"/>
                  </a:lnTo>
                  <a:lnTo>
                    <a:pt x="253650" y="26765"/>
                  </a:lnTo>
                  <a:lnTo>
                    <a:pt x="273236" y="55828"/>
                  </a:lnTo>
                  <a:lnTo>
                    <a:pt x="280416" y="91440"/>
                  </a:lnTo>
                  <a:lnTo>
                    <a:pt x="273236" y="127051"/>
                  </a:lnTo>
                  <a:lnTo>
                    <a:pt x="253650" y="156114"/>
                  </a:lnTo>
                  <a:lnTo>
                    <a:pt x="224587" y="175700"/>
                  </a:lnTo>
                  <a:lnTo>
                    <a:pt x="188976" y="182880"/>
                  </a:lnTo>
                  <a:lnTo>
                    <a:pt x="153364" y="175700"/>
                  </a:lnTo>
                  <a:lnTo>
                    <a:pt x="124301" y="156114"/>
                  </a:lnTo>
                  <a:lnTo>
                    <a:pt x="104715" y="127051"/>
                  </a:lnTo>
                  <a:lnTo>
                    <a:pt x="97536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91" y="4469892"/>
              <a:ext cx="195072" cy="1950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04316" y="4334255"/>
              <a:ext cx="657225" cy="902335"/>
            </a:xfrm>
            <a:custGeom>
              <a:avLst/>
              <a:gdLst/>
              <a:ahLst/>
              <a:cxnLst/>
              <a:rect l="l" t="t" r="r" b="b"/>
              <a:pathLst>
                <a:path w="657225" h="902335">
                  <a:moveTo>
                    <a:pt x="0" y="810768"/>
                  </a:moveTo>
                  <a:lnTo>
                    <a:pt x="7186" y="775156"/>
                  </a:lnTo>
                  <a:lnTo>
                    <a:pt x="26784" y="746093"/>
                  </a:lnTo>
                  <a:lnTo>
                    <a:pt x="55849" y="726507"/>
                  </a:lnTo>
                  <a:lnTo>
                    <a:pt x="91440" y="719328"/>
                  </a:lnTo>
                  <a:lnTo>
                    <a:pt x="127030" y="726507"/>
                  </a:lnTo>
                  <a:lnTo>
                    <a:pt x="156095" y="746093"/>
                  </a:lnTo>
                  <a:lnTo>
                    <a:pt x="175693" y="775156"/>
                  </a:lnTo>
                  <a:lnTo>
                    <a:pt x="182880" y="810768"/>
                  </a:lnTo>
                  <a:lnTo>
                    <a:pt x="175693" y="846379"/>
                  </a:lnTo>
                  <a:lnTo>
                    <a:pt x="156095" y="875442"/>
                  </a:lnTo>
                  <a:lnTo>
                    <a:pt x="127030" y="895028"/>
                  </a:lnTo>
                  <a:lnTo>
                    <a:pt x="91440" y="902208"/>
                  </a:lnTo>
                  <a:lnTo>
                    <a:pt x="55849" y="895028"/>
                  </a:lnTo>
                  <a:lnTo>
                    <a:pt x="26784" y="875442"/>
                  </a:lnTo>
                  <a:lnTo>
                    <a:pt x="7186" y="846379"/>
                  </a:lnTo>
                  <a:lnTo>
                    <a:pt x="0" y="810768"/>
                  </a:lnTo>
                  <a:close/>
                </a:path>
                <a:path w="657225" h="902335">
                  <a:moveTo>
                    <a:pt x="473964" y="91440"/>
                  </a:moveTo>
                  <a:lnTo>
                    <a:pt x="481143" y="55828"/>
                  </a:lnTo>
                  <a:lnTo>
                    <a:pt x="500729" y="26765"/>
                  </a:lnTo>
                  <a:lnTo>
                    <a:pt x="529792" y="7179"/>
                  </a:lnTo>
                  <a:lnTo>
                    <a:pt x="565404" y="0"/>
                  </a:lnTo>
                  <a:lnTo>
                    <a:pt x="601015" y="7179"/>
                  </a:lnTo>
                  <a:lnTo>
                    <a:pt x="630078" y="26765"/>
                  </a:lnTo>
                  <a:lnTo>
                    <a:pt x="649664" y="55828"/>
                  </a:lnTo>
                  <a:lnTo>
                    <a:pt x="656844" y="91440"/>
                  </a:lnTo>
                  <a:lnTo>
                    <a:pt x="649664" y="127051"/>
                  </a:lnTo>
                  <a:lnTo>
                    <a:pt x="630078" y="156114"/>
                  </a:lnTo>
                  <a:lnTo>
                    <a:pt x="601015" y="175700"/>
                  </a:lnTo>
                  <a:lnTo>
                    <a:pt x="565404" y="182880"/>
                  </a:lnTo>
                  <a:lnTo>
                    <a:pt x="529792" y="175700"/>
                  </a:lnTo>
                  <a:lnTo>
                    <a:pt x="500729" y="156114"/>
                  </a:lnTo>
                  <a:lnTo>
                    <a:pt x="481143" y="127051"/>
                  </a:lnTo>
                  <a:lnTo>
                    <a:pt x="473964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0032" y="4986527"/>
              <a:ext cx="195071" cy="1950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59052" y="516026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2932" y="3896867"/>
              <a:ext cx="195071" cy="19507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49908" y="3680460"/>
              <a:ext cx="1518285" cy="1620520"/>
            </a:xfrm>
            <a:custGeom>
              <a:avLst/>
              <a:gdLst/>
              <a:ahLst/>
              <a:cxnLst/>
              <a:rect l="l" t="t" r="r" b="b"/>
              <a:pathLst>
                <a:path w="1518285" h="1620520">
                  <a:moveTo>
                    <a:pt x="207264" y="524256"/>
                  </a:moveTo>
                  <a:lnTo>
                    <a:pt x="390143" y="707135"/>
                  </a:lnTo>
                </a:path>
                <a:path w="1518285" h="1620520">
                  <a:moveTo>
                    <a:pt x="207264" y="707135"/>
                  </a:moveTo>
                  <a:lnTo>
                    <a:pt x="390143" y="524256"/>
                  </a:lnTo>
                </a:path>
                <a:path w="1518285" h="1620520">
                  <a:moveTo>
                    <a:pt x="556260" y="1274064"/>
                  </a:moveTo>
                  <a:lnTo>
                    <a:pt x="739140" y="1456944"/>
                  </a:lnTo>
                </a:path>
                <a:path w="1518285" h="1620520">
                  <a:moveTo>
                    <a:pt x="556260" y="1456944"/>
                  </a:moveTo>
                  <a:lnTo>
                    <a:pt x="739140" y="1274064"/>
                  </a:lnTo>
                </a:path>
                <a:path w="1518285" h="1620520">
                  <a:moveTo>
                    <a:pt x="1335023" y="1437132"/>
                  </a:moveTo>
                  <a:lnTo>
                    <a:pt x="1517904" y="1620011"/>
                  </a:lnTo>
                </a:path>
                <a:path w="1518285" h="1620520">
                  <a:moveTo>
                    <a:pt x="1335023" y="1620011"/>
                  </a:moveTo>
                  <a:lnTo>
                    <a:pt x="1517904" y="1437132"/>
                  </a:lnTo>
                </a:path>
                <a:path w="1518285" h="1620520">
                  <a:moveTo>
                    <a:pt x="777240" y="464819"/>
                  </a:moveTo>
                  <a:lnTo>
                    <a:pt x="960119" y="647700"/>
                  </a:lnTo>
                </a:path>
                <a:path w="1518285" h="1620520">
                  <a:moveTo>
                    <a:pt x="777240" y="647700"/>
                  </a:moveTo>
                  <a:lnTo>
                    <a:pt x="960119" y="464819"/>
                  </a:lnTo>
                </a:path>
                <a:path w="1518285" h="1620520">
                  <a:moveTo>
                    <a:pt x="707135" y="870203"/>
                  </a:moveTo>
                  <a:lnTo>
                    <a:pt x="890016" y="1053083"/>
                  </a:lnTo>
                </a:path>
                <a:path w="1518285" h="1620520">
                  <a:moveTo>
                    <a:pt x="707135" y="1053083"/>
                  </a:moveTo>
                  <a:lnTo>
                    <a:pt x="890016" y="870203"/>
                  </a:lnTo>
                </a:path>
                <a:path w="1518285" h="1620520">
                  <a:moveTo>
                    <a:pt x="182879" y="0"/>
                  </a:moveTo>
                  <a:lnTo>
                    <a:pt x="365759" y="182879"/>
                  </a:lnTo>
                </a:path>
                <a:path w="1518285" h="1620520">
                  <a:moveTo>
                    <a:pt x="182879" y="182879"/>
                  </a:moveTo>
                  <a:lnTo>
                    <a:pt x="365759" y="0"/>
                  </a:lnTo>
                </a:path>
                <a:path w="1518285" h="1620520">
                  <a:moveTo>
                    <a:pt x="0" y="935735"/>
                  </a:moveTo>
                  <a:lnTo>
                    <a:pt x="182879" y="1118615"/>
                  </a:lnTo>
                </a:path>
                <a:path w="1518285" h="1620520">
                  <a:moveTo>
                    <a:pt x="0" y="1118615"/>
                  </a:moveTo>
                  <a:lnTo>
                    <a:pt x="182879" y="935735"/>
                  </a:lnTo>
                </a:path>
                <a:path w="1518285" h="1620520">
                  <a:moveTo>
                    <a:pt x="1322831" y="390144"/>
                  </a:moveTo>
                  <a:lnTo>
                    <a:pt x="1505711" y="573023"/>
                  </a:lnTo>
                </a:path>
                <a:path w="1518285" h="1620520">
                  <a:moveTo>
                    <a:pt x="1322831" y="573023"/>
                  </a:moveTo>
                  <a:lnTo>
                    <a:pt x="1505711" y="390144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0056" y="4962144"/>
              <a:ext cx="340360" cy="452755"/>
            </a:xfrm>
            <a:custGeom>
              <a:avLst/>
              <a:gdLst/>
              <a:ahLst/>
              <a:cxnLst/>
              <a:rect l="l" t="t" r="r" b="b"/>
              <a:pathLst>
                <a:path w="340359" h="452754">
                  <a:moveTo>
                    <a:pt x="0" y="361187"/>
                  </a:moveTo>
                  <a:lnTo>
                    <a:pt x="7186" y="325576"/>
                  </a:lnTo>
                  <a:lnTo>
                    <a:pt x="26784" y="296513"/>
                  </a:lnTo>
                  <a:lnTo>
                    <a:pt x="55849" y="276927"/>
                  </a:lnTo>
                  <a:lnTo>
                    <a:pt x="91440" y="269747"/>
                  </a:lnTo>
                  <a:lnTo>
                    <a:pt x="127051" y="276927"/>
                  </a:lnTo>
                  <a:lnTo>
                    <a:pt x="156114" y="296513"/>
                  </a:lnTo>
                  <a:lnTo>
                    <a:pt x="175700" y="325576"/>
                  </a:lnTo>
                  <a:lnTo>
                    <a:pt x="182880" y="361187"/>
                  </a:lnTo>
                  <a:lnTo>
                    <a:pt x="175700" y="396799"/>
                  </a:lnTo>
                  <a:lnTo>
                    <a:pt x="156114" y="425862"/>
                  </a:lnTo>
                  <a:lnTo>
                    <a:pt x="127051" y="445448"/>
                  </a:lnTo>
                  <a:lnTo>
                    <a:pt x="91440" y="452627"/>
                  </a:lnTo>
                  <a:lnTo>
                    <a:pt x="55849" y="445448"/>
                  </a:lnTo>
                  <a:lnTo>
                    <a:pt x="26784" y="425862"/>
                  </a:lnTo>
                  <a:lnTo>
                    <a:pt x="7186" y="396799"/>
                  </a:lnTo>
                  <a:lnTo>
                    <a:pt x="0" y="361187"/>
                  </a:lnTo>
                  <a:close/>
                </a:path>
                <a:path w="340359" h="452754">
                  <a:moveTo>
                    <a:pt x="156972" y="91439"/>
                  </a:moveTo>
                  <a:lnTo>
                    <a:pt x="164151" y="55828"/>
                  </a:lnTo>
                  <a:lnTo>
                    <a:pt x="183737" y="26765"/>
                  </a:lnTo>
                  <a:lnTo>
                    <a:pt x="212800" y="7179"/>
                  </a:lnTo>
                  <a:lnTo>
                    <a:pt x="248412" y="0"/>
                  </a:lnTo>
                  <a:lnTo>
                    <a:pt x="284023" y="7179"/>
                  </a:lnTo>
                  <a:lnTo>
                    <a:pt x="313086" y="26765"/>
                  </a:lnTo>
                  <a:lnTo>
                    <a:pt x="332672" y="55828"/>
                  </a:lnTo>
                  <a:lnTo>
                    <a:pt x="339852" y="91439"/>
                  </a:lnTo>
                  <a:lnTo>
                    <a:pt x="332672" y="127051"/>
                  </a:lnTo>
                  <a:lnTo>
                    <a:pt x="313086" y="156114"/>
                  </a:lnTo>
                  <a:lnTo>
                    <a:pt x="284023" y="175700"/>
                  </a:lnTo>
                  <a:lnTo>
                    <a:pt x="248412" y="182879"/>
                  </a:lnTo>
                  <a:lnTo>
                    <a:pt x="212800" y="175700"/>
                  </a:lnTo>
                  <a:lnTo>
                    <a:pt x="183737" y="156114"/>
                  </a:lnTo>
                  <a:lnTo>
                    <a:pt x="164151" y="127051"/>
                  </a:lnTo>
                  <a:lnTo>
                    <a:pt x="156972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8492" y="3477767"/>
              <a:ext cx="2075814" cy="1774189"/>
            </a:xfrm>
            <a:custGeom>
              <a:avLst/>
              <a:gdLst/>
              <a:ahLst/>
              <a:cxnLst/>
              <a:rect l="l" t="t" r="r" b="b"/>
              <a:pathLst>
                <a:path w="2075814" h="1774189">
                  <a:moveTo>
                    <a:pt x="1531620" y="1591056"/>
                  </a:moveTo>
                  <a:lnTo>
                    <a:pt x="1714500" y="1773936"/>
                  </a:lnTo>
                </a:path>
                <a:path w="2075814" h="1774189">
                  <a:moveTo>
                    <a:pt x="1531620" y="1773936"/>
                  </a:moveTo>
                  <a:lnTo>
                    <a:pt x="1714500" y="1591056"/>
                  </a:lnTo>
                </a:path>
                <a:path w="2075814" h="1774189">
                  <a:moveTo>
                    <a:pt x="1269492" y="164592"/>
                  </a:moveTo>
                  <a:lnTo>
                    <a:pt x="1452372" y="347472"/>
                  </a:lnTo>
                </a:path>
                <a:path w="2075814" h="1774189">
                  <a:moveTo>
                    <a:pt x="1269492" y="347472"/>
                  </a:moveTo>
                  <a:lnTo>
                    <a:pt x="1452372" y="164592"/>
                  </a:lnTo>
                </a:path>
                <a:path w="2075814" h="1774189">
                  <a:moveTo>
                    <a:pt x="1892808" y="1046988"/>
                  </a:moveTo>
                  <a:lnTo>
                    <a:pt x="2075688" y="1229868"/>
                  </a:lnTo>
                </a:path>
                <a:path w="2075814" h="1774189">
                  <a:moveTo>
                    <a:pt x="1892808" y="1229868"/>
                  </a:moveTo>
                  <a:lnTo>
                    <a:pt x="2075688" y="1046988"/>
                  </a:lnTo>
                </a:path>
                <a:path w="2075814" h="1774189">
                  <a:moveTo>
                    <a:pt x="1520952" y="345948"/>
                  </a:moveTo>
                  <a:lnTo>
                    <a:pt x="1703832" y="528828"/>
                  </a:lnTo>
                </a:path>
                <a:path w="2075814" h="1774189">
                  <a:moveTo>
                    <a:pt x="1520952" y="528828"/>
                  </a:moveTo>
                  <a:lnTo>
                    <a:pt x="1703832" y="345948"/>
                  </a:lnTo>
                </a:path>
                <a:path w="2075814" h="1774189">
                  <a:moveTo>
                    <a:pt x="0" y="188976"/>
                  </a:moveTo>
                  <a:lnTo>
                    <a:pt x="182880" y="371856"/>
                  </a:lnTo>
                </a:path>
                <a:path w="2075814" h="1774189">
                  <a:moveTo>
                    <a:pt x="0" y="371856"/>
                  </a:moveTo>
                  <a:lnTo>
                    <a:pt x="182880" y="188976"/>
                  </a:lnTo>
                </a:path>
                <a:path w="2075814" h="1774189">
                  <a:moveTo>
                    <a:pt x="498348" y="0"/>
                  </a:moveTo>
                  <a:lnTo>
                    <a:pt x="681228" y="182880"/>
                  </a:lnTo>
                </a:path>
                <a:path w="2075814" h="1774189">
                  <a:moveTo>
                    <a:pt x="498348" y="182880"/>
                  </a:moveTo>
                  <a:lnTo>
                    <a:pt x="681228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8220" y="4187951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86" y="55828"/>
                  </a:lnTo>
                  <a:lnTo>
                    <a:pt x="26784" y="26765"/>
                  </a:lnTo>
                  <a:lnTo>
                    <a:pt x="55849" y="7179"/>
                  </a:lnTo>
                  <a:lnTo>
                    <a:pt x="91440" y="0"/>
                  </a:lnTo>
                  <a:lnTo>
                    <a:pt x="127030" y="7179"/>
                  </a:lnTo>
                  <a:lnTo>
                    <a:pt x="156095" y="26765"/>
                  </a:lnTo>
                  <a:lnTo>
                    <a:pt x="175693" y="55828"/>
                  </a:lnTo>
                  <a:lnTo>
                    <a:pt x="182880" y="91440"/>
                  </a:lnTo>
                  <a:lnTo>
                    <a:pt x="175693" y="127051"/>
                  </a:lnTo>
                  <a:lnTo>
                    <a:pt x="156095" y="156114"/>
                  </a:lnTo>
                  <a:lnTo>
                    <a:pt x="127030" y="175700"/>
                  </a:lnTo>
                  <a:lnTo>
                    <a:pt x="91440" y="182880"/>
                  </a:lnTo>
                  <a:lnTo>
                    <a:pt x="55849" y="175700"/>
                  </a:lnTo>
                  <a:lnTo>
                    <a:pt x="26784" y="156114"/>
                  </a:lnTo>
                  <a:lnTo>
                    <a:pt x="7186" y="127051"/>
                  </a:lnTo>
                  <a:lnTo>
                    <a:pt x="0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47572" y="3363467"/>
              <a:ext cx="803275" cy="657225"/>
            </a:xfrm>
            <a:custGeom>
              <a:avLst/>
              <a:gdLst/>
              <a:ahLst/>
              <a:cxnLst/>
              <a:rect l="l" t="t" r="r" b="b"/>
              <a:pathLst>
                <a:path w="803275" h="657225">
                  <a:moveTo>
                    <a:pt x="620267" y="0"/>
                  </a:moveTo>
                  <a:lnTo>
                    <a:pt x="803147" y="182880"/>
                  </a:lnTo>
                </a:path>
                <a:path w="803275" h="657225">
                  <a:moveTo>
                    <a:pt x="620267" y="182880"/>
                  </a:moveTo>
                  <a:lnTo>
                    <a:pt x="803147" y="0"/>
                  </a:lnTo>
                </a:path>
                <a:path w="803275" h="657225">
                  <a:moveTo>
                    <a:pt x="0" y="473964"/>
                  </a:moveTo>
                  <a:lnTo>
                    <a:pt x="182880" y="656844"/>
                  </a:lnTo>
                </a:path>
                <a:path w="803275" h="657225">
                  <a:moveTo>
                    <a:pt x="0" y="656844"/>
                  </a:moveTo>
                  <a:lnTo>
                    <a:pt x="182880" y="473964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100" y="4346448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39"/>
                  </a:moveTo>
                  <a:lnTo>
                    <a:pt x="7186" y="55828"/>
                  </a:lnTo>
                  <a:lnTo>
                    <a:pt x="26784" y="26765"/>
                  </a:lnTo>
                  <a:lnTo>
                    <a:pt x="55849" y="7179"/>
                  </a:lnTo>
                  <a:lnTo>
                    <a:pt x="91440" y="0"/>
                  </a:lnTo>
                  <a:lnTo>
                    <a:pt x="127030" y="7179"/>
                  </a:lnTo>
                  <a:lnTo>
                    <a:pt x="156095" y="26765"/>
                  </a:lnTo>
                  <a:lnTo>
                    <a:pt x="175693" y="55828"/>
                  </a:lnTo>
                  <a:lnTo>
                    <a:pt x="182880" y="91439"/>
                  </a:lnTo>
                  <a:lnTo>
                    <a:pt x="175693" y="127051"/>
                  </a:lnTo>
                  <a:lnTo>
                    <a:pt x="156095" y="156114"/>
                  </a:lnTo>
                  <a:lnTo>
                    <a:pt x="127030" y="175700"/>
                  </a:lnTo>
                  <a:lnTo>
                    <a:pt x="91440" y="182879"/>
                  </a:lnTo>
                  <a:lnTo>
                    <a:pt x="55849" y="175700"/>
                  </a:lnTo>
                  <a:lnTo>
                    <a:pt x="26784" y="156114"/>
                  </a:lnTo>
                  <a:lnTo>
                    <a:pt x="7186" y="127051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6968" y="3921251"/>
              <a:ext cx="1358265" cy="1506220"/>
            </a:xfrm>
            <a:custGeom>
              <a:avLst/>
              <a:gdLst/>
              <a:ahLst/>
              <a:cxnLst/>
              <a:rect l="l" t="t" r="r" b="b"/>
              <a:pathLst>
                <a:path w="1358264" h="1506220">
                  <a:moveTo>
                    <a:pt x="0" y="0"/>
                  </a:moveTo>
                  <a:lnTo>
                    <a:pt x="182879" y="182880"/>
                  </a:lnTo>
                </a:path>
                <a:path w="1358264" h="1506220">
                  <a:moveTo>
                    <a:pt x="0" y="182880"/>
                  </a:moveTo>
                  <a:lnTo>
                    <a:pt x="182879" y="0"/>
                  </a:lnTo>
                </a:path>
                <a:path w="1358264" h="1506220">
                  <a:moveTo>
                    <a:pt x="1175004" y="1322832"/>
                  </a:moveTo>
                  <a:lnTo>
                    <a:pt x="1357883" y="1505712"/>
                  </a:lnTo>
                </a:path>
                <a:path w="1358264" h="1506220">
                  <a:moveTo>
                    <a:pt x="1175004" y="1505712"/>
                  </a:moveTo>
                  <a:lnTo>
                    <a:pt x="1357883" y="1322832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2891" y="4632960"/>
              <a:ext cx="195071" cy="19507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39468" y="3974592"/>
              <a:ext cx="640080" cy="1612900"/>
            </a:xfrm>
            <a:custGeom>
              <a:avLst/>
              <a:gdLst/>
              <a:ahLst/>
              <a:cxnLst/>
              <a:rect l="l" t="t" r="r" b="b"/>
              <a:pathLst>
                <a:path w="640080" h="1612900">
                  <a:moveTo>
                    <a:pt x="0" y="0"/>
                  </a:moveTo>
                  <a:lnTo>
                    <a:pt x="182880" y="182879"/>
                  </a:lnTo>
                </a:path>
                <a:path w="640080" h="1612900">
                  <a:moveTo>
                    <a:pt x="0" y="182879"/>
                  </a:moveTo>
                  <a:lnTo>
                    <a:pt x="182880" y="0"/>
                  </a:lnTo>
                </a:path>
                <a:path w="640080" h="1612900">
                  <a:moveTo>
                    <a:pt x="205739" y="269747"/>
                  </a:moveTo>
                  <a:lnTo>
                    <a:pt x="388619" y="452627"/>
                  </a:lnTo>
                </a:path>
                <a:path w="640080" h="1612900">
                  <a:moveTo>
                    <a:pt x="205739" y="452627"/>
                  </a:moveTo>
                  <a:lnTo>
                    <a:pt x="388619" y="269747"/>
                  </a:lnTo>
                </a:path>
                <a:path w="640080" h="1612900">
                  <a:moveTo>
                    <a:pt x="457200" y="1322831"/>
                  </a:moveTo>
                  <a:lnTo>
                    <a:pt x="640080" y="1505711"/>
                  </a:lnTo>
                </a:path>
                <a:path w="640080" h="1612900">
                  <a:moveTo>
                    <a:pt x="457200" y="1505711"/>
                  </a:moveTo>
                  <a:lnTo>
                    <a:pt x="640080" y="1322831"/>
                  </a:lnTo>
                </a:path>
                <a:path w="640080" h="1612900">
                  <a:moveTo>
                    <a:pt x="128015" y="1429511"/>
                  </a:moveTo>
                  <a:lnTo>
                    <a:pt x="310895" y="1612391"/>
                  </a:lnTo>
                </a:path>
                <a:path w="640080" h="1612900">
                  <a:moveTo>
                    <a:pt x="128015" y="1612391"/>
                  </a:moveTo>
                  <a:lnTo>
                    <a:pt x="310895" y="1429511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62856" y="3540251"/>
              <a:ext cx="3128645" cy="2202180"/>
            </a:xfrm>
            <a:custGeom>
              <a:avLst/>
              <a:gdLst/>
              <a:ahLst/>
              <a:cxnLst/>
              <a:rect l="l" t="t" r="r" b="b"/>
              <a:pathLst>
                <a:path w="3128645" h="2202179">
                  <a:moveTo>
                    <a:pt x="3116440" y="2022348"/>
                  </a:moveTo>
                  <a:lnTo>
                    <a:pt x="3013964" y="2022348"/>
                  </a:lnTo>
                  <a:lnTo>
                    <a:pt x="3001289" y="2022348"/>
                  </a:lnTo>
                  <a:lnTo>
                    <a:pt x="3001010" y="2079421"/>
                  </a:lnTo>
                  <a:lnTo>
                    <a:pt x="3116440" y="2022348"/>
                  </a:lnTo>
                  <a:close/>
                </a:path>
                <a:path w="3128645" h="2202179">
                  <a:moveTo>
                    <a:pt x="3128264" y="2016506"/>
                  </a:moveTo>
                  <a:lnTo>
                    <a:pt x="3001645" y="1952371"/>
                  </a:lnTo>
                  <a:lnTo>
                    <a:pt x="3001353" y="2009597"/>
                  </a:lnTo>
                  <a:lnTo>
                    <a:pt x="280670" y="1996059"/>
                  </a:lnTo>
                  <a:lnTo>
                    <a:pt x="280670" y="127000"/>
                  </a:lnTo>
                  <a:lnTo>
                    <a:pt x="337820" y="127000"/>
                  </a:lnTo>
                  <a:lnTo>
                    <a:pt x="331470" y="114300"/>
                  </a:lnTo>
                  <a:lnTo>
                    <a:pt x="274320" y="0"/>
                  </a:lnTo>
                  <a:lnTo>
                    <a:pt x="210820" y="127000"/>
                  </a:lnTo>
                  <a:lnTo>
                    <a:pt x="267970" y="127000"/>
                  </a:lnTo>
                  <a:lnTo>
                    <a:pt x="267970" y="1995995"/>
                  </a:lnTo>
                  <a:lnTo>
                    <a:pt x="0" y="1994662"/>
                  </a:lnTo>
                  <a:lnTo>
                    <a:pt x="0" y="2007362"/>
                  </a:lnTo>
                  <a:lnTo>
                    <a:pt x="267970" y="2008695"/>
                  </a:lnTo>
                  <a:lnTo>
                    <a:pt x="267970" y="2202027"/>
                  </a:lnTo>
                  <a:lnTo>
                    <a:pt x="280670" y="2202027"/>
                  </a:lnTo>
                  <a:lnTo>
                    <a:pt x="280670" y="2008759"/>
                  </a:lnTo>
                  <a:lnTo>
                    <a:pt x="3001289" y="2022297"/>
                  </a:lnTo>
                  <a:lnTo>
                    <a:pt x="3013964" y="2022348"/>
                  </a:lnTo>
                  <a:lnTo>
                    <a:pt x="3116567" y="2022297"/>
                  </a:lnTo>
                  <a:lnTo>
                    <a:pt x="3128264" y="20165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39512" y="4206239"/>
              <a:ext cx="280670" cy="803275"/>
            </a:xfrm>
            <a:custGeom>
              <a:avLst/>
              <a:gdLst/>
              <a:ahLst/>
              <a:cxnLst/>
              <a:rect l="l" t="t" r="r" b="b"/>
              <a:pathLst>
                <a:path w="280670" h="803275">
                  <a:moveTo>
                    <a:pt x="0" y="711708"/>
                  </a:moveTo>
                  <a:lnTo>
                    <a:pt x="7179" y="676096"/>
                  </a:lnTo>
                  <a:lnTo>
                    <a:pt x="26765" y="647033"/>
                  </a:lnTo>
                  <a:lnTo>
                    <a:pt x="55828" y="627447"/>
                  </a:lnTo>
                  <a:lnTo>
                    <a:pt x="91439" y="620268"/>
                  </a:lnTo>
                  <a:lnTo>
                    <a:pt x="127051" y="627447"/>
                  </a:lnTo>
                  <a:lnTo>
                    <a:pt x="156114" y="647033"/>
                  </a:lnTo>
                  <a:lnTo>
                    <a:pt x="175700" y="676096"/>
                  </a:lnTo>
                  <a:lnTo>
                    <a:pt x="182879" y="711708"/>
                  </a:lnTo>
                  <a:lnTo>
                    <a:pt x="175700" y="747319"/>
                  </a:lnTo>
                  <a:lnTo>
                    <a:pt x="156114" y="776382"/>
                  </a:lnTo>
                  <a:lnTo>
                    <a:pt x="127051" y="795968"/>
                  </a:lnTo>
                  <a:lnTo>
                    <a:pt x="91439" y="803148"/>
                  </a:lnTo>
                  <a:lnTo>
                    <a:pt x="55828" y="795968"/>
                  </a:lnTo>
                  <a:lnTo>
                    <a:pt x="26765" y="776382"/>
                  </a:lnTo>
                  <a:lnTo>
                    <a:pt x="7179" y="747319"/>
                  </a:lnTo>
                  <a:lnTo>
                    <a:pt x="0" y="711708"/>
                  </a:lnTo>
                  <a:close/>
                </a:path>
                <a:path w="280670" h="803275">
                  <a:moveTo>
                    <a:pt x="97536" y="91440"/>
                  </a:moveTo>
                  <a:lnTo>
                    <a:pt x="104715" y="55828"/>
                  </a:lnTo>
                  <a:lnTo>
                    <a:pt x="124301" y="26765"/>
                  </a:lnTo>
                  <a:lnTo>
                    <a:pt x="153364" y="7179"/>
                  </a:lnTo>
                  <a:lnTo>
                    <a:pt x="188975" y="0"/>
                  </a:lnTo>
                  <a:lnTo>
                    <a:pt x="224587" y="7179"/>
                  </a:lnTo>
                  <a:lnTo>
                    <a:pt x="253650" y="26765"/>
                  </a:lnTo>
                  <a:lnTo>
                    <a:pt x="273236" y="55828"/>
                  </a:lnTo>
                  <a:lnTo>
                    <a:pt x="280415" y="91440"/>
                  </a:lnTo>
                  <a:lnTo>
                    <a:pt x="273236" y="127051"/>
                  </a:lnTo>
                  <a:lnTo>
                    <a:pt x="253650" y="156114"/>
                  </a:lnTo>
                  <a:lnTo>
                    <a:pt x="224587" y="175700"/>
                  </a:lnTo>
                  <a:lnTo>
                    <a:pt x="188975" y="182880"/>
                  </a:lnTo>
                  <a:lnTo>
                    <a:pt x="153364" y="175700"/>
                  </a:lnTo>
                  <a:lnTo>
                    <a:pt x="124301" y="156114"/>
                  </a:lnTo>
                  <a:lnTo>
                    <a:pt x="104715" y="127051"/>
                  </a:lnTo>
                  <a:lnTo>
                    <a:pt x="97536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9783" y="4469892"/>
              <a:ext cx="195072" cy="19507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055107" y="4334255"/>
              <a:ext cx="657225" cy="902335"/>
            </a:xfrm>
            <a:custGeom>
              <a:avLst/>
              <a:gdLst/>
              <a:ahLst/>
              <a:cxnLst/>
              <a:rect l="l" t="t" r="r" b="b"/>
              <a:pathLst>
                <a:path w="657225" h="902335">
                  <a:moveTo>
                    <a:pt x="0" y="810768"/>
                  </a:moveTo>
                  <a:lnTo>
                    <a:pt x="7179" y="775156"/>
                  </a:lnTo>
                  <a:lnTo>
                    <a:pt x="26765" y="746093"/>
                  </a:lnTo>
                  <a:lnTo>
                    <a:pt x="55828" y="726507"/>
                  </a:lnTo>
                  <a:lnTo>
                    <a:pt x="91439" y="719328"/>
                  </a:lnTo>
                  <a:lnTo>
                    <a:pt x="127051" y="726507"/>
                  </a:lnTo>
                  <a:lnTo>
                    <a:pt x="156114" y="746093"/>
                  </a:lnTo>
                  <a:lnTo>
                    <a:pt x="175700" y="775156"/>
                  </a:lnTo>
                  <a:lnTo>
                    <a:pt x="182879" y="810768"/>
                  </a:lnTo>
                  <a:lnTo>
                    <a:pt x="175700" y="846379"/>
                  </a:lnTo>
                  <a:lnTo>
                    <a:pt x="156114" y="875442"/>
                  </a:lnTo>
                  <a:lnTo>
                    <a:pt x="127051" y="895028"/>
                  </a:lnTo>
                  <a:lnTo>
                    <a:pt x="91439" y="902208"/>
                  </a:lnTo>
                  <a:lnTo>
                    <a:pt x="55828" y="895028"/>
                  </a:lnTo>
                  <a:lnTo>
                    <a:pt x="26765" y="875442"/>
                  </a:lnTo>
                  <a:lnTo>
                    <a:pt x="7179" y="846379"/>
                  </a:lnTo>
                  <a:lnTo>
                    <a:pt x="0" y="810768"/>
                  </a:lnTo>
                  <a:close/>
                </a:path>
                <a:path w="657225" h="902335">
                  <a:moveTo>
                    <a:pt x="473963" y="91440"/>
                  </a:moveTo>
                  <a:lnTo>
                    <a:pt x="481143" y="55828"/>
                  </a:lnTo>
                  <a:lnTo>
                    <a:pt x="500729" y="26765"/>
                  </a:lnTo>
                  <a:lnTo>
                    <a:pt x="529792" y="7179"/>
                  </a:lnTo>
                  <a:lnTo>
                    <a:pt x="565403" y="0"/>
                  </a:lnTo>
                  <a:lnTo>
                    <a:pt x="601015" y="7179"/>
                  </a:lnTo>
                  <a:lnTo>
                    <a:pt x="630078" y="26765"/>
                  </a:lnTo>
                  <a:lnTo>
                    <a:pt x="649664" y="55828"/>
                  </a:lnTo>
                  <a:lnTo>
                    <a:pt x="656843" y="91440"/>
                  </a:lnTo>
                  <a:lnTo>
                    <a:pt x="649664" y="127051"/>
                  </a:lnTo>
                  <a:lnTo>
                    <a:pt x="630078" y="156114"/>
                  </a:lnTo>
                  <a:lnTo>
                    <a:pt x="601015" y="175700"/>
                  </a:lnTo>
                  <a:lnTo>
                    <a:pt x="565403" y="182880"/>
                  </a:lnTo>
                  <a:lnTo>
                    <a:pt x="529792" y="175700"/>
                  </a:lnTo>
                  <a:lnTo>
                    <a:pt x="500729" y="156114"/>
                  </a:lnTo>
                  <a:lnTo>
                    <a:pt x="481143" y="127051"/>
                  </a:lnTo>
                  <a:lnTo>
                    <a:pt x="473963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0824" y="4986527"/>
              <a:ext cx="195072" cy="19507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611368" y="516026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3724" y="3896867"/>
              <a:ext cx="195072" cy="19507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600700" y="3680460"/>
              <a:ext cx="1519555" cy="1620520"/>
            </a:xfrm>
            <a:custGeom>
              <a:avLst/>
              <a:gdLst/>
              <a:ahLst/>
              <a:cxnLst/>
              <a:rect l="l" t="t" r="r" b="b"/>
              <a:pathLst>
                <a:path w="1519554" h="1620520">
                  <a:moveTo>
                    <a:pt x="207263" y="524256"/>
                  </a:moveTo>
                  <a:lnTo>
                    <a:pt x="390144" y="707135"/>
                  </a:lnTo>
                </a:path>
                <a:path w="1519554" h="1620520">
                  <a:moveTo>
                    <a:pt x="207263" y="707135"/>
                  </a:moveTo>
                  <a:lnTo>
                    <a:pt x="390144" y="524256"/>
                  </a:lnTo>
                </a:path>
                <a:path w="1519554" h="1620520">
                  <a:moveTo>
                    <a:pt x="556260" y="1274064"/>
                  </a:moveTo>
                  <a:lnTo>
                    <a:pt x="739139" y="1456944"/>
                  </a:lnTo>
                </a:path>
                <a:path w="1519554" h="1620520">
                  <a:moveTo>
                    <a:pt x="556260" y="1456944"/>
                  </a:moveTo>
                  <a:lnTo>
                    <a:pt x="739139" y="1274064"/>
                  </a:lnTo>
                </a:path>
                <a:path w="1519554" h="1620520">
                  <a:moveTo>
                    <a:pt x="1336548" y="1437132"/>
                  </a:moveTo>
                  <a:lnTo>
                    <a:pt x="1519427" y="1620011"/>
                  </a:lnTo>
                </a:path>
                <a:path w="1519554" h="1620520">
                  <a:moveTo>
                    <a:pt x="1336548" y="1620011"/>
                  </a:moveTo>
                  <a:lnTo>
                    <a:pt x="1519427" y="1437132"/>
                  </a:lnTo>
                </a:path>
                <a:path w="1519554" h="1620520">
                  <a:moveTo>
                    <a:pt x="777239" y="464819"/>
                  </a:moveTo>
                  <a:lnTo>
                    <a:pt x="960120" y="647700"/>
                  </a:lnTo>
                </a:path>
                <a:path w="1519554" h="1620520">
                  <a:moveTo>
                    <a:pt x="777239" y="647700"/>
                  </a:moveTo>
                  <a:lnTo>
                    <a:pt x="960120" y="464819"/>
                  </a:lnTo>
                </a:path>
                <a:path w="1519554" h="1620520">
                  <a:moveTo>
                    <a:pt x="707136" y="870203"/>
                  </a:moveTo>
                  <a:lnTo>
                    <a:pt x="890015" y="1053083"/>
                  </a:lnTo>
                </a:path>
                <a:path w="1519554" h="1620520">
                  <a:moveTo>
                    <a:pt x="707136" y="1053083"/>
                  </a:moveTo>
                  <a:lnTo>
                    <a:pt x="890015" y="870203"/>
                  </a:lnTo>
                </a:path>
                <a:path w="1519554" h="1620520">
                  <a:moveTo>
                    <a:pt x="182879" y="0"/>
                  </a:moveTo>
                  <a:lnTo>
                    <a:pt x="365760" y="182879"/>
                  </a:lnTo>
                </a:path>
                <a:path w="1519554" h="1620520">
                  <a:moveTo>
                    <a:pt x="182879" y="182879"/>
                  </a:moveTo>
                  <a:lnTo>
                    <a:pt x="365760" y="0"/>
                  </a:lnTo>
                </a:path>
                <a:path w="1519554" h="1620520">
                  <a:moveTo>
                    <a:pt x="0" y="935735"/>
                  </a:moveTo>
                  <a:lnTo>
                    <a:pt x="182879" y="1118615"/>
                  </a:lnTo>
                </a:path>
                <a:path w="1519554" h="1620520">
                  <a:moveTo>
                    <a:pt x="0" y="1118615"/>
                  </a:moveTo>
                  <a:lnTo>
                    <a:pt x="182879" y="935735"/>
                  </a:lnTo>
                </a:path>
                <a:path w="1519554" h="1620520">
                  <a:moveTo>
                    <a:pt x="1322831" y="390144"/>
                  </a:moveTo>
                  <a:lnTo>
                    <a:pt x="1505711" y="573023"/>
                  </a:lnTo>
                </a:path>
                <a:path w="1519554" h="1620520">
                  <a:moveTo>
                    <a:pt x="1322831" y="573023"/>
                  </a:moveTo>
                  <a:lnTo>
                    <a:pt x="1505711" y="390144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60847" y="4962144"/>
              <a:ext cx="340360" cy="452755"/>
            </a:xfrm>
            <a:custGeom>
              <a:avLst/>
              <a:gdLst/>
              <a:ahLst/>
              <a:cxnLst/>
              <a:rect l="l" t="t" r="r" b="b"/>
              <a:pathLst>
                <a:path w="340360" h="452754">
                  <a:moveTo>
                    <a:pt x="0" y="361187"/>
                  </a:moveTo>
                  <a:lnTo>
                    <a:pt x="7179" y="325576"/>
                  </a:lnTo>
                  <a:lnTo>
                    <a:pt x="26765" y="296513"/>
                  </a:lnTo>
                  <a:lnTo>
                    <a:pt x="55828" y="276927"/>
                  </a:lnTo>
                  <a:lnTo>
                    <a:pt x="91439" y="269747"/>
                  </a:lnTo>
                  <a:lnTo>
                    <a:pt x="127051" y="276927"/>
                  </a:lnTo>
                  <a:lnTo>
                    <a:pt x="156114" y="296513"/>
                  </a:lnTo>
                  <a:lnTo>
                    <a:pt x="175700" y="325576"/>
                  </a:lnTo>
                  <a:lnTo>
                    <a:pt x="182879" y="361187"/>
                  </a:lnTo>
                  <a:lnTo>
                    <a:pt x="175700" y="396799"/>
                  </a:lnTo>
                  <a:lnTo>
                    <a:pt x="156114" y="425862"/>
                  </a:lnTo>
                  <a:lnTo>
                    <a:pt x="127051" y="445448"/>
                  </a:lnTo>
                  <a:lnTo>
                    <a:pt x="91439" y="452627"/>
                  </a:lnTo>
                  <a:lnTo>
                    <a:pt x="55828" y="445448"/>
                  </a:lnTo>
                  <a:lnTo>
                    <a:pt x="26765" y="425862"/>
                  </a:lnTo>
                  <a:lnTo>
                    <a:pt x="7179" y="396799"/>
                  </a:lnTo>
                  <a:lnTo>
                    <a:pt x="0" y="361187"/>
                  </a:lnTo>
                  <a:close/>
                </a:path>
                <a:path w="340360" h="452754">
                  <a:moveTo>
                    <a:pt x="156972" y="91439"/>
                  </a:moveTo>
                  <a:lnTo>
                    <a:pt x="164151" y="55828"/>
                  </a:lnTo>
                  <a:lnTo>
                    <a:pt x="183737" y="26765"/>
                  </a:lnTo>
                  <a:lnTo>
                    <a:pt x="212800" y="7179"/>
                  </a:lnTo>
                  <a:lnTo>
                    <a:pt x="248412" y="0"/>
                  </a:lnTo>
                  <a:lnTo>
                    <a:pt x="284023" y="7179"/>
                  </a:lnTo>
                  <a:lnTo>
                    <a:pt x="313086" y="26765"/>
                  </a:lnTo>
                  <a:lnTo>
                    <a:pt x="332672" y="55828"/>
                  </a:lnTo>
                  <a:lnTo>
                    <a:pt x="339851" y="91439"/>
                  </a:lnTo>
                  <a:lnTo>
                    <a:pt x="332672" y="127051"/>
                  </a:lnTo>
                  <a:lnTo>
                    <a:pt x="313086" y="156114"/>
                  </a:lnTo>
                  <a:lnTo>
                    <a:pt x="284023" y="175700"/>
                  </a:lnTo>
                  <a:lnTo>
                    <a:pt x="248412" y="182879"/>
                  </a:lnTo>
                  <a:lnTo>
                    <a:pt x="212800" y="175700"/>
                  </a:lnTo>
                  <a:lnTo>
                    <a:pt x="183737" y="156114"/>
                  </a:lnTo>
                  <a:lnTo>
                    <a:pt x="164151" y="127051"/>
                  </a:lnTo>
                  <a:lnTo>
                    <a:pt x="156972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39283" y="3477767"/>
              <a:ext cx="2075814" cy="1774189"/>
            </a:xfrm>
            <a:custGeom>
              <a:avLst/>
              <a:gdLst/>
              <a:ahLst/>
              <a:cxnLst/>
              <a:rect l="l" t="t" r="r" b="b"/>
              <a:pathLst>
                <a:path w="2075815" h="1774189">
                  <a:moveTo>
                    <a:pt x="1531619" y="1591056"/>
                  </a:moveTo>
                  <a:lnTo>
                    <a:pt x="1714499" y="1773936"/>
                  </a:lnTo>
                </a:path>
                <a:path w="2075815" h="1774189">
                  <a:moveTo>
                    <a:pt x="1531619" y="1773936"/>
                  </a:moveTo>
                  <a:lnTo>
                    <a:pt x="1714499" y="1591056"/>
                  </a:lnTo>
                </a:path>
                <a:path w="2075815" h="1774189">
                  <a:moveTo>
                    <a:pt x="1269491" y="164592"/>
                  </a:moveTo>
                  <a:lnTo>
                    <a:pt x="1452371" y="347472"/>
                  </a:lnTo>
                </a:path>
                <a:path w="2075815" h="1774189">
                  <a:moveTo>
                    <a:pt x="1269491" y="347472"/>
                  </a:moveTo>
                  <a:lnTo>
                    <a:pt x="1452371" y="164592"/>
                  </a:lnTo>
                </a:path>
                <a:path w="2075815" h="1774189">
                  <a:moveTo>
                    <a:pt x="1892808" y="1046988"/>
                  </a:moveTo>
                  <a:lnTo>
                    <a:pt x="2075688" y="1229868"/>
                  </a:lnTo>
                </a:path>
                <a:path w="2075815" h="1774189">
                  <a:moveTo>
                    <a:pt x="1892808" y="1229868"/>
                  </a:moveTo>
                  <a:lnTo>
                    <a:pt x="2075688" y="1046988"/>
                  </a:lnTo>
                </a:path>
                <a:path w="2075815" h="1774189">
                  <a:moveTo>
                    <a:pt x="1520952" y="345948"/>
                  </a:moveTo>
                  <a:lnTo>
                    <a:pt x="1703832" y="528828"/>
                  </a:lnTo>
                </a:path>
                <a:path w="2075815" h="1774189">
                  <a:moveTo>
                    <a:pt x="1520952" y="528828"/>
                  </a:moveTo>
                  <a:lnTo>
                    <a:pt x="1703832" y="345948"/>
                  </a:lnTo>
                </a:path>
                <a:path w="2075815" h="1774189">
                  <a:moveTo>
                    <a:pt x="0" y="188976"/>
                  </a:moveTo>
                  <a:lnTo>
                    <a:pt x="182879" y="371856"/>
                  </a:lnTo>
                </a:path>
                <a:path w="2075815" h="1774189">
                  <a:moveTo>
                    <a:pt x="0" y="371856"/>
                  </a:moveTo>
                  <a:lnTo>
                    <a:pt x="182879" y="188976"/>
                  </a:lnTo>
                </a:path>
                <a:path w="2075815" h="1774189">
                  <a:moveTo>
                    <a:pt x="498348" y="0"/>
                  </a:moveTo>
                  <a:lnTo>
                    <a:pt x="681227" y="182880"/>
                  </a:lnTo>
                </a:path>
                <a:path w="2075815" h="1774189">
                  <a:moveTo>
                    <a:pt x="498348" y="182880"/>
                  </a:moveTo>
                  <a:lnTo>
                    <a:pt x="681227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49012" y="4187951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98364" y="3363467"/>
              <a:ext cx="803275" cy="657225"/>
            </a:xfrm>
            <a:custGeom>
              <a:avLst/>
              <a:gdLst/>
              <a:ahLst/>
              <a:cxnLst/>
              <a:rect l="l" t="t" r="r" b="b"/>
              <a:pathLst>
                <a:path w="803275" h="657225">
                  <a:moveTo>
                    <a:pt x="620268" y="0"/>
                  </a:moveTo>
                  <a:lnTo>
                    <a:pt x="803148" y="182880"/>
                  </a:lnTo>
                </a:path>
                <a:path w="803275" h="657225">
                  <a:moveTo>
                    <a:pt x="620268" y="182880"/>
                  </a:moveTo>
                  <a:lnTo>
                    <a:pt x="803148" y="0"/>
                  </a:lnTo>
                </a:path>
                <a:path w="803275" h="657225">
                  <a:moveTo>
                    <a:pt x="0" y="473964"/>
                  </a:moveTo>
                  <a:lnTo>
                    <a:pt x="182880" y="656844"/>
                  </a:lnTo>
                </a:path>
                <a:path w="803275" h="657225">
                  <a:moveTo>
                    <a:pt x="0" y="656844"/>
                  </a:moveTo>
                  <a:lnTo>
                    <a:pt x="182880" y="473964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50891" y="4346448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37759" y="3921251"/>
              <a:ext cx="1358265" cy="1506220"/>
            </a:xfrm>
            <a:custGeom>
              <a:avLst/>
              <a:gdLst/>
              <a:ahLst/>
              <a:cxnLst/>
              <a:rect l="l" t="t" r="r" b="b"/>
              <a:pathLst>
                <a:path w="1358264" h="1506220">
                  <a:moveTo>
                    <a:pt x="0" y="0"/>
                  </a:moveTo>
                  <a:lnTo>
                    <a:pt x="182879" y="182880"/>
                  </a:lnTo>
                </a:path>
                <a:path w="1358264" h="1506220">
                  <a:moveTo>
                    <a:pt x="0" y="182880"/>
                  </a:moveTo>
                  <a:lnTo>
                    <a:pt x="182879" y="0"/>
                  </a:lnTo>
                </a:path>
                <a:path w="1358264" h="1506220">
                  <a:moveTo>
                    <a:pt x="1175003" y="1322832"/>
                  </a:moveTo>
                  <a:lnTo>
                    <a:pt x="1357884" y="1505712"/>
                  </a:lnTo>
                </a:path>
                <a:path w="1358264" h="1506220">
                  <a:moveTo>
                    <a:pt x="1175003" y="1505712"/>
                  </a:moveTo>
                  <a:lnTo>
                    <a:pt x="1357884" y="1322832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3683" y="4632960"/>
              <a:ext cx="195072" cy="19507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890259" y="3974592"/>
              <a:ext cx="640080" cy="1612900"/>
            </a:xfrm>
            <a:custGeom>
              <a:avLst/>
              <a:gdLst/>
              <a:ahLst/>
              <a:cxnLst/>
              <a:rect l="l" t="t" r="r" b="b"/>
              <a:pathLst>
                <a:path w="640079" h="1612900">
                  <a:moveTo>
                    <a:pt x="0" y="0"/>
                  </a:moveTo>
                  <a:lnTo>
                    <a:pt x="182879" y="182879"/>
                  </a:lnTo>
                </a:path>
                <a:path w="640079" h="1612900">
                  <a:moveTo>
                    <a:pt x="0" y="182879"/>
                  </a:moveTo>
                  <a:lnTo>
                    <a:pt x="182879" y="0"/>
                  </a:lnTo>
                </a:path>
                <a:path w="640079" h="1612900">
                  <a:moveTo>
                    <a:pt x="205739" y="269747"/>
                  </a:moveTo>
                  <a:lnTo>
                    <a:pt x="388619" y="452627"/>
                  </a:lnTo>
                </a:path>
                <a:path w="640079" h="1612900">
                  <a:moveTo>
                    <a:pt x="205739" y="452627"/>
                  </a:moveTo>
                  <a:lnTo>
                    <a:pt x="388619" y="269747"/>
                  </a:lnTo>
                </a:path>
                <a:path w="640079" h="1612900">
                  <a:moveTo>
                    <a:pt x="457200" y="1322831"/>
                  </a:moveTo>
                  <a:lnTo>
                    <a:pt x="640080" y="1505711"/>
                  </a:lnTo>
                </a:path>
                <a:path w="640079" h="1612900">
                  <a:moveTo>
                    <a:pt x="457200" y="1505711"/>
                  </a:moveTo>
                  <a:lnTo>
                    <a:pt x="640080" y="1322831"/>
                  </a:lnTo>
                </a:path>
                <a:path w="640079" h="1612900">
                  <a:moveTo>
                    <a:pt x="128015" y="1429511"/>
                  </a:moveTo>
                  <a:lnTo>
                    <a:pt x="310895" y="1612391"/>
                  </a:lnTo>
                </a:path>
                <a:path w="640079" h="1612900">
                  <a:moveTo>
                    <a:pt x="128015" y="1612391"/>
                  </a:moveTo>
                  <a:lnTo>
                    <a:pt x="310895" y="1429511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98052" y="3540251"/>
              <a:ext cx="3128645" cy="2202180"/>
            </a:xfrm>
            <a:custGeom>
              <a:avLst/>
              <a:gdLst/>
              <a:ahLst/>
              <a:cxnLst/>
              <a:rect l="l" t="t" r="r" b="b"/>
              <a:pathLst>
                <a:path w="3128645" h="2202179">
                  <a:moveTo>
                    <a:pt x="3116440" y="2020824"/>
                  </a:moveTo>
                  <a:lnTo>
                    <a:pt x="3013964" y="2020824"/>
                  </a:lnTo>
                  <a:lnTo>
                    <a:pt x="3001289" y="2020824"/>
                  </a:lnTo>
                  <a:lnTo>
                    <a:pt x="3001010" y="2077897"/>
                  </a:lnTo>
                  <a:lnTo>
                    <a:pt x="3116440" y="2020824"/>
                  </a:lnTo>
                  <a:close/>
                </a:path>
                <a:path w="3128645" h="2202179">
                  <a:moveTo>
                    <a:pt x="3128264" y="2014982"/>
                  </a:moveTo>
                  <a:lnTo>
                    <a:pt x="3001645" y="1950847"/>
                  </a:lnTo>
                  <a:lnTo>
                    <a:pt x="3001353" y="2008073"/>
                  </a:lnTo>
                  <a:lnTo>
                    <a:pt x="280670" y="1994535"/>
                  </a:lnTo>
                  <a:lnTo>
                    <a:pt x="280670" y="127000"/>
                  </a:lnTo>
                  <a:lnTo>
                    <a:pt x="337820" y="127000"/>
                  </a:lnTo>
                  <a:lnTo>
                    <a:pt x="331470" y="114300"/>
                  </a:lnTo>
                  <a:lnTo>
                    <a:pt x="274320" y="0"/>
                  </a:lnTo>
                  <a:lnTo>
                    <a:pt x="210820" y="127000"/>
                  </a:lnTo>
                  <a:lnTo>
                    <a:pt x="267970" y="127000"/>
                  </a:lnTo>
                  <a:lnTo>
                    <a:pt x="267970" y="1994471"/>
                  </a:lnTo>
                  <a:lnTo>
                    <a:pt x="0" y="1993138"/>
                  </a:lnTo>
                  <a:lnTo>
                    <a:pt x="0" y="2005838"/>
                  </a:lnTo>
                  <a:lnTo>
                    <a:pt x="267970" y="2007171"/>
                  </a:lnTo>
                  <a:lnTo>
                    <a:pt x="267970" y="2202027"/>
                  </a:lnTo>
                  <a:lnTo>
                    <a:pt x="280670" y="2202027"/>
                  </a:lnTo>
                  <a:lnTo>
                    <a:pt x="280670" y="2007235"/>
                  </a:lnTo>
                  <a:lnTo>
                    <a:pt x="3001289" y="2020773"/>
                  </a:lnTo>
                  <a:lnTo>
                    <a:pt x="3013964" y="2020824"/>
                  </a:lnTo>
                  <a:lnTo>
                    <a:pt x="3116567" y="2020773"/>
                  </a:lnTo>
                  <a:lnTo>
                    <a:pt x="3128264" y="2014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72828" y="3363467"/>
              <a:ext cx="1681480" cy="1937385"/>
            </a:xfrm>
            <a:custGeom>
              <a:avLst/>
              <a:gdLst/>
              <a:ahLst/>
              <a:cxnLst/>
              <a:rect l="l" t="t" r="r" b="b"/>
              <a:pathLst>
                <a:path w="1681479" h="1937385">
                  <a:moveTo>
                    <a:pt x="1498092" y="1754124"/>
                  </a:moveTo>
                  <a:lnTo>
                    <a:pt x="1680972" y="1937004"/>
                  </a:lnTo>
                </a:path>
                <a:path w="1681479" h="1937385">
                  <a:moveTo>
                    <a:pt x="1498092" y="1937004"/>
                  </a:moveTo>
                  <a:lnTo>
                    <a:pt x="1680972" y="1754124"/>
                  </a:lnTo>
                </a:path>
                <a:path w="1681479" h="1937385">
                  <a:moveTo>
                    <a:pt x="1485900" y="707136"/>
                  </a:moveTo>
                  <a:lnTo>
                    <a:pt x="1668779" y="890016"/>
                  </a:lnTo>
                </a:path>
                <a:path w="1681479" h="1937385">
                  <a:moveTo>
                    <a:pt x="1485900" y="890016"/>
                  </a:moveTo>
                  <a:lnTo>
                    <a:pt x="1668779" y="707136"/>
                  </a:lnTo>
                </a:path>
                <a:path w="1681479" h="1937385">
                  <a:moveTo>
                    <a:pt x="1394460" y="1161288"/>
                  </a:moveTo>
                  <a:lnTo>
                    <a:pt x="1577340" y="1344168"/>
                  </a:lnTo>
                </a:path>
                <a:path w="1681479" h="1937385">
                  <a:moveTo>
                    <a:pt x="1394460" y="1344168"/>
                  </a:moveTo>
                  <a:lnTo>
                    <a:pt x="1577340" y="1161288"/>
                  </a:lnTo>
                </a:path>
                <a:path w="1681479" h="1937385">
                  <a:moveTo>
                    <a:pt x="0" y="114300"/>
                  </a:moveTo>
                  <a:lnTo>
                    <a:pt x="182879" y="297180"/>
                  </a:lnTo>
                </a:path>
                <a:path w="1681479" h="1937385">
                  <a:moveTo>
                    <a:pt x="0" y="297180"/>
                  </a:moveTo>
                  <a:lnTo>
                    <a:pt x="182879" y="114300"/>
                  </a:lnTo>
                </a:path>
                <a:path w="1681479" h="1937385">
                  <a:moveTo>
                    <a:pt x="381000" y="0"/>
                  </a:moveTo>
                  <a:lnTo>
                    <a:pt x="563879" y="182880"/>
                  </a:lnTo>
                </a:path>
                <a:path w="1681479" h="1937385">
                  <a:moveTo>
                    <a:pt x="381000" y="182880"/>
                  </a:moveTo>
                  <a:lnTo>
                    <a:pt x="563879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3786" y="3636264"/>
              <a:ext cx="1931289" cy="2043951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299717" y="5690412"/>
            <a:ext cx="1532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20" dirty="0">
                <a:latin typeface="Calibri"/>
                <a:cs typeface="Calibri"/>
              </a:rPr>
              <a:t>high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175" dirty="0">
                <a:latin typeface="Calibri"/>
                <a:cs typeface="Calibri"/>
              </a:rPr>
              <a:t>bias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69178" y="5690412"/>
            <a:ext cx="1838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25" dirty="0">
                <a:latin typeface="Calibri"/>
                <a:cs typeface="Calibri"/>
              </a:rPr>
              <a:t>“just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155" dirty="0">
                <a:latin typeface="Calibri"/>
                <a:cs typeface="Calibri"/>
              </a:rPr>
              <a:t>right”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98051" y="5690412"/>
            <a:ext cx="2267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20" dirty="0">
                <a:latin typeface="Calibri"/>
                <a:cs typeface="Calibri"/>
              </a:rPr>
              <a:t>high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175" dirty="0">
                <a:latin typeface="Calibri"/>
                <a:cs typeface="Calibri"/>
              </a:rPr>
              <a:t>variance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417184" y="1441450"/>
            <a:ext cx="228600" cy="241300"/>
          </a:xfrm>
          <a:custGeom>
            <a:avLst/>
            <a:gdLst/>
            <a:ahLst/>
            <a:cxnLst/>
            <a:rect l="l" t="t" r="r" b="b"/>
            <a:pathLst>
              <a:path w="228600" h="241300">
                <a:moveTo>
                  <a:pt x="0" y="12573"/>
                </a:moveTo>
                <a:lnTo>
                  <a:pt x="6476" y="12573"/>
                </a:lnTo>
                <a:lnTo>
                  <a:pt x="6476" y="19050"/>
                </a:lnTo>
                <a:lnTo>
                  <a:pt x="19176" y="19050"/>
                </a:lnTo>
                <a:lnTo>
                  <a:pt x="44323" y="25526"/>
                </a:lnTo>
                <a:lnTo>
                  <a:pt x="63373" y="31623"/>
                </a:lnTo>
                <a:lnTo>
                  <a:pt x="82550" y="31623"/>
                </a:lnTo>
                <a:lnTo>
                  <a:pt x="127126" y="31623"/>
                </a:lnTo>
                <a:lnTo>
                  <a:pt x="146176" y="31623"/>
                </a:lnTo>
                <a:lnTo>
                  <a:pt x="165226" y="25526"/>
                </a:lnTo>
                <a:lnTo>
                  <a:pt x="184403" y="25526"/>
                </a:lnTo>
                <a:lnTo>
                  <a:pt x="203073" y="19050"/>
                </a:lnTo>
                <a:lnTo>
                  <a:pt x="209550" y="12573"/>
                </a:lnTo>
                <a:lnTo>
                  <a:pt x="222123" y="12573"/>
                </a:lnTo>
                <a:lnTo>
                  <a:pt x="222123" y="6476"/>
                </a:lnTo>
                <a:lnTo>
                  <a:pt x="228600" y="0"/>
                </a:lnTo>
                <a:lnTo>
                  <a:pt x="222123" y="0"/>
                </a:lnTo>
                <a:lnTo>
                  <a:pt x="216026" y="0"/>
                </a:lnTo>
                <a:lnTo>
                  <a:pt x="209550" y="0"/>
                </a:lnTo>
                <a:lnTo>
                  <a:pt x="203073" y="0"/>
                </a:lnTo>
                <a:lnTo>
                  <a:pt x="196976" y="0"/>
                </a:lnTo>
                <a:lnTo>
                  <a:pt x="190500" y="12573"/>
                </a:lnTo>
                <a:lnTo>
                  <a:pt x="190500" y="19050"/>
                </a:lnTo>
                <a:lnTo>
                  <a:pt x="190500" y="38100"/>
                </a:lnTo>
                <a:lnTo>
                  <a:pt x="190500" y="82423"/>
                </a:lnTo>
                <a:lnTo>
                  <a:pt x="196976" y="120523"/>
                </a:lnTo>
                <a:lnTo>
                  <a:pt x="196976" y="133096"/>
                </a:lnTo>
                <a:lnTo>
                  <a:pt x="209550" y="158750"/>
                </a:lnTo>
                <a:lnTo>
                  <a:pt x="216026" y="171323"/>
                </a:lnTo>
                <a:lnTo>
                  <a:pt x="216026" y="177800"/>
                </a:lnTo>
                <a:lnTo>
                  <a:pt x="216026" y="184276"/>
                </a:lnTo>
                <a:lnTo>
                  <a:pt x="216026" y="190373"/>
                </a:lnTo>
                <a:lnTo>
                  <a:pt x="216026" y="196850"/>
                </a:lnTo>
                <a:lnTo>
                  <a:pt x="203073" y="202946"/>
                </a:lnTo>
                <a:lnTo>
                  <a:pt x="177926" y="209423"/>
                </a:lnTo>
                <a:lnTo>
                  <a:pt x="165226" y="209423"/>
                </a:lnTo>
                <a:lnTo>
                  <a:pt x="146176" y="215900"/>
                </a:lnTo>
                <a:lnTo>
                  <a:pt x="127126" y="215900"/>
                </a:lnTo>
                <a:lnTo>
                  <a:pt x="108076" y="215900"/>
                </a:lnTo>
                <a:lnTo>
                  <a:pt x="69850" y="228600"/>
                </a:lnTo>
                <a:lnTo>
                  <a:pt x="57276" y="235076"/>
                </a:lnTo>
                <a:lnTo>
                  <a:pt x="50800" y="235076"/>
                </a:lnTo>
                <a:lnTo>
                  <a:pt x="44323" y="2411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36284" y="1378077"/>
            <a:ext cx="88900" cy="336550"/>
          </a:xfrm>
          <a:custGeom>
            <a:avLst/>
            <a:gdLst/>
            <a:ahLst/>
            <a:cxnLst/>
            <a:rect l="l" t="t" r="r" b="b"/>
            <a:pathLst>
              <a:path w="88900" h="336550">
                <a:moveTo>
                  <a:pt x="44576" y="25146"/>
                </a:moveTo>
                <a:lnTo>
                  <a:pt x="44576" y="6096"/>
                </a:lnTo>
                <a:lnTo>
                  <a:pt x="44576" y="25146"/>
                </a:lnTo>
                <a:lnTo>
                  <a:pt x="38100" y="0"/>
                </a:lnTo>
                <a:lnTo>
                  <a:pt x="31623" y="0"/>
                </a:lnTo>
                <a:lnTo>
                  <a:pt x="25526" y="12573"/>
                </a:lnTo>
                <a:lnTo>
                  <a:pt x="19050" y="31623"/>
                </a:lnTo>
                <a:lnTo>
                  <a:pt x="12573" y="50673"/>
                </a:lnTo>
                <a:lnTo>
                  <a:pt x="12573" y="75946"/>
                </a:lnTo>
                <a:lnTo>
                  <a:pt x="6476" y="101473"/>
                </a:lnTo>
                <a:lnTo>
                  <a:pt x="0" y="126746"/>
                </a:lnTo>
                <a:lnTo>
                  <a:pt x="0" y="152273"/>
                </a:lnTo>
                <a:lnTo>
                  <a:pt x="0" y="203073"/>
                </a:lnTo>
                <a:lnTo>
                  <a:pt x="12573" y="266319"/>
                </a:lnTo>
                <a:lnTo>
                  <a:pt x="25526" y="298450"/>
                </a:lnTo>
                <a:lnTo>
                  <a:pt x="38100" y="311023"/>
                </a:lnTo>
                <a:lnTo>
                  <a:pt x="44576" y="317500"/>
                </a:lnTo>
                <a:lnTo>
                  <a:pt x="69850" y="330073"/>
                </a:lnTo>
                <a:lnTo>
                  <a:pt x="88900" y="3365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6017132" y="1355597"/>
            <a:ext cx="553085" cy="336550"/>
            <a:chOff x="6017132" y="1355597"/>
            <a:chExt cx="553085" cy="336550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7132" y="1355597"/>
              <a:ext cx="470155" cy="28575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515988" y="1612773"/>
              <a:ext cx="44450" cy="69850"/>
            </a:xfrm>
            <a:custGeom>
              <a:avLst/>
              <a:gdLst/>
              <a:ahLst/>
              <a:cxnLst/>
              <a:rect l="l" t="t" r="r" b="b"/>
              <a:pathLst>
                <a:path w="44450" h="69850">
                  <a:moveTo>
                    <a:pt x="44195" y="0"/>
                  </a:moveTo>
                  <a:lnTo>
                    <a:pt x="37718" y="12953"/>
                  </a:lnTo>
                  <a:lnTo>
                    <a:pt x="37718" y="25526"/>
                  </a:lnTo>
                  <a:lnTo>
                    <a:pt x="44195" y="0"/>
                  </a:lnTo>
                  <a:lnTo>
                    <a:pt x="31622" y="31623"/>
                  </a:lnTo>
                  <a:lnTo>
                    <a:pt x="25145" y="44576"/>
                  </a:lnTo>
                  <a:lnTo>
                    <a:pt x="18668" y="50800"/>
                  </a:lnTo>
                  <a:lnTo>
                    <a:pt x="12572" y="57276"/>
                  </a:lnTo>
                  <a:lnTo>
                    <a:pt x="6095" y="63753"/>
                  </a:lnTo>
                  <a:lnTo>
                    <a:pt x="0" y="698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626986" y="1266697"/>
            <a:ext cx="463550" cy="495300"/>
            <a:chOff x="6626986" y="1266697"/>
            <a:chExt cx="463550" cy="495300"/>
          </a:xfrm>
        </p:grpSpPr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6986" y="1425447"/>
              <a:ext cx="88901" cy="20980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9409" y="1323847"/>
              <a:ext cx="247651" cy="12712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966711" y="1276223"/>
              <a:ext cx="114300" cy="476250"/>
            </a:xfrm>
            <a:custGeom>
              <a:avLst/>
              <a:gdLst/>
              <a:ahLst/>
              <a:cxnLst/>
              <a:rect l="l" t="t" r="r" b="b"/>
              <a:pathLst>
                <a:path w="114300" h="476250">
                  <a:moveTo>
                    <a:pt x="31623" y="0"/>
                  </a:moveTo>
                  <a:lnTo>
                    <a:pt x="38100" y="6476"/>
                  </a:lnTo>
                  <a:lnTo>
                    <a:pt x="44196" y="19050"/>
                  </a:lnTo>
                  <a:lnTo>
                    <a:pt x="50673" y="32003"/>
                  </a:lnTo>
                  <a:lnTo>
                    <a:pt x="57150" y="44576"/>
                  </a:lnTo>
                  <a:lnTo>
                    <a:pt x="76327" y="88900"/>
                  </a:lnTo>
                  <a:lnTo>
                    <a:pt x="82423" y="107950"/>
                  </a:lnTo>
                  <a:lnTo>
                    <a:pt x="94996" y="133476"/>
                  </a:lnTo>
                  <a:lnTo>
                    <a:pt x="101473" y="152526"/>
                  </a:lnTo>
                  <a:lnTo>
                    <a:pt x="107950" y="177800"/>
                  </a:lnTo>
                  <a:lnTo>
                    <a:pt x="114046" y="203326"/>
                  </a:lnTo>
                  <a:lnTo>
                    <a:pt x="114046" y="228600"/>
                  </a:lnTo>
                  <a:lnTo>
                    <a:pt x="114046" y="279653"/>
                  </a:lnTo>
                  <a:lnTo>
                    <a:pt x="114046" y="311403"/>
                  </a:lnTo>
                  <a:lnTo>
                    <a:pt x="107950" y="336550"/>
                  </a:lnTo>
                  <a:lnTo>
                    <a:pt x="94996" y="355600"/>
                  </a:lnTo>
                  <a:lnTo>
                    <a:pt x="76327" y="400303"/>
                  </a:lnTo>
                  <a:lnTo>
                    <a:pt x="63373" y="419353"/>
                  </a:lnTo>
                  <a:lnTo>
                    <a:pt x="44196" y="438403"/>
                  </a:lnTo>
                  <a:lnTo>
                    <a:pt x="31623" y="457200"/>
                  </a:lnTo>
                  <a:lnTo>
                    <a:pt x="12573" y="470153"/>
                  </a:lnTo>
                  <a:lnTo>
                    <a:pt x="0" y="4762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17409" y="1501774"/>
            <a:ext cx="76328" cy="107951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7989061" y="1397127"/>
            <a:ext cx="95250" cy="260350"/>
          </a:xfrm>
          <a:custGeom>
            <a:avLst/>
            <a:gdLst/>
            <a:ahLst/>
            <a:cxnLst/>
            <a:rect l="l" t="t" r="r" b="b"/>
            <a:pathLst>
              <a:path w="95250" h="260350">
                <a:moveTo>
                  <a:pt x="0" y="88900"/>
                </a:moveTo>
                <a:lnTo>
                  <a:pt x="0" y="82423"/>
                </a:lnTo>
                <a:lnTo>
                  <a:pt x="6096" y="75946"/>
                </a:lnTo>
                <a:lnTo>
                  <a:pt x="25273" y="69850"/>
                </a:lnTo>
                <a:lnTo>
                  <a:pt x="38227" y="56896"/>
                </a:lnTo>
                <a:lnTo>
                  <a:pt x="50800" y="50800"/>
                </a:lnTo>
                <a:lnTo>
                  <a:pt x="56896" y="44323"/>
                </a:lnTo>
                <a:lnTo>
                  <a:pt x="69850" y="25146"/>
                </a:lnTo>
                <a:lnTo>
                  <a:pt x="75946" y="12573"/>
                </a:lnTo>
                <a:lnTo>
                  <a:pt x="75946" y="6096"/>
                </a:lnTo>
                <a:lnTo>
                  <a:pt x="75946" y="0"/>
                </a:lnTo>
                <a:lnTo>
                  <a:pt x="69850" y="0"/>
                </a:lnTo>
                <a:lnTo>
                  <a:pt x="56896" y="6096"/>
                </a:lnTo>
                <a:lnTo>
                  <a:pt x="50800" y="25146"/>
                </a:lnTo>
                <a:lnTo>
                  <a:pt x="31750" y="63373"/>
                </a:lnTo>
                <a:lnTo>
                  <a:pt x="31750" y="88900"/>
                </a:lnTo>
                <a:lnTo>
                  <a:pt x="25273" y="120650"/>
                </a:lnTo>
                <a:lnTo>
                  <a:pt x="19050" y="145796"/>
                </a:lnTo>
                <a:lnTo>
                  <a:pt x="19050" y="171323"/>
                </a:lnTo>
                <a:lnTo>
                  <a:pt x="19050" y="260223"/>
                </a:lnTo>
                <a:lnTo>
                  <a:pt x="12573" y="260223"/>
                </a:lnTo>
                <a:lnTo>
                  <a:pt x="12573" y="253746"/>
                </a:lnTo>
                <a:lnTo>
                  <a:pt x="6096" y="241173"/>
                </a:lnTo>
                <a:lnTo>
                  <a:pt x="6096" y="234696"/>
                </a:lnTo>
                <a:lnTo>
                  <a:pt x="6096" y="228600"/>
                </a:lnTo>
                <a:lnTo>
                  <a:pt x="12573" y="228600"/>
                </a:lnTo>
                <a:lnTo>
                  <a:pt x="12573" y="222123"/>
                </a:lnTo>
                <a:lnTo>
                  <a:pt x="25273" y="222123"/>
                </a:lnTo>
                <a:lnTo>
                  <a:pt x="31750" y="228600"/>
                </a:lnTo>
                <a:lnTo>
                  <a:pt x="38227" y="234696"/>
                </a:lnTo>
                <a:lnTo>
                  <a:pt x="44323" y="234696"/>
                </a:lnTo>
                <a:lnTo>
                  <a:pt x="50800" y="241173"/>
                </a:lnTo>
                <a:lnTo>
                  <a:pt x="63373" y="247269"/>
                </a:lnTo>
                <a:lnTo>
                  <a:pt x="82423" y="253746"/>
                </a:lnTo>
                <a:lnTo>
                  <a:pt x="94996" y="25374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33334" y="1371600"/>
            <a:ext cx="292100" cy="488950"/>
          </a:xfrm>
          <a:custGeom>
            <a:avLst/>
            <a:gdLst/>
            <a:ahLst/>
            <a:cxnLst/>
            <a:rect l="l" t="t" r="r" b="b"/>
            <a:pathLst>
              <a:path w="292100" h="488950">
                <a:moveTo>
                  <a:pt x="139700" y="38100"/>
                </a:moveTo>
                <a:lnTo>
                  <a:pt x="146176" y="25526"/>
                </a:lnTo>
                <a:lnTo>
                  <a:pt x="139700" y="38100"/>
                </a:lnTo>
                <a:lnTo>
                  <a:pt x="152400" y="19050"/>
                </a:lnTo>
                <a:lnTo>
                  <a:pt x="158876" y="12573"/>
                </a:lnTo>
                <a:lnTo>
                  <a:pt x="165354" y="6476"/>
                </a:lnTo>
                <a:lnTo>
                  <a:pt x="171450" y="6476"/>
                </a:lnTo>
                <a:lnTo>
                  <a:pt x="165354" y="0"/>
                </a:lnTo>
                <a:lnTo>
                  <a:pt x="158876" y="0"/>
                </a:lnTo>
                <a:lnTo>
                  <a:pt x="152400" y="0"/>
                </a:lnTo>
                <a:lnTo>
                  <a:pt x="133223" y="6476"/>
                </a:lnTo>
                <a:lnTo>
                  <a:pt x="114173" y="6476"/>
                </a:lnTo>
                <a:lnTo>
                  <a:pt x="95504" y="19050"/>
                </a:lnTo>
                <a:lnTo>
                  <a:pt x="69850" y="25526"/>
                </a:lnTo>
                <a:lnTo>
                  <a:pt x="50800" y="31623"/>
                </a:lnTo>
                <a:lnTo>
                  <a:pt x="31750" y="38100"/>
                </a:lnTo>
                <a:lnTo>
                  <a:pt x="19176" y="44196"/>
                </a:lnTo>
                <a:lnTo>
                  <a:pt x="6476" y="57150"/>
                </a:lnTo>
                <a:lnTo>
                  <a:pt x="0" y="63373"/>
                </a:lnTo>
                <a:lnTo>
                  <a:pt x="0" y="82423"/>
                </a:lnTo>
                <a:lnTo>
                  <a:pt x="6476" y="88900"/>
                </a:lnTo>
                <a:lnTo>
                  <a:pt x="31750" y="101473"/>
                </a:lnTo>
                <a:lnTo>
                  <a:pt x="44323" y="107950"/>
                </a:lnTo>
                <a:lnTo>
                  <a:pt x="63373" y="114426"/>
                </a:lnTo>
                <a:lnTo>
                  <a:pt x="76326" y="120523"/>
                </a:lnTo>
                <a:lnTo>
                  <a:pt x="89026" y="127000"/>
                </a:lnTo>
                <a:lnTo>
                  <a:pt x="95504" y="127000"/>
                </a:lnTo>
                <a:lnTo>
                  <a:pt x="101600" y="133223"/>
                </a:lnTo>
                <a:lnTo>
                  <a:pt x="101600" y="139700"/>
                </a:lnTo>
                <a:lnTo>
                  <a:pt x="89026" y="158750"/>
                </a:lnTo>
                <a:lnTo>
                  <a:pt x="76326" y="171323"/>
                </a:lnTo>
                <a:lnTo>
                  <a:pt x="57276" y="184276"/>
                </a:lnTo>
                <a:lnTo>
                  <a:pt x="38226" y="196850"/>
                </a:lnTo>
                <a:lnTo>
                  <a:pt x="25654" y="209550"/>
                </a:lnTo>
                <a:lnTo>
                  <a:pt x="6476" y="235076"/>
                </a:lnTo>
                <a:lnTo>
                  <a:pt x="19176" y="254126"/>
                </a:lnTo>
                <a:lnTo>
                  <a:pt x="31750" y="266700"/>
                </a:lnTo>
                <a:lnTo>
                  <a:pt x="50800" y="272796"/>
                </a:lnTo>
                <a:lnTo>
                  <a:pt x="69850" y="279273"/>
                </a:lnTo>
                <a:lnTo>
                  <a:pt x="89026" y="279273"/>
                </a:lnTo>
                <a:lnTo>
                  <a:pt x="114173" y="279273"/>
                </a:lnTo>
                <a:lnTo>
                  <a:pt x="139700" y="285750"/>
                </a:lnTo>
                <a:lnTo>
                  <a:pt x="171450" y="285750"/>
                </a:lnTo>
                <a:lnTo>
                  <a:pt x="184023" y="279273"/>
                </a:lnTo>
                <a:lnTo>
                  <a:pt x="190500" y="279273"/>
                </a:lnTo>
                <a:lnTo>
                  <a:pt x="196976" y="279273"/>
                </a:lnTo>
              </a:path>
              <a:path w="292100" h="488950">
                <a:moveTo>
                  <a:pt x="114173" y="374776"/>
                </a:moveTo>
                <a:lnTo>
                  <a:pt x="114173" y="387350"/>
                </a:lnTo>
                <a:lnTo>
                  <a:pt x="114173" y="393826"/>
                </a:lnTo>
                <a:lnTo>
                  <a:pt x="108076" y="406400"/>
                </a:lnTo>
                <a:lnTo>
                  <a:pt x="108076" y="482726"/>
                </a:lnTo>
                <a:lnTo>
                  <a:pt x="108076" y="488823"/>
                </a:lnTo>
              </a:path>
              <a:path w="292100" h="488950">
                <a:moveTo>
                  <a:pt x="76326" y="343026"/>
                </a:moveTo>
                <a:lnTo>
                  <a:pt x="89026" y="343026"/>
                </a:lnTo>
                <a:lnTo>
                  <a:pt x="95504" y="343026"/>
                </a:lnTo>
                <a:lnTo>
                  <a:pt x="101600" y="343026"/>
                </a:lnTo>
                <a:lnTo>
                  <a:pt x="114173" y="343026"/>
                </a:lnTo>
              </a:path>
              <a:path w="292100" h="488950">
                <a:moveTo>
                  <a:pt x="158876" y="374776"/>
                </a:moveTo>
                <a:lnTo>
                  <a:pt x="158876" y="374776"/>
                </a:lnTo>
                <a:lnTo>
                  <a:pt x="190500" y="374776"/>
                </a:lnTo>
                <a:lnTo>
                  <a:pt x="196976" y="374776"/>
                </a:lnTo>
              </a:path>
              <a:path w="292100" h="488950">
                <a:moveTo>
                  <a:pt x="184023" y="431546"/>
                </a:moveTo>
                <a:lnTo>
                  <a:pt x="196976" y="431546"/>
                </a:lnTo>
                <a:lnTo>
                  <a:pt x="203073" y="431546"/>
                </a:lnTo>
                <a:lnTo>
                  <a:pt x="209550" y="431546"/>
                </a:lnTo>
                <a:lnTo>
                  <a:pt x="228600" y="431546"/>
                </a:lnTo>
                <a:lnTo>
                  <a:pt x="241300" y="431546"/>
                </a:lnTo>
                <a:lnTo>
                  <a:pt x="254254" y="425450"/>
                </a:lnTo>
                <a:lnTo>
                  <a:pt x="260350" y="425450"/>
                </a:lnTo>
                <a:lnTo>
                  <a:pt x="266826" y="418973"/>
                </a:lnTo>
              </a:path>
              <a:path w="292100" h="488950">
                <a:moveTo>
                  <a:pt x="285876" y="425450"/>
                </a:moveTo>
                <a:lnTo>
                  <a:pt x="291973" y="425450"/>
                </a:lnTo>
                <a:lnTo>
                  <a:pt x="285876" y="425450"/>
                </a:lnTo>
                <a:lnTo>
                  <a:pt x="291973" y="431546"/>
                </a:lnTo>
                <a:lnTo>
                  <a:pt x="291973" y="4381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36509" y="1215897"/>
            <a:ext cx="139574" cy="9537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95209" y="1387601"/>
            <a:ext cx="152274" cy="12674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20863" y="1597151"/>
            <a:ext cx="145797" cy="101474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8170036" y="1355597"/>
            <a:ext cx="1130300" cy="432434"/>
            <a:chOff x="8170036" y="1355597"/>
            <a:chExt cx="1130300" cy="432434"/>
          </a:xfrm>
        </p:grpSpPr>
        <p:sp>
          <p:nvSpPr>
            <p:cNvPr id="61" name="object 61"/>
            <p:cNvSpPr/>
            <p:nvPr/>
          </p:nvSpPr>
          <p:spPr>
            <a:xfrm>
              <a:off x="8179561" y="1403223"/>
              <a:ext cx="88900" cy="247650"/>
            </a:xfrm>
            <a:custGeom>
              <a:avLst/>
              <a:gdLst/>
              <a:ahLst/>
              <a:cxnLst/>
              <a:rect l="l" t="t" r="r" b="b"/>
              <a:pathLst>
                <a:path w="88900" h="247650">
                  <a:moveTo>
                    <a:pt x="25146" y="0"/>
                  </a:moveTo>
                  <a:lnTo>
                    <a:pt x="19050" y="25526"/>
                  </a:lnTo>
                  <a:lnTo>
                    <a:pt x="12573" y="44703"/>
                  </a:lnTo>
                  <a:lnTo>
                    <a:pt x="6477" y="69850"/>
                  </a:lnTo>
                  <a:lnTo>
                    <a:pt x="0" y="88900"/>
                  </a:lnTo>
                  <a:lnTo>
                    <a:pt x="0" y="133603"/>
                  </a:lnTo>
                  <a:lnTo>
                    <a:pt x="0" y="152653"/>
                  </a:lnTo>
                  <a:lnTo>
                    <a:pt x="0" y="171323"/>
                  </a:lnTo>
                  <a:lnTo>
                    <a:pt x="6477" y="190500"/>
                  </a:lnTo>
                  <a:lnTo>
                    <a:pt x="19050" y="203453"/>
                  </a:lnTo>
                  <a:lnTo>
                    <a:pt x="25146" y="216026"/>
                  </a:lnTo>
                  <a:lnTo>
                    <a:pt x="38100" y="228600"/>
                  </a:lnTo>
                  <a:lnTo>
                    <a:pt x="50673" y="241173"/>
                  </a:lnTo>
                  <a:lnTo>
                    <a:pt x="76327" y="247650"/>
                  </a:lnTo>
                  <a:lnTo>
                    <a:pt x="88900" y="2476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0559" y="1552447"/>
              <a:ext cx="165228" cy="22250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30259" y="1381124"/>
              <a:ext cx="146178" cy="12700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624061" y="1434973"/>
              <a:ext cx="6350" cy="76835"/>
            </a:xfrm>
            <a:custGeom>
              <a:avLst/>
              <a:gdLst/>
              <a:ahLst/>
              <a:cxnLst/>
              <a:rect l="l" t="t" r="r" b="b"/>
              <a:pathLst>
                <a:path w="6350" h="76834">
                  <a:moveTo>
                    <a:pt x="0" y="0"/>
                  </a:moveTo>
                  <a:lnTo>
                    <a:pt x="6223" y="19050"/>
                  </a:lnTo>
                  <a:lnTo>
                    <a:pt x="6223" y="25526"/>
                  </a:lnTo>
                  <a:lnTo>
                    <a:pt x="6223" y="38100"/>
                  </a:lnTo>
                  <a:lnTo>
                    <a:pt x="6223" y="44576"/>
                  </a:lnTo>
                  <a:lnTo>
                    <a:pt x="6223" y="51053"/>
                  </a:lnTo>
                  <a:lnTo>
                    <a:pt x="6223" y="57150"/>
                  </a:lnTo>
                  <a:lnTo>
                    <a:pt x="0" y="69850"/>
                  </a:lnTo>
                  <a:lnTo>
                    <a:pt x="0" y="763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1432" y="1634870"/>
              <a:ext cx="76328" cy="12712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85986" y="1584197"/>
              <a:ext cx="146051" cy="20332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38259" y="1374647"/>
              <a:ext cx="114428" cy="15265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90913" y="1355597"/>
              <a:ext cx="82424" cy="17170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201911" y="1365123"/>
              <a:ext cx="88900" cy="387350"/>
            </a:xfrm>
            <a:custGeom>
              <a:avLst/>
              <a:gdLst/>
              <a:ahLst/>
              <a:cxnLst/>
              <a:rect l="l" t="t" r="r" b="b"/>
              <a:pathLst>
                <a:path w="88900" h="387350">
                  <a:moveTo>
                    <a:pt x="12573" y="0"/>
                  </a:moveTo>
                  <a:lnTo>
                    <a:pt x="19050" y="6476"/>
                  </a:lnTo>
                  <a:lnTo>
                    <a:pt x="31623" y="19050"/>
                  </a:lnTo>
                  <a:lnTo>
                    <a:pt x="44323" y="32003"/>
                  </a:lnTo>
                  <a:lnTo>
                    <a:pt x="50800" y="44576"/>
                  </a:lnTo>
                  <a:lnTo>
                    <a:pt x="63373" y="63626"/>
                  </a:lnTo>
                  <a:lnTo>
                    <a:pt x="69850" y="82803"/>
                  </a:lnTo>
                  <a:lnTo>
                    <a:pt x="75946" y="101853"/>
                  </a:lnTo>
                  <a:lnTo>
                    <a:pt x="82423" y="127000"/>
                  </a:lnTo>
                  <a:lnTo>
                    <a:pt x="88900" y="152653"/>
                  </a:lnTo>
                  <a:lnTo>
                    <a:pt x="88900" y="177800"/>
                  </a:lnTo>
                  <a:lnTo>
                    <a:pt x="88900" y="228600"/>
                  </a:lnTo>
                  <a:lnTo>
                    <a:pt x="82423" y="254126"/>
                  </a:lnTo>
                  <a:lnTo>
                    <a:pt x="69850" y="279273"/>
                  </a:lnTo>
                  <a:lnTo>
                    <a:pt x="63373" y="304926"/>
                  </a:lnTo>
                  <a:lnTo>
                    <a:pt x="50800" y="323976"/>
                  </a:lnTo>
                  <a:lnTo>
                    <a:pt x="44323" y="336550"/>
                  </a:lnTo>
                  <a:lnTo>
                    <a:pt x="25146" y="368300"/>
                  </a:lnTo>
                  <a:lnTo>
                    <a:pt x="12573" y="374776"/>
                  </a:lnTo>
                  <a:lnTo>
                    <a:pt x="0" y="3873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9649586" y="1705101"/>
            <a:ext cx="342900" cy="158750"/>
            <a:chOff x="9649586" y="1705101"/>
            <a:chExt cx="342900" cy="158750"/>
          </a:xfrm>
        </p:grpSpPr>
        <p:pic>
          <p:nvPicPr>
            <p:cNvPr id="71" name="object 7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49586" y="1705101"/>
              <a:ext cx="139701" cy="13970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14432" y="1749424"/>
              <a:ext cx="177801" cy="114428"/>
            </a:xfrm>
            <a:prstGeom prst="rect">
              <a:avLst/>
            </a:prstGeom>
          </p:spPr>
        </p:pic>
      </p:grpSp>
      <p:sp>
        <p:nvSpPr>
          <p:cNvPr id="73" name="object 73"/>
          <p:cNvSpPr/>
          <p:nvPr/>
        </p:nvSpPr>
        <p:spPr>
          <a:xfrm>
            <a:off x="10211307" y="1390650"/>
            <a:ext cx="292735" cy="266700"/>
          </a:xfrm>
          <a:custGeom>
            <a:avLst/>
            <a:gdLst/>
            <a:ahLst/>
            <a:cxnLst/>
            <a:rect l="l" t="t" r="r" b="b"/>
            <a:pathLst>
              <a:path w="292734" h="266700">
                <a:moveTo>
                  <a:pt x="247776" y="0"/>
                </a:moveTo>
                <a:lnTo>
                  <a:pt x="266826" y="0"/>
                </a:lnTo>
                <a:lnTo>
                  <a:pt x="247776" y="0"/>
                </a:lnTo>
                <a:lnTo>
                  <a:pt x="273303" y="0"/>
                </a:lnTo>
                <a:lnTo>
                  <a:pt x="266826" y="0"/>
                </a:lnTo>
                <a:lnTo>
                  <a:pt x="139700" y="0"/>
                </a:lnTo>
                <a:lnTo>
                  <a:pt x="114553" y="6476"/>
                </a:lnTo>
                <a:lnTo>
                  <a:pt x="95503" y="6476"/>
                </a:lnTo>
                <a:lnTo>
                  <a:pt x="76326" y="12573"/>
                </a:lnTo>
                <a:lnTo>
                  <a:pt x="57276" y="12573"/>
                </a:lnTo>
                <a:lnTo>
                  <a:pt x="44703" y="19050"/>
                </a:lnTo>
                <a:lnTo>
                  <a:pt x="32131" y="25146"/>
                </a:lnTo>
                <a:lnTo>
                  <a:pt x="25653" y="31623"/>
                </a:lnTo>
                <a:lnTo>
                  <a:pt x="25653" y="38100"/>
                </a:lnTo>
                <a:lnTo>
                  <a:pt x="32131" y="44323"/>
                </a:lnTo>
                <a:lnTo>
                  <a:pt x="38226" y="57276"/>
                </a:lnTo>
                <a:lnTo>
                  <a:pt x="50800" y="63373"/>
                </a:lnTo>
                <a:lnTo>
                  <a:pt x="63753" y="69850"/>
                </a:lnTo>
                <a:lnTo>
                  <a:pt x="82803" y="76326"/>
                </a:lnTo>
                <a:lnTo>
                  <a:pt x="101981" y="82423"/>
                </a:lnTo>
                <a:lnTo>
                  <a:pt x="114553" y="88900"/>
                </a:lnTo>
                <a:lnTo>
                  <a:pt x="139700" y="101473"/>
                </a:lnTo>
                <a:lnTo>
                  <a:pt x="152653" y="107950"/>
                </a:lnTo>
                <a:lnTo>
                  <a:pt x="152653" y="114173"/>
                </a:lnTo>
                <a:lnTo>
                  <a:pt x="133603" y="133223"/>
                </a:lnTo>
                <a:lnTo>
                  <a:pt x="114553" y="139700"/>
                </a:lnTo>
                <a:lnTo>
                  <a:pt x="95503" y="152273"/>
                </a:lnTo>
                <a:lnTo>
                  <a:pt x="69850" y="158750"/>
                </a:lnTo>
                <a:lnTo>
                  <a:pt x="50800" y="171323"/>
                </a:lnTo>
                <a:lnTo>
                  <a:pt x="12953" y="196976"/>
                </a:lnTo>
                <a:lnTo>
                  <a:pt x="0" y="209550"/>
                </a:lnTo>
                <a:lnTo>
                  <a:pt x="0" y="216026"/>
                </a:lnTo>
                <a:lnTo>
                  <a:pt x="0" y="228600"/>
                </a:lnTo>
                <a:lnTo>
                  <a:pt x="6476" y="235076"/>
                </a:lnTo>
                <a:lnTo>
                  <a:pt x="38226" y="253746"/>
                </a:lnTo>
                <a:lnTo>
                  <a:pt x="57276" y="260223"/>
                </a:lnTo>
                <a:lnTo>
                  <a:pt x="89026" y="266700"/>
                </a:lnTo>
                <a:lnTo>
                  <a:pt x="114553" y="266700"/>
                </a:lnTo>
                <a:lnTo>
                  <a:pt x="146176" y="266700"/>
                </a:lnTo>
                <a:lnTo>
                  <a:pt x="177926" y="266700"/>
                </a:lnTo>
                <a:lnTo>
                  <a:pt x="209550" y="260223"/>
                </a:lnTo>
                <a:lnTo>
                  <a:pt x="254253" y="253746"/>
                </a:lnTo>
                <a:lnTo>
                  <a:pt x="273303" y="253746"/>
                </a:lnTo>
                <a:lnTo>
                  <a:pt x="285876" y="247650"/>
                </a:lnTo>
                <a:lnTo>
                  <a:pt x="292353" y="247650"/>
                </a:lnTo>
                <a:lnTo>
                  <a:pt x="292353" y="241173"/>
                </a:lnTo>
                <a:lnTo>
                  <a:pt x="285876" y="235076"/>
                </a:lnTo>
                <a:lnTo>
                  <a:pt x="273303" y="235076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10208259" y="1736851"/>
            <a:ext cx="311150" cy="177800"/>
            <a:chOff x="10208259" y="1736851"/>
            <a:chExt cx="311150" cy="177800"/>
          </a:xfrm>
        </p:grpSpPr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08259" y="1736851"/>
              <a:ext cx="216028" cy="17780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0472038" y="18287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0" y="0"/>
                  </a:moveTo>
                  <a:lnTo>
                    <a:pt x="0" y="6476"/>
                  </a:lnTo>
                  <a:lnTo>
                    <a:pt x="6095" y="12573"/>
                  </a:lnTo>
                  <a:lnTo>
                    <a:pt x="12572" y="19050"/>
                  </a:lnTo>
                  <a:lnTo>
                    <a:pt x="18668" y="31623"/>
                  </a:lnTo>
                  <a:lnTo>
                    <a:pt x="25145" y="38100"/>
                  </a:lnTo>
                  <a:lnTo>
                    <a:pt x="37718" y="38100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7" name="object 7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303763" y="1184147"/>
            <a:ext cx="126620" cy="139701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10687684" y="1390650"/>
            <a:ext cx="158750" cy="292100"/>
          </a:xfrm>
          <a:custGeom>
            <a:avLst/>
            <a:gdLst/>
            <a:ahLst/>
            <a:cxnLst/>
            <a:rect l="l" t="t" r="r" b="b"/>
            <a:pathLst>
              <a:path w="158750" h="292100">
                <a:moveTo>
                  <a:pt x="0" y="6476"/>
                </a:moveTo>
                <a:lnTo>
                  <a:pt x="6476" y="31623"/>
                </a:lnTo>
                <a:lnTo>
                  <a:pt x="12954" y="57276"/>
                </a:lnTo>
                <a:lnTo>
                  <a:pt x="19050" y="107950"/>
                </a:lnTo>
                <a:lnTo>
                  <a:pt x="25526" y="133223"/>
                </a:lnTo>
                <a:lnTo>
                  <a:pt x="25526" y="158750"/>
                </a:lnTo>
                <a:lnTo>
                  <a:pt x="31623" y="183896"/>
                </a:lnTo>
                <a:lnTo>
                  <a:pt x="38100" y="209550"/>
                </a:lnTo>
                <a:lnTo>
                  <a:pt x="44576" y="228600"/>
                </a:lnTo>
                <a:lnTo>
                  <a:pt x="44576" y="247650"/>
                </a:lnTo>
                <a:lnTo>
                  <a:pt x="50673" y="260223"/>
                </a:lnTo>
                <a:lnTo>
                  <a:pt x="50673" y="272923"/>
                </a:lnTo>
                <a:lnTo>
                  <a:pt x="57150" y="285876"/>
                </a:lnTo>
                <a:lnTo>
                  <a:pt x="57150" y="291973"/>
                </a:lnTo>
              </a:path>
              <a:path w="158750" h="292100">
                <a:moveTo>
                  <a:pt x="95376" y="0"/>
                </a:moveTo>
                <a:lnTo>
                  <a:pt x="101473" y="38100"/>
                </a:lnTo>
                <a:lnTo>
                  <a:pt x="107950" y="57276"/>
                </a:lnTo>
                <a:lnTo>
                  <a:pt x="114426" y="82423"/>
                </a:lnTo>
                <a:lnTo>
                  <a:pt x="120523" y="107950"/>
                </a:lnTo>
                <a:lnTo>
                  <a:pt x="120523" y="133223"/>
                </a:lnTo>
                <a:lnTo>
                  <a:pt x="133476" y="183896"/>
                </a:lnTo>
                <a:lnTo>
                  <a:pt x="133476" y="203073"/>
                </a:lnTo>
                <a:lnTo>
                  <a:pt x="139573" y="228600"/>
                </a:lnTo>
                <a:lnTo>
                  <a:pt x="146050" y="241173"/>
                </a:lnTo>
                <a:lnTo>
                  <a:pt x="152526" y="260223"/>
                </a:lnTo>
                <a:lnTo>
                  <a:pt x="158750" y="279400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9" name="object 79"/>
          <p:cNvGrpSpPr/>
          <p:nvPr/>
        </p:nvGrpSpPr>
        <p:grpSpPr>
          <a:xfrm>
            <a:off x="10741786" y="1311274"/>
            <a:ext cx="1054100" cy="584200"/>
            <a:chOff x="10741786" y="1311274"/>
            <a:chExt cx="1054100" cy="584200"/>
          </a:xfrm>
        </p:grpSpPr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00536" y="1419224"/>
              <a:ext cx="209551" cy="22212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16182" y="1311274"/>
              <a:ext cx="292355" cy="13322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1462384" y="1378076"/>
              <a:ext cx="107950" cy="311150"/>
            </a:xfrm>
            <a:custGeom>
              <a:avLst/>
              <a:gdLst/>
              <a:ahLst/>
              <a:cxnLst/>
              <a:rect l="l" t="t" r="r" b="b"/>
              <a:pathLst>
                <a:path w="107950" h="311150">
                  <a:moveTo>
                    <a:pt x="0" y="0"/>
                  </a:moveTo>
                  <a:lnTo>
                    <a:pt x="0" y="6096"/>
                  </a:lnTo>
                  <a:lnTo>
                    <a:pt x="0" y="19050"/>
                  </a:lnTo>
                  <a:lnTo>
                    <a:pt x="6476" y="44196"/>
                  </a:lnTo>
                  <a:lnTo>
                    <a:pt x="6476" y="63373"/>
                  </a:lnTo>
                  <a:lnTo>
                    <a:pt x="6476" y="82423"/>
                  </a:lnTo>
                  <a:lnTo>
                    <a:pt x="12573" y="101473"/>
                  </a:lnTo>
                  <a:lnTo>
                    <a:pt x="19050" y="120523"/>
                  </a:lnTo>
                  <a:lnTo>
                    <a:pt x="19050" y="145796"/>
                  </a:lnTo>
                  <a:lnTo>
                    <a:pt x="19050" y="164846"/>
                  </a:lnTo>
                  <a:lnTo>
                    <a:pt x="25526" y="183896"/>
                  </a:lnTo>
                  <a:lnTo>
                    <a:pt x="25526" y="203073"/>
                  </a:lnTo>
                  <a:lnTo>
                    <a:pt x="25526" y="222123"/>
                  </a:lnTo>
                  <a:lnTo>
                    <a:pt x="31623" y="241173"/>
                  </a:lnTo>
                  <a:lnTo>
                    <a:pt x="31623" y="260223"/>
                  </a:lnTo>
                  <a:lnTo>
                    <a:pt x="38100" y="266319"/>
                  </a:lnTo>
                  <a:lnTo>
                    <a:pt x="38100" y="272796"/>
                  </a:lnTo>
                  <a:lnTo>
                    <a:pt x="38100" y="266319"/>
                  </a:lnTo>
                  <a:lnTo>
                    <a:pt x="38100" y="247650"/>
                  </a:lnTo>
                </a:path>
                <a:path w="107950" h="311150">
                  <a:moveTo>
                    <a:pt x="69850" y="44196"/>
                  </a:moveTo>
                  <a:lnTo>
                    <a:pt x="76326" y="56896"/>
                  </a:lnTo>
                  <a:lnTo>
                    <a:pt x="76326" y="75946"/>
                  </a:lnTo>
                  <a:lnTo>
                    <a:pt x="69850" y="44196"/>
                  </a:lnTo>
                  <a:lnTo>
                    <a:pt x="76326" y="94996"/>
                  </a:lnTo>
                  <a:lnTo>
                    <a:pt x="82804" y="114046"/>
                  </a:lnTo>
                  <a:lnTo>
                    <a:pt x="82804" y="139700"/>
                  </a:lnTo>
                  <a:lnTo>
                    <a:pt x="88900" y="183896"/>
                  </a:lnTo>
                  <a:lnTo>
                    <a:pt x="88900" y="203073"/>
                  </a:lnTo>
                  <a:lnTo>
                    <a:pt x="95376" y="222123"/>
                  </a:lnTo>
                  <a:lnTo>
                    <a:pt x="101473" y="241173"/>
                  </a:lnTo>
                  <a:lnTo>
                    <a:pt x="101473" y="260223"/>
                  </a:lnTo>
                  <a:lnTo>
                    <a:pt x="107950" y="272796"/>
                  </a:lnTo>
                  <a:lnTo>
                    <a:pt x="107950" y="285496"/>
                  </a:lnTo>
                  <a:lnTo>
                    <a:pt x="107950" y="298450"/>
                  </a:lnTo>
                  <a:lnTo>
                    <a:pt x="107950" y="304546"/>
                  </a:lnTo>
                  <a:lnTo>
                    <a:pt x="107950" y="311023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73382" y="1330324"/>
              <a:ext cx="133605" cy="12065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49709" y="1641347"/>
              <a:ext cx="146178" cy="171324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0751311" y="1784476"/>
              <a:ext cx="819150" cy="101600"/>
            </a:xfrm>
            <a:custGeom>
              <a:avLst/>
              <a:gdLst/>
              <a:ahLst/>
              <a:cxnLst/>
              <a:rect l="l" t="t" r="r" b="b"/>
              <a:pathLst>
                <a:path w="819150" h="101600">
                  <a:moveTo>
                    <a:pt x="0" y="0"/>
                  </a:moveTo>
                  <a:lnTo>
                    <a:pt x="0" y="6096"/>
                  </a:lnTo>
                  <a:lnTo>
                    <a:pt x="0" y="12573"/>
                  </a:lnTo>
                  <a:lnTo>
                    <a:pt x="0" y="18669"/>
                  </a:lnTo>
                  <a:lnTo>
                    <a:pt x="6223" y="25273"/>
                  </a:lnTo>
                  <a:lnTo>
                    <a:pt x="6223" y="31750"/>
                  </a:lnTo>
                  <a:lnTo>
                    <a:pt x="19177" y="37846"/>
                  </a:lnTo>
                  <a:lnTo>
                    <a:pt x="25273" y="44323"/>
                  </a:lnTo>
                  <a:lnTo>
                    <a:pt x="31750" y="44323"/>
                  </a:lnTo>
                  <a:lnTo>
                    <a:pt x="37846" y="50800"/>
                  </a:lnTo>
                  <a:lnTo>
                    <a:pt x="50800" y="50800"/>
                  </a:lnTo>
                  <a:lnTo>
                    <a:pt x="63373" y="56896"/>
                  </a:lnTo>
                  <a:lnTo>
                    <a:pt x="75946" y="56896"/>
                  </a:lnTo>
                  <a:lnTo>
                    <a:pt x="88900" y="56896"/>
                  </a:lnTo>
                  <a:lnTo>
                    <a:pt x="126746" y="56896"/>
                  </a:lnTo>
                  <a:lnTo>
                    <a:pt x="152273" y="56896"/>
                  </a:lnTo>
                  <a:lnTo>
                    <a:pt x="196596" y="56896"/>
                  </a:lnTo>
                  <a:lnTo>
                    <a:pt x="222123" y="63373"/>
                  </a:lnTo>
                  <a:lnTo>
                    <a:pt x="241300" y="63373"/>
                  </a:lnTo>
                  <a:lnTo>
                    <a:pt x="266446" y="63373"/>
                  </a:lnTo>
                  <a:lnTo>
                    <a:pt x="291973" y="63373"/>
                  </a:lnTo>
                  <a:lnTo>
                    <a:pt x="311023" y="63373"/>
                  </a:lnTo>
                  <a:lnTo>
                    <a:pt x="355346" y="69850"/>
                  </a:lnTo>
                  <a:lnTo>
                    <a:pt x="368300" y="75946"/>
                  </a:lnTo>
                  <a:lnTo>
                    <a:pt x="387350" y="75946"/>
                  </a:lnTo>
                  <a:lnTo>
                    <a:pt x="393573" y="82423"/>
                  </a:lnTo>
                  <a:lnTo>
                    <a:pt x="406527" y="82423"/>
                  </a:lnTo>
                  <a:lnTo>
                    <a:pt x="412623" y="88519"/>
                  </a:lnTo>
                  <a:lnTo>
                    <a:pt x="419100" y="88519"/>
                  </a:lnTo>
                  <a:lnTo>
                    <a:pt x="419100" y="94996"/>
                  </a:lnTo>
                  <a:lnTo>
                    <a:pt x="419100" y="101473"/>
                  </a:lnTo>
                  <a:lnTo>
                    <a:pt x="412623" y="101473"/>
                  </a:lnTo>
                  <a:lnTo>
                    <a:pt x="406527" y="101473"/>
                  </a:lnTo>
                  <a:lnTo>
                    <a:pt x="406527" y="94996"/>
                  </a:lnTo>
                  <a:lnTo>
                    <a:pt x="406527" y="88519"/>
                  </a:lnTo>
                  <a:lnTo>
                    <a:pt x="412623" y="82423"/>
                  </a:lnTo>
                  <a:lnTo>
                    <a:pt x="419100" y="75946"/>
                  </a:lnTo>
                  <a:lnTo>
                    <a:pt x="431673" y="69850"/>
                  </a:lnTo>
                  <a:lnTo>
                    <a:pt x="438150" y="69850"/>
                  </a:lnTo>
                  <a:lnTo>
                    <a:pt x="450723" y="63373"/>
                  </a:lnTo>
                  <a:lnTo>
                    <a:pt x="527050" y="63373"/>
                  </a:lnTo>
                  <a:lnTo>
                    <a:pt x="565277" y="69850"/>
                  </a:lnTo>
                  <a:lnTo>
                    <a:pt x="590423" y="69850"/>
                  </a:lnTo>
                  <a:lnTo>
                    <a:pt x="647700" y="75946"/>
                  </a:lnTo>
                  <a:lnTo>
                    <a:pt x="679323" y="82423"/>
                  </a:lnTo>
                  <a:lnTo>
                    <a:pt x="704977" y="82423"/>
                  </a:lnTo>
                  <a:lnTo>
                    <a:pt x="736600" y="82423"/>
                  </a:lnTo>
                  <a:lnTo>
                    <a:pt x="761746" y="88519"/>
                  </a:lnTo>
                  <a:lnTo>
                    <a:pt x="787400" y="88519"/>
                  </a:lnTo>
                  <a:lnTo>
                    <a:pt x="799973" y="88519"/>
                  </a:lnTo>
                  <a:lnTo>
                    <a:pt x="812546" y="88519"/>
                  </a:lnTo>
                  <a:lnTo>
                    <a:pt x="819023" y="88519"/>
                  </a:lnTo>
                  <a:lnTo>
                    <a:pt x="819023" y="82423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9420986" y="1159001"/>
            <a:ext cx="584200" cy="457200"/>
            <a:chOff x="9420986" y="1159001"/>
            <a:chExt cx="584200" cy="457200"/>
          </a:xfrm>
        </p:grpSpPr>
        <p:pic>
          <p:nvPicPr>
            <p:cNvPr id="87" name="object 8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20986" y="1482597"/>
              <a:ext cx="139701" cy="12712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74732" y="1374647"/>
              <a:ext cx="114555" cy="146178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9621011" y="1250949"/>
              <a:ext cx="374650" cy="356235"/>
            </a:xfrm>
            <a:custGeom>
              <a:avLst/>
              <a:gdLst/>
              <a:ahLst/>
              <a:cxnLst/>
              <a:rect l="l" t="t" r="r" b="b"/>
              <a:pathLst>
                <a:path w="374650" h="356234">
                  <a:moveTo>
                    <a:pt x="107950" y="0"/>
                  </a:moveTo>
                  <a:lnTo>
                    <a:pt x="107950" y="6476"/>
                  </a:lnTo>
                  <a:lnTo>
                    <a:pt x="120523" y="25273"/>
                  </a:lnTo>
                  <a:lnTo>
                    <a:pt x="127000" y="38226"/>
                  </a:lnTo>
                  <a:lnTo>
                    <a:pt x="133096" y="50800"/>
                  </a:lnTo>
                  <a:lnTo>
                    <a:pt x="146050" y="88900"/>
                  </a:lnTo>
                  <a:lnTo>
                    <a:pt x="158750" y="114173"/>
                  </a:lnTo>
                  <a:lnTo>
                    <a:pt x="165227" y="133223"/>
                  </a:lnTo>
                  <a:lnTo>
                    <a:pt x="177800" y="152273"/>
                  </a:lnTo>
                  <a:lnTo>
                    <a:pt x="196850" y="190500"/>
                  </a:lnTo>
                  <a:lnTo>
                    <a:pt x="209423" y="203073"/>
                  </a:lnTo>
                  <a:lnTo>
                    <a:pt x="222123" y="222123"/>
                  </a:lnTo>
                  <a:lnTo>
                    <a:pt x="235077" y="235076"/>
                  </a:lnTo>
                  <a:lnTo>
                    <a:pt x="241173" y="247650"/>
                  </a:lnTo>
                  <a:lnTo>
                    <a:pt x="253746" y="253873"/>
                  </a:lnTo>
                  <a:lnTo>
                    <a:pt x="260223" y="260350"/>
                  </a:lnTo>
                  <a:lnTo>
                    <a:pt x="266700" y="266826"/>
                  </a:lnTo>
                  <a:lnTo>
                    <a:pt x="272796" y="272923"/>
                  </a:lnTo>
                </a:path>
                <a:path w="374650" h="356234">
                  <a:moveTo>
                    <a:pt x="0" y="342773"/>
                  </a:moveTo>
                  <a:lnTo>
                    <a:pt x="19050" y="342773"/>
                  </a:lnTo>
                  <a:lnTo>
                    <a:pt x="38100" y="342773"/>
                  </a:lnTo>
                  <a:lnTo>
                    <a:pt x="50673" y="342773"/>
                  </a:lnTo>
                  <a:lnTo>
                    <a:pt x="101473" y="349250"/>
                  </a:lnTo>
                  <a:lnTo>
                    <a:pt x="127000" y="349250"/>
                  </a:lnTo>
                  <a:lnTo>
                    <a:pt x="158750" y="349250"/>
                  </a:lnTo>
                  <a:lnTo>
                    <a:pt x="183896" y="355726"/>
                  </a:lnTo>
                  <a:lnTo>
                    <a:pt x="215900" y="355726"/>
                  </a:lnTo>
                  <a:lnTo>
                    <a:pt x="247650" y="355726"/>
                  </a:lnTo>
                  <a:lnTo>
                    <a:pt x="279273" y="349250"/>
                  </a:lnTo>
                  <a:lnTo>
                    <a:pt x="304800" y="349250"/>
                  </a:lnTo>
                  <a:lnTo>
                    <a:pt x="330073" y="349250"/>
                  </a:lnTo>
                  <a:lnTo>
                    <a:pt x="349123" y="342773"/>
                  </a:lnTo>
                  <a:lnTo>
                    <a:pt x="361696" y="342773"/>
                  </a:lnTo>
                  <a:lnTo>
                    <a:pt x="374650" y="342773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589261" y="1168526"/>
              <a:ext cx="304800" cy="381000"/>
            </a:xfrm>
            <a:custGeom>
              <a:avLst/>
              <a:gdLst/>
              <a:ahLst/>
              <a:cxnLst/>
              <a:rect l="l" t="t" r="r" b="b"/>
              <a:pathLst>
                <a:path w="304800" h="381000">
                  <a:moveTo>
                    <a:pt x="203073" y="31623"/>
                  </a:moveTo>
                  <a:lnTo>
                    <a:pt x="203073" y="25146"/>
                  </a:lnTo>
                  <a:lnTo>
                    <a:pt x="196977" y="18669"/>
                  </a:lnTo>
                  <a:lnTo>
                    <a:pt x="190500" y="18669"/>
                  </a:lnTo>
                  <a:lnTo>
                    <a:pt x="190500" y="12573"/>
                  </a:lnTo>
                  <a:lnTo>
                    <a:pt x="184023" y="12573"/>
                  </a:lnTo>
                  <a:lnTo>
                    <a:pt x="177800" y="6096"/>
                  </a:lnTo>
                  <a:lnTo>
                    <a:pt x="171323" y="6096"/>
                  </a:lnTo>
                  <a:lnTo>
                    <a:pt x="158750" y="0"/>
                  </a:lnTo>
                  <a:lnTo>
                    <a:pt x="152273" y="0"/>
                  </a:lnTo>
                  <a:lnTo>
                    <a:pt x="145796" y="6096"/>
                  </a:lnTo>
                  <a:lnTo>
                    <a:pt x="133223" y="6096"/>
                  </a:lnTo>
                  <a:lnTo>
                    <a:pt x="127127" y="6096"/>
                  </a:lnTo>
                  <a:lnTo>
                    <a:pt x="114173" y="12573"/>
                  </a:lnTo>
                  <a:lnTo>
                    <a:pt x="101473" y="18669"/>
                  </a:lnTo>
                  <a:lnTo>
                    <a:pt x="94996" y="18669"/>
                  </a:lnTo>
                  <a:lnTo>
                    <a:pt x="82423" y="25146"/>
                  </a:lnTo>
                  <a:lnTo>
                    <a:pt x="75946" y="31623"/>
                  </a:lnTo>
                  <a:lnTo>
                    <a:pt x="63373" y="37846"/>
                  </a:lnTo>
                  <a:lnTo>
                    <a:pt x="56896" y="44323"/>
                  </a:lnTo>
                  <a:lnTo>
                    <a:pt x="44323" y="50800"/>
                  </a:lnTo>
                  <a:lnTo>
                    <a:pt x="38227" y="63373"/>
                  </a:lnTo>
                  <a:lnTo>
                    <a:pt x="31750" y="69850"/>
                  </a:lnTo>
                  <a:lnTo>
                    <a:pt x="25273" y="82423"/>
                  </a:lnTo>
                  <a:lnTo>
                    <a:pt x="19050" y="101473"/>
                  </a:lnTo>
                  <a:lnTo>
                    <a:pt x="12573" y="114173"/>
                  </a:lnTo>
                  <a:lnTo>
                    <a:pt x="12573" y="133223"/>
                  </a:lnTo>
                  <a:lnTo>
                    <a:pt x="6096" y="145796"/>
                  </a:lnTo>
                  <a:lnTo>
                    <a:pt x="0" y="184023"/>
                  </a:lnTo>
                  <a:lnTo>
                    <a:pt x="0" y="203073"/>
                  </a:lnTo>
                  <a:lnTo>
                    <a:pt x="0" y="222123"/>
                  </a:lnTo>
                  <a:lnTo>
                    <a:pt x="0" y="241173"/>
                  </a:lnTo>
                  <a:lnTo>
                    <a:pt x="6096" y="260223"/>
                  </a:lnTo>
                  <a:lnTo>
                    <a:pt x="12573" y="279400"/>
                  </a:lnTo>
                  <a:lnTo>
                    <a:pt x="19050" y="298450"/>
                  </a:lnTo>
                  <a:lnTo>
                    <a:pt x="38227" y="323596"/>
                  </a:lnTo>
                  <a:lnTo>
                    <a:pt x="50800" y="336296"/>
                  </a:lnTo>
                  <a:lnTo>
                    <a:pt x="63373" y="349250"/>
                  </a:lnTo>
                  <a:lnTo>
                    <a:pt x="82423" y="355346"/>
                  </a:lnTo>
                  <a:lnTo>
                    <a:pt x="101473" y="361823"/>
                  </a:lnTo>
                  <a:lnTo>
                    <a:pt x="120650" y="368300"/>
                  </a:lnTo>
                  <a:lnTo>
                    <a:pt x="139700" y="374396"/>
                  </a:lnTo>
                  <a:lnTo>
                    <a:pt x="158750" y="374396"/>
                  </a:lnTo>
                  <a:lnTo>
                    <a:pt x="171323" y="380873"/>
                  </a:lnTo>
                  <a:lnTo>
                    <a:pt x="209550" y="380873"/>
                  </a:lnTo>
                  <a:lnTo>
                    <a:pt x="222123" y="380873"/>
                  </a:lnTo>
                  <a:lnTo>
                    <a:pt x="234696" y="380873"/>
                  </a:lnTo>
                  <a:lnTo>
                    <a:pt x="247650" y="380873"/>
                  </a:lnTo>
                  <a:lnTo>
                    <a:pt x="260350" y="374396"/>
                  </a:lnTo>
                  <a:lnTo>
                    <a:pt x="272923" y="368300"/>
                  </a:lnTo>
                  <a:lnTo>
                    <a:pt x="279400" y="361823"/>
                  </a:lnTo>
                  <a:lnTo>
                    <a:pt x="285496" y="349250"/>
                  </a:lnTo>
                  <a:lnTo>
                    <a:pt x="291973" y="336296"/>
                  </a:lnTo>
                  <a:lnTo>
                    <a:pt x="298450" y="323596"/>
                  </a:lnTo>
                  <a:lnTo>
                    <a:pt x="304546" y="304546"/>
                  </a:lnTo>
                  <a:lnTo>
                    <a:pt x="304546" y="285496"/>
                  </a:lnTo>
                  <a:lnTo>
                    <a:pt x="304546" y="266446"/>
                  </a:lnTo>
                  <a:lnTo>
                    <a:pt x="304546" y="247269"/>
                  </a:lnTo>
                  <a:lnTo>
                    <a:pt x="304546" y="228600"/>
                  </a:lnTo>
                  <a:lnTo>
                    <a:pt x="298450" y="196596"/>
                  </a:lnTo>
                  <a:lnTo>
                    <a:pt x="298450" y="171323"/>
                  </a:lnTo>
                  <a:lnTo>
                    <a:pt x="279400" y="114173"/>
                  </a:lnTo>
                  <a:lnTo>
                    <a:pt x="272923" y="88900"/>
                  </a:lnTo>
                  <a:lnTo>
                    <a:pt x="241173" y="44323"/>
                  </a:lnTo>
                  <a:lnTo>
                    <a:pt x="177800" y="25146"/>
                  </a:lnTo>
                  <a:lnTo>
                    <a:pt x="164846" y="31623"/>
                  </a:lnTo>
                  <a:lnTo>
                    <a:pt x="145796" y="37846"/>
                  </a:lnTo>
                  <a:lnTo>
                    <a:pt x="133223" y="44323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7807832" y="2136774"/>
            <a:ext cx="584200" cy="381000"/>
            <a:chOff x="7807832" y="2136774"/>
            <a:chExt cx="584200" cy="381000"/>
          </a:xfrm>
        </p:grpSpPr>
        <p:sp>
          <p:nvSpPr>
            <p:cNvPr id="92" name="object 92"/>
            <p:cNvSpPr/>
            <p:nvPr/>
          </p:nvSpPr>
          <p:spPr>
            <a:xfrm>
              <a:off x="7817358" y="2247773"/>
              <a:ext cx="260985" cy="260350"/>
            </a:xfrm>
            <a:custGeom>
              <a:avLst/>
              <a:gdLst/>
              <a:ahLst/>
              <a:cxnLst/>
              <a:rect l="l" t="t" r="r" b="b"/>
              <a:pathLst>
                <a:path w="260984" h="260350">
                  <a:moveTo>
                    <a:pt x="19050" y="0"/>
                  </a:moveTo>
                  <a:lnTo>
                    <a:pt x="12953" y="6476"/>
                  </a:lnTo>
                  <a:lnTo>
                    <a:pt x="6476" y="38226"/>
                  </a:lnTo>
                  <a:lnTo>
                    <a:pt x="6476" y="63753"/>
                  </a:lnTo>
                  <a:lnTo>
                    <a:pt x="0" y="88900"/>
                  </a:lnTo>
                  <a:lnTo>
                    <a:pt x="0" y="108076"/>
                  </a:lnTo>
                  <a:lnTo>
                    <a:pt x="0" y="133603"/>
                  </a:lnTo>
                  <a:lnTo>
                    <a:pt x="0" y="152653"/>
                  </a:lnTo>
                  <a:lnTo>
                    <a:pt x="0" y="171450"/>
                  </a:lnTo>
                  <a:lnTo>
                    <a:pt x="12953" y="209550"/>
                  </a:lnTo>
                  <a:lnTo>
                    <a:pt x="19050" y="222503"/>
                  </a:lnTo>
                  <a:lnTo>
                    <a:pt x="25526" y="235076"/>
                  </a:lnTo>
                  <a:lnTo>
                    <a:pt x="38100" y="241173"/>
                  </a:lnTo>
                  <a:lnTo>
                    <a:pt x="44576" y="247776"/>
                  </a:lnTo>
                  <a:lnTo>
                    <a:pt x="57276" y="254253"/>
                  </a:lnTo>
                  <a:lnTo>
                    <a:pt x="70231" y="254253"/>
                  </a:lnTo>
                  <a:lnTo>
                    <a:pt x="82803" y="247776"/>
                  </a:lnTo>
                  <a:lnTo>
                    <a:pt x="95376" y="241173"/>
                  </a:lnTo>
                  <a:lnTo>
                    <a:pt x="114426" y="228600"/>
                  </a:lnTo>
                  <a:lnTo>
                    <a:pt x="120903" y="216026"/>
                  </a:lnTo>
                  <a:lnTo>
                    <a:pt x="127126" y="209550"/>
                  </a:lnTo>
                  <a:lnTo>
                    <a:pt x="127126" y="203453"/>
                  </a:lnTo>
                  <a:lnTo>
                    <a:pt x="127126" y="196976"/>
                  </a:lnTo>
                  <a:lnTo>
                    <a:pt x="127126" y="203453"/>
                  </a:lnTo>
                  <a:lnTo>
                    <a:pt x="133603" y="222503"/>
                  </a:lnTo>
                  <a:lnTo>
                    <a:pt x="140081" y="235076"/>
                  </a:lnTo>
                  <a:lnTo>
                    <a:pt x="152653" y="254253"/>
                  </a:lnTo>
                  <a:lnTo>
                    <a:pt x="165226" y="260350"/>
                  </a:lnTo>
                  <a:lnTo>
                    <a:pt x="177800" y="260350"/>
                  </a:lnTo>
                  <a:lnTo>
                    <a:pt x="209931" y="260350"/>
                  </a:lnTo>
                  <a:lnTo>
                    <a:pt x="222503" y="260350"/>
                  </a:lnTo>
                  <a:lnTo>
                    <a:pt x="235076" y="254253"/>
                  </a:lnTo>
                  <a:lnTo>
                    <a:pt x="247650" y="247776"/>
                  </a:lnTo>
                  <a:lnTo>
                    <a:pt x="260603" y="222503"/>
                  </a:lnTo>
                  <a:lnTo>
                    <a:pt x="260603" y="203453"/>
                  </a:lnTo>
                  <a:lnTo>
                    <a:pt x="260603" y="190500"/>
                  </a:lnTo>
                  <a:lnTo>
                    <a:pt x="254126" y="171450"/>
                  </a:lnTo>
                  <a:lnTo>
                    <a:pt x="247650" y="158750"/>
                  </a:lnTo>
                  <a:lnTo>
                    <a:pt x="235076" y="139700"/>
                  </a:lnTo>
                  <a:lnTo>
                    <a:pt x="228600" y="127126"/>
                  </a:lnTo>
                  <a:lnTo>
                    <a:pt x="209931" y="101600"/>
                  </a:lnTo>
                  <a:lnTo>
                    <a:pt x="209931" y="88900"/>
                  </a:lnTo>
                  <a:lnTo>
                    <a:pt x="209931" y="82423"/>
                  </a:lnTo>
                  <a:lnTo>
                    <a:pt x="209931" y="76326"/>
                  </a:lnTo>
                  <a:lnTo>
                    <a:pt x="209931" y="69850"/>
                  </a:lnTo>
                  <a:lnTo>
                    <a:pt x="216026" y="63753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25332" y="2136774"/>
              <a:ext cx="266701" cy="139701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436736" y="2289047"/>
            <a:ext cx="196851" cy="216028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798559" y="2263901"/>
            <a:ext cx="171324" cy="209424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270509" y="1253997"/>
            <a:ext cx="10640137" cy="4549903"/>
            <a:chOff x="270509" y="1253997"/>
            <a:chExt cx="10640137" cy="4549903"/>
          </a:xfrm>
        </p:grpSpPr>
        <p:pic>
          <p:nvPicPr>
            <p:cNvPr id="97" name="object 9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0509" y="1253997"/>
              <a:ext cx="4104134" cy="1582675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162761" y="2921000"/>
              <a:ext cx="9747885" cy="2882900"/>
            </a:xfrm>
            <a:custGeom>
              <a:avLst/>
              <a:gdLst/>
              <a:ahLst/>
              <a:cxnLst/>
              <a:rect l="l" t="t" r="r" b="b"/>
              <a:pathLst>
                <a:path w="9747885" h="2882900">
                  <a:moveTo>
                    <a:pt x="6477" y="654176"/>
                  </a:moveTo>
                  <a:lnTo>
                    <a:pt x="0" y="654176"/>
                  </a:lnTo>
                  <a:lnTo>
                    <a:pt x="0" y="647700"/>
                  </a:lnTo>
                  <a:lnTo>
                    <a:pt x="0" y="654176"/>
                  </a:lnTo>
                  <a:lnTo>
                    <a:pt x="6477" y="654176"/>
                  </a:lnTo>
                  <a:lnTo>
                    <a:pt x="6477" y="660273"/>
                  </a:lnTo>
                  <a:lnTo>
                    <a:pt x="12598" y="660273"/>
                  </a:lnTo>
                  <a:lnTo>
                    <a:pt x="19075" y="666750"/>
                  </a:lnTo>
                  <a:lnTo>
                    <a:pt x="19075" y="673226"/>
                  </a:lnTo>
                  <a:lnTo>
                    <a:pt x="25196" y="679323"/>
                  </a:lnTo>
                  <a:lnTo>
                    <a:pt x="31673" y="692276"/>
                  </a:lnTo>
                  <a:lnTo>
                    <a:pt x="38150" y="698373"/>
                  </a:lnTo>
                  <a:lnTo>
                    <a:pt x="50749" y="710945"/>
                  </a:lnTo>
                  <a:lnTo>
                    <a:pt x="57238" y="717550"/>
                  </a:lnTo>
                  <a:lnTo>
                    <a:pt x="63360" y="724026"/>
                  </a:lnTo>
                  <a:lnTo>
                    <a:pt x="76314" y="736600"/>
                  </a:lnTo>
                  <a:lnTo>
                    <a:pt x="82435" y="749173"/>
                  </a:lnTo>
                  <a:lnTo>
                    <a:pt x="88912" y="755650"/>
                  </a:lnTo>
                  <a:lnTo>
                    <a:pt x="108000" y="768223"/>
                  </a:lnTo>
                  <a:lnTo>
                    <a:pt x="114096" y="780795"/>
                  </a:lnTo>
                  <a:lnTo>
                    <a:pt x="120573" y="787273"/>
                  </a:lnTo>
                  <a:lnTo>
                    <a:pt x="127050" y="793750"/>
                  </a:lnTo>
                  <a:lnTo>
                    <a:pt x="133146" y="806450"/>
                  </a:lnTo>
                  <a:lnTo>
                    <a:pt x="146100" y="812926"/>
                  </a:lnTo>
                  <a:lnTo>
                    <a:pt x="158800" y="831976"/>
                  </a:lnTo>
                  <a:lnTo>
                    <a:pt x="165277" y="844550"/>
                  </a:lnTo>
                  <a:lnTo>
                    <a:pt x="177850" y="857123"/>
                  </a:lnTo>
                  <a:lnTo>
                    <a:pt x="190423" y="876300"/>
                  </a:lnTo>
                  <a:lnTo>
                    <a:pt x="202996" y="888873"/>
                  </a:lnTo>
                  <a:lnTo>
                    <a:pt x="209473" y="901826"/>
                  </a:lnTo>
                  <a:lnTo>
                    <a:pt x="222173" y="907923"/>
                  </a:lnTo>
                  <a:lnTo>
                    <a:pt x="228650" y="920876"/>
                  </a:lnTo>
                  <a:lnTo>
                    <a:pt x="241223" y="933450"/>
                  </a:lnTo>
                  <a:lnTo>
                    <a:pt x="247700" y="946150"/>
                  </a:lnTo>
                  <a:lnTo>
                    <a:pt x="253796" y="958723"/>
                  </a:lnTo>
                  <a:lnTo>
                    <a:pt x="266750" y="971676"/>
                  </a:lnTo>
                  <a:lnTo>
                    <a:pt x="272846" y="990726"/>
                  </a:lnTo>
                  <a:lnTo>
                    <a:pt x="279323" y="1003300"/>
                  </a:lnTo>
                  <a:lnTo>
                    <a:pt x="291896" y="1015873"/>
                  </a:lnTo>
                  <a:lnTo>
                    <a:pt x="298373" y="1028573"/>
                  </a:lnTo>
                  <a:lnTo>
                    <a:pt x="317550" y="1060577"/>
                  </a:lnTo>
                  <a:lnTo>
                    <a:pt x="330123" y="1073150"/>
                  </a:lnTo>
                  <a:lnTo>
                    <a:pt x="342696" y="1085723"/>
                  </a:lnTo>
                  <a:lnTo>
                    <a:pt x="355650" y="1104900"/>
                  </a:lnTo>
                  <a:lnTo>
                    <a:pt x="361746" y="1117473"/>
                  </a:lnTo>
                  <a:lnTo>
                    <a:pt x="387400" y="1143000"/>
                  </a:lnTo>
                  <a:lnTo>
                    <a:pt x="399973" y="1155573"/>
                  </a:lnTo>
                  <a:lnTo>
                    <a:pt x="425500" y="1187323"/>
                  </a:lnTo>
                  <a:lnTo>
                    <a:pt x="438073" y="1200277"/>
                  </a:lnTo>
                  <a:lnTo>
                    <a:pt x="450773" y="1219327"/>
                  </a:lnTo>
                  <a:lnTo>
                    <a:pt x="463727" y="1237995"/>
                  </a:lnTo>
                  <a:lnTo>
                    <a:pt x="476300" y="1250950"/>
                  </a:lnTo>
                  <a:lnTo>
                    <a:pt x="488873" y="1270127"/>
                  </a:lnTo>
                  <a:lnTo>
                    <a:pt x="501446" y="1289177"/>
                  </a:lnTo>
                  <a:lnTo>
                    <a:pt x="520496" y="1301750"/>
                  </a:lnTo>
                  <a:lnTo>
                    <a:pt x="533450" y="1320800"/>
                  </a:lnTo>
                  <a:lnTo>
                    <a:pt x="546150" y="1333500"/>
                  </a:lnTo>
                  <a:lnTo>
                    <a:pt x="558723" y="1352550"/>
                  </a:lnTo>
                  <a:lnTo>
                    <a:pt x="577773" y="1365123"/>
                  </a:lnTo>
                  <a:lnTo>
                    <a:pt x="590346" y="1384173"/>
                  </a:lnTo>
                  <a:lnTo>
                    <a:pt x="609523" y="1396745"/>
                  </a:lnTo>
                  <a:lnTo>
                    <a:pt x="622477" y="1415923"/>
                  </a:lnTo>
                  <a:lnTo>
                    <a:pt x="641146" y="1434973"/>
                  </a:lnTo>
                  <a:lnTo>
                    <a:pt x="654100" y="1454023"/>
                  </a:lnTo>
                  <a:lnTo>
                    <a:pt x="685850" y="1492250"/>
                  </a:lnTo>
                  <a:lnTo>
                    <a:pt x="704900" y="1511300"/>
                  </a:lnTo>
                  <a:lnTo>
                    <a:pt x="717473" y="1536827"/>
                  </a:lnTo>
                  <a:lnTo>
                    <a:pt x="736523" y="1555623"/>
                  </a:lnTo>
                  <a:lnTo>
                    <a:pt x="749096" y="1574673"/>
                  </a:lnTo>
                  <a:lnTo>
                    <a:pt x="768273" y="1593723"/>
                  </a:lnTo>
                  <a:lnTo>
                    <a:pt x="781227" y="1612773"/>
                  </a:lnTo>
                  <a:lnTo>
                    <a:pt x="812850" y="1651000"/>
                  </a:lnTo>
                  <a:lnTo>
                    <a:pt x="831900" y="1670050"/>
                  </a:lnTo>
                  <a:lnTo>
                    <a:pt x="844600" y="1689100"/>
                  </a:lnTo>
                  <a:lnTo>
                    <a:pt x="882700" y="1727327"/>
                  </a:lnTo>
                  <a:lnTo>
                    <a:pt x="901750" y="1746377"/>
                  </a:lnTo>
                  <a:lnTo>
                    <a:pt x="914450" y="1771523"/>
                  </a:lnTo>
                  <a:lnTo>
                    <a:pt x="933500" y="1790700"/>
                  </a:lnTo>
                  <a:lnTo>
                    <a:pt x="952550" y="1816227"/>
                  </a:lnTo>
                  <a:lnTo>
                    <a:pt x="965123" y="1835277"/>
                  </a:lnTo>
                  <a:lnTo>
                    <a:pt x="1003350" y="1886077"/>
                  </a:lnTo>
                  <a:lnTo>
                    <a:pt x="1022400" y="1911223"/>
                  </a:lnTo>
                  <a:lnTo>
                    <a:pt x="1034973" y="1936750"/>
                  </a:lnTo>
                  <a:lnTo>
                    <a:pt x="1073200" y="1994027"/>
                  </a:lnTo>
                  <a:lnTo>
                    <a:pt x="1085773" y="2019300"/>
                  </a:lnTo>
                  <a:lnTo>
                    <a:pt x="1104823" y="2050923"/>
                  </a:lnTo>
                  <a:lnTo>
                    <a:pt x="1123873" y="2076450"/>
                  </a:lnTo>
                  <a:lnTo>
                    <a:pt x="1136573" y="2108200"/>
                  </a:lnTo>
                  <a:lnTo>
                    <a:pt x="1155623" y="2133727"/>
                  </a:lnTo>
                  <a:lnTo>
                    <a:pt x="1174673" y="2158873"/>
                  </a:lnTo>
                  <a:lnTo>
                    <a:pt x="1200200" y="2184527"/>
                  </a:lnTo>
                  <a:lnTo>
                    <a:pt x="1219250" y="2216150"/>
                  </a:lnTo>
                  <a:lnTo>
                    <a:pt x="1257096" y="2266950"/>
                  </a:lnTo>
                  <a:lnTo>
                    <a:pt x="1282623" y="2298573"/>
                  </a:lnTo>
                  <a:lnTo>
                    <a:pt x="1301800" y="2324227"/>
                  </a:lnTo>
                  <a:lnTo>
                    <a:pt x="1326946" y="2355850"/>
                  </a:lnTo>
                  <a:lnTo>
                    <a:pt x="1352473" y="2380996"/>
                  </a:lnTo>
                  <a:lnTo>
                    <a:pt x="1396796" y="2438273"/>
                  </a:lnTo>
                  <a:lnTo>
                    <a:pt x="1434896" y="2489073"/>
                  </a:lnTo>
                  <a:lnTo>
                    <a:pt x="1460550" y="2521077"/>
                  </a:lnTo>
                  <a:lnTo>
                    <a:pt x="1504746" y="2565400"/>
                  </a:lnTo>
                  <a:lnTo>
                    <a:pt x="1523923" y="2590927"/>
                  </a:lnTo>
                  <a:lnTo>
                    <a:pt x="1549450" y="2616073"/>
                  </a:lnTo>
                  <a:lnTo>
                    <a:pt x="1568500" y="2635250"/>
                  </a:lnTo>
                  <a:lnTo>
                    <a:pt x="1587550" y="2660777"/>
                  </a:lnTo>
                  <a:lnTo>
                    <a:pt x="1606727" y="2679852"/>
                  </a:lnTo>
                  <a:lnTo>
                    <a:pt x="1625396" y="2698572"/>
                  </a:lnTo>
                  <a:lnTo>
                    <a:pt x="1644446" y="2717647"/>
                  </a:lnTo>
                  <a:lnTo>
                    <a:pt x="1657400" y="2736723"/>
                  </a:lnTo>
                  <a:lnTo>
                    <a:pt x="1689150" y="2774886"/>
                  </a:lnTo>
                  <a:lnTo>
                    <a:pt x="1708200" y="2793961"/>
                  </a:lnTo>
                  <a:lnTo>
                    <a:pt x="1720773" y="2813050"/>
                  </a:lnTo>
                  <a:lnTo>
                    <a:pt x="1733346" y="2832125"/>
                  </a:lnTo>
                  <a:lnTo>
                    <a:pt x="1752523" y="2863811"/>
                  </a:lnTo>
                  <a:lnTo>
                    <a:pt x="1765477" y="2882887"/>
                  </a:lnTo>
                </a:path>
                <a:path w="9747885" h="2882900">
                  <a:moveTo>
                    <a:pt x="3543096" y="1378077"/>
                  </a:moveTo>
                  <a:lnTo>
                    <a:pt x="3549573" y="1378077"/>
                  </a:lnTo>
                  <a:lnTo>
                    <a:pt x="3562146" y="1371600"/>
                  </a:lnTo>
                  <a:lnTo>
                    <a:pt x="3568623" y="1371600"/>
                  </a:lnTo>
                  <a:lnTo>
                    <a:pt x="3575100" y="1365123"/>
                  </a:lnTo>
                  <a:lnTo>
                    <a:pt x="3600373" y="1346073"/>
                  </a:lnTo>
                  <a:lnTo>
                    <a:pt x="3606850" y="1339977"/>
                  </a:lnTo>
                  <a:lnTo>
                    <a:pt x="3619423" y="1333500"/>
                  </a:lnTo>
                  <a:lnTo>
                    <a:pt x="3631996" y="1327023"/>
                  </a:lnTo>
                  <a:lnTo>
                    <a:pt x="3638473" y="1320800"/>
                  </a:lnTo>
                  <a:lnTo>
                    <a:pt x="3664127" y="1308227"/>
                  </a:lnTo>
                  <a:lnTo>
                    <a:pt x="3676700" y="1301750"/>
                  </a:lnTo>
                  <a:lnTo>
                    <a:pt x="3689273" y="1295273"/>
                  </a:lnTo>
                  <a:lnTo>
                    <a:pt x="3701846" y="1289177"/>
                  </a:lnTo>
                  <a:lnTo>
                    <a:pt x="3740073" y="1276223"/>
                  </a:lnTo>
                  <a:lnTo>
                    <a:pt x="3753027" y="1276223"/>
                  </a:lnTo>
                  <a:lnTo>
                    <a:pt x="3771696" y="1270127"/>
                  </a:lnTo>
                  <a:lnTo>
                    <a:pt x="3784650" y="1263650"/>
                  </a:lnTo>
                  <a:lnTo>
                    <a:pt x="3809923" y="1257173"/>
                  </a:lnTo>
                  <a:lnTo>
                    <a:pt x="3816400" y="1250950"/>
                  </a:lnTo>
                  <a:lnTo>
                    <a:pt x="3828973" y="1244473"/>
                  </a:lnTo>
                  <a:lnTo>
                    <a:pt x="3841546" y="1244473"/>
                  </a:lnTo>
                  <a:lnTo>
                    <a:pt x="3854500" y="1244473"/>
                  </a:lnTo>
                  <a:lnTo>
                    <a:pt x="3873550" y="1237995"/>
                  </a:lnTo>
                  <a:lnTo>
                    <a:pt x="3879773" y="1231900"/>
                  </a:lnTo>
                  <a:lnTo>
                    <a:pt x="3892727" y="1231900"/>
                  </a:lnTo>
                  <a:lnTo>
                    <a:pt x="3898823" y="1231900"/>
                  </a:lnTo>
                  <a:lnTo>
                    <a:pt x="3911396" y="1225423"/>
                  </a:lnTo>
                  <a:lnTo>
                    <a:pt x="3924350" y="1225423"/>
                  </a:lnTo>
                  <a:lnTo>
                    <a:pt x="3930446" y="1219327"/>
                  </a:lnTo>
                  <a:lnTo>
                    <a:pt x="3943400" y="1219327"/>
                  </a:lnTo>
                  <a:lnTo>
                    <a:pt x="3968673" y="1212850"/>
                  </a:lnTo>
                  <a:lnTo>
                    <a:pt x="3975150" y="1206373"/>
                  </a:lnTo>
                  <a:lnTo>
                    <a:pt x="3987723" y="1200277"/>
                  </a:lnTo>
                  <a:lnTo>
                    <a:pt x="4000296" y="1193800"/>
                  </a:lnTo>
                  <a:lnTo>
                    <a:pt x="4013250" y="1187323"/>
                  </a:lnTo>
                  <a:lnTo>
                    <a:pt x="4019346" y="1187323"/>
                  </a:lnTo>
                  <a:lnTo>
                    <a:pt x="4032300" y="1181227"/>
                  </a:lnTo>
                  <a:lnTo>
                    <a:pt x="4038523" y="1181227"/>
                  </a:lnTo>
                  <a:lnTo>
                    <a:pt x="4051477" y="1181227"/>
                  </a:lnTo>
                  <a:lnTo>
                    <a:pt x="4057573" y="1181227"/>
                  </a:lnTo>
                  <a:lnTo>
                    <a:pt x="4070146" y="1187323"/>
                  </a:lnTo>
                  <a:lnTo>
                    <a:pt x="4146473" y="1187323"/>
                  </a:lnTo>
                  <a:lnTo>
                    <a:pt x="4152950" y="1193800"/>
                  </a:lnTo>
                  <a:lnTo>
                    <a:pt x="4197273" y="1193800"/>
                  </a:lnTo>
                  <a:lnTo>
                    <a:pt x="4222800" y="1200277"/>
                  </a:lnTo>
                  <a:lnTo>
                    <a:pt x="4228896" y="1200277"/>
                  </a:lnTo>
                  <a:lnTo>
                    <a:pt x="4241850" y="1200277"/>
                  </a:lnTo>
                  <a:lnTo>
                    <a:pt x="4247946" y="1200277"/>
                  </a:lnTo>
                  <a:lnTo>
                    <a:pt x="4260900" y="1200277"/>
                  </a:lnTo>
                  <a:lnTo>
                    <a:pt x="4267123" y="1206373"/>
                  </a:lnTo>
                  <a:lnTo>
                    <a:pt x="4286173" y="1206373"/>
                  </a:lnTo>
                  <a:lnTo>
                    <a:pt x="4292650" y="1212850"/>
                  </a:lnTo>
                  <a:lnTo>
                    <a:pt x="4305223" y="1212850"/>
                  </a:lnTo>
                  <a:lnTo>
                    <a:pt x="4311700" y="1219327"/>
                  </a:lnTo>
                  <a:lnTo>
                    <a:pt x="4324273" y="1219327"/>
                  </a:lnTo>
                  <a:lnTo>
                    <a:pt x="4330750" y="1225423"/>
                  </a:lnTo>
                  <a:lnTo>
                    <a:pt x="4349927" y="1231900"/>
                  </a:lnTo>
                  <a:lnTo>
                    <a:pt x="4356023" y="1237995"/>
                  </a:lnTo>
                  <a:lnTo>
                    <a:pt x="4375073" y="1244473"/>
                  </a:lnTo>
                  <a:lnTo>
                    <a:pt x="4387646" y="1244473"/>
                  </a:lnTo>
                  <a:lnTo>
                    <a:pt x="4394123" y="1250950"/>
                  </a:lnTo>
                  <a:lnTo>
                    <a:pt x="4400600" y="1250950"/>
                  </a:lnTo>
                  <a:lnTo>
                    <a:pt x="4413173" y="1257173"/>
                  </a:lnTo>
                  <a:lnTo>
                    <a:pt x="4419650" y="1263650"/>
                  </a:lnTo>
                  <a:lnTo>
                    <a:pt x="4432350" y="1270127"/>
                  </a:lnTo>
                  <a:lnTo>
                    <a:pt x="4438827" y="1276223"/>
                  </a:lnTo>
                  <a:lnTo>
                    <a:pt x="4444923" y="1282700"/>
                  </a:lnTo>
                  <a:lnTo>
                    <a:pt x="4463973" y="1289177"/>
                  </a:lnTo>
                  <a:lnTo>
                    <a:pt x="4514773" y="1289177"/>
                  </a:lnTo>
                  <a:lnTo>
                    <a:pt x="4521250" y="1295273"/>
                  </a:lnTo>
                  <a:lnTo>
                    <a:pt x="4527346" y="1295273"/>
                  </a:lnTo>
                  <a:lnTo>
                    <a:pt x="4527346" y="1301750"/>
                  </a:lnTo>
                  <a:lnTo>
                    <a:pt x="4527346" y="1308227"/>
                  </a:lnTo>
                  <a:lnTo>
                    <a:pt x="4533823" y="1308227"/>
                  </a:lnTo>
                  <a:lnTo>
                    <a:pt x="4533823" y="1314323"/>
                  </a:lnTo>
                  <a:lnTo>
                    <a:pt x="4540300" y="1314323"/>
                  </a:lnTo>
                  <a:lnTo>
                    <a:pt x="4540300" y="1320800"/>
                  </a:lnTo>
                  <a:lnTo>
                    <a:pt x="4546396" y="1320800"/>
                  </a:lnTo>
                  <a:lnTo>
                    <a:pt x="4546396" y="1327023"/>
                  </a:lnTo>
                  <a:lnTo>
                    <a:pt x="4552873" y="1327023"/>
                  </a:lnTo>
                  <a:lnTo>
                    <a:pt x="4552873" y="1333500"/>
                  </a:lnTo>
                  <a:lnTo>
                    <a:pt x="4552873" y="1339977"/>
                  </a:lnTo>
                  <a:lnTo>
                    <a:pt x="4559350" y="1339977"/>
                  </a:lnTo>
                  <a:lnTo>
                    <a:pt x="4565573" y="1346073"/>
                  </a:lnTo>
                  <a:lnTo>
                    <a:pt x="4565573" y="1352550"/>
                  </a:lnTo>
                  <a:lnTo>
                    <a:pt x="4572050" y="1352550"/>
                  </a:lnTo>
                  <a:lnTo>
                    <a:pt x="4572050" y="1359027"/>
                  </a:lnTo>
                  <a:lnTo>
                    <a:pt x="4572050" y="1365123"/>
                  </a:lnTo>
                  <a:lnTo>
                    <a:pt x="4578527" y="1365123"/>
                  </a:lnTo>
                  <a:lnTo>
                    <a:pt x="4578527" y="1371600"/>
                  </a:lnTo>
                  <a:lnTo>
                    <a:pt x="4578527" y="1378077"/>
                  </a:lnTo>
                  <a:lnTo>
                    <a:pt x="4584623" y="1378077"/>
                  </a:lnTo>
                  <a:lnTo>
                    <a:pt x="4584623" y="1384173"/>
                  </a:lnTo>
                  <a:lnTo>
                    <a:pt x="4591100" y="1390650"/>
                  </a:lnTo>
                  <a:lnTo>
                    <a:pt x="4603673" y="1403350"/>
                  </a:lnTo>
                  <a:lnTo>
                    <a:pt x="4610150" y="1409827"/>
                  </a:lnTo>
                  <a:lnTo>
                    <a:pt x="4616246" y="1415923"/>
                  </a:lnTo>
                  <a:lnTo>
                    <a:pt x="4629200" y="1422400"/>
                  </a:lnTo>
                  <a:lnTo>
                    <a:pt x="4629200" y="1428877"/>
                  </a:lnTo>
                  <a:lnTo>
                    <a:pt x="4635296" y="1434973"/>
                  </a:lnTo>
                  <a:lnTo>
                    <a:pt x="4648250" y="1447927"/>
                  </a:lnTo>
                  <a:lnTo>
                    <a:pt x="4654473" y="1447927"/>
                  </a:lnTo>
                  <a:lnTo>
                    <a:pt x="4654473" y="1454023"/>
                  </a:lnTo>
                  <a:lnTo>
                    <a:pt x="4660950" y="1460500"/>
                  </a:lnTo>
                  <a:lnTo>
                    <a:pt x="4673523" y="1473073"/>
                  </a:lnTo>
                  <a:lnTo>
                    <a:pt x="4680000" y="1479550"/>
                  </a:lnTo>
                  <a:lnTo>
                    <a:pt x="4692573" y="1485773"/>
                  </a:lnTo>
                  <a:lnTo>
                    <a:pt x="4699050" y="1492250"/>
                  </a:lnTo>
                  <a:lnTo>
                    <a:pt x="4705146" y="1498727"/>
                  </a:lnTo>
                  <a:lnTo>
                    <a:pt x="4718100" y="1511300"/>
                  </a:lnTo>
                  <a:lnTo>
                    <a:pt x="4730800" y="1517777"/>
                  </a:lnTo>
                  <a:lnTo>
                    <a:pt x="4737277" y="1523873"/>
                  </a:lnTo>
                  <a:lnTo>
                    <a:pt x="4743373" y="1530350"/>
                  </a:lnTo>
                  <a:lnTo>
                    <a:pt x="4749850" y="1536827"/>
                  </a:lnTo>
                  <a:lnTo>
                    <a:pt x="4755946" y="1542923"/>
                  </a:lnTo>
                  <a:lnTo>
                    <a:pt x="4768900" y="1542923"/>
                  </a:lnTo>
                  <a:lnTo>
                    <a:pt x="4781473" y="1555623"/>
                  </a:lnTo>
                  <a:lnTo>
                    <a:pt x="4787950" y="1562100"/>
                  </a:lnTo>
                  <a:lnTo>
                    <a:pt x="4794173" y="1568577"/>
                  </a:lnTo>
                  <a:lnTo>
                    <a:pt x="4807127" y="1574673"/>
                  </a:lnTo>
                  <a:lnTo>
                    <a:pt x="4813223" y="1581150"/>
                  </a:lnTo>
                  <a:lnTo>
                    <a:pt x="4813223" y="1587627"/>
                  </a:lnTo>
                  <a:lnTo>
                    <a:pt x="4825796" y="1600200"/>
                  </a:lnTo>
                  <a:lnTo>
                    <a:pt x="4832273" y="1606677"/>
                  </a:lnTo>
                  <a:lnTo>
                    <a:pt x="4838750" y="1612773"/>
                  </a:lnTo>
                  <a:lnTo>
                    <a:pt x="4844846" y="1612773"/>
                  </a:lnTo>
                  <a:lnTo>
                    <a:pt x="4851323" y="1625345"/>
                  </a:lnTo>
                  <a:lnTo>
                    <a:pt x="4857800" y="1631950"/>
                  </a:lnTo>
                  <a:lnTo>
                    <a:pt x="4863896" y="1638427"/>
                  </a:lnTo>
                  <a:lnTo>
                    <a:pt x="4870373" y="1644523"/>
                  </a:lnTo>
                  <a:lnTo>
                    <a:pt x="4876850" y="1657477"/>
                  </a:lnTo>
                  <a:lnTo>
                    <a:pt x="4883073" y="1657477"/>
                  </a:lnTo>
                  <a:lnTo>
                    <a:pt x="4889550" y="1663573"/>
                  </a:lnTo>
                  <a:lnTo>
                    <a:pt x="4889550" y="1670050"/>
                  </a:lnTo>
                  <a:lnTo>
                    <a:pt x="4896027" y="1676527"/>
                  </a:lnTo>
                  <a:lnTo>
                    <a:pt x="4896027" y="1682623"/>
                  </a:lnTo>
                  <a:lnTo>
                    <a:pt x="4902123" y="1689100"/>
                  </a:lnTo>
                  <a:lnTo>
                    <a:pt x="4902123" y="1695195"/>
                  </a:lnTo>
                  <a:lnTo>
                    <a:pt x="4908600" y="1701673"/>
                  </a:lnTo>
                  <a:lnTo>
                    <a:pt x="4908600" y="1708150"/>
                  </a:lnTo>
                  <a:lnTo>
                    <a:pt x="4914696" y="1708150"/>
                  </a:lnTo>
                  <a:lnTo>
                    <a:pt x="4914696" y="1714373"/>
                  </a:lnTo>
                  <a:lnTo>
                    <a:pt x="4921173" y="1720850"/>
                  </a:lnTo>
                  <a:lnTo>
                    <a:pt x="4921173" y="1727327"/>
                  </a:lnTo>
                  <a:lnTo>
                    <a:pt x="4927650" y="1727327"/>
                  </a:lnTo>
                  <a:lnTo>
                    <a:pt x="4927650" y="1733423"/>
                  </a:lnTo>
                  <a:lnTo>
                    <a:pt x="4933746" y="1746377"/>
                  </a:lnTo>
                  <a:lnTo>
                    <a:pt x="4933746" y="1752473"/>
                  </a:lnTo>
                  <a:lnTo>
                    <a:pt x="4940223" y="1765427"/>
                  </a:lnTo>
                  <a:lnTo>
                    <a:pt x="4940223" y="1771523"/>
                  </a:lnTo>
                  <a:lnTo>
                    <a:pt x="4940223" y="1778000"/>
                  </a:lnTo>
                  <a:lnTo>
                    <a:pt x="4940223" y="1784223"/>
                  </a:lnTo>
                  <a:lnTo>
                    <a:pt x="4940223" y="1790700"/>
                  </a:lnTo>
                  <a:lnTo>
                    <a:pt x="4940223" y="1797177"/>
                  </a:lnTo>
                  <a:lnTo>
                    <a:pt x="4946700" y="1803273"/>
                  </a:lnTo>
                  <a:lnTo>
                    <a:pt x="4946700" y="1853945"/>
                  </a:lnTo>
                  <a:lnTo>
                    <a:pt x="4952923" y="1860550"/>
                  </a:lnTo>
                  <a:lnTo>
                    <a:pt x="4952923" y="1867027"/>
                  </a:lnTo>
                  <a:lnTo>
                    <a:pt x="4952923" y="1873123"/>
                  </a:lnTo>
                  <a:lnTo>
                    <a:pt x="4952923" y="1879600"/>
                  </a:lnTo>
                  <a:lnTo>
                    <a:pt x="4959400" y="1892173"/>
                  </a:lnTo>
                  <a:lnTo>
                    <a:pt x="4959400" y="1987550"/>
                  </a:lnTo>
                  <a:lnTo>
                    <a:pt x="4952923" y="2006600"/>
                  </a:lnTo>
                  <a:lnTo>
                    <a:pt x="4952923" y="2019300"/>
                  </a:lnTo>
                  <a:lnTo>
                    <a:pt x="4946700" y="2025777"/>
                  </a:lnTo>
                  <a:lnTo>
                    <a:pt x="4946700" y="2038350"/>
                  </a:lnTo>
                  <a:lnTo>
                    <a:pt x="4946700" y="2044827"/>
                  </a:lnTo>
                  <a:lnTo>
                    <a:pt x="4940223" y="2050923"/>
                  </a:lnTo>
                  <a:lnTo>
                    <a:pt x="4940223" y="2063877"/>
                  </a:lnTo>
                  <a:lnTo>
                    <a:pt x="4940223" y="2082545"/>
                  </a:lnTo>
                  <a:lnTo>
                    <a:pt x="4933746" y="2095627"/>
                  </a:lnTo>
                  <a:lnTo>
                    <a:pt x="4933746" y="2108200"/>
                  </a:lnTo>
                  <a:lnTo>
                    <a:pt x="4927650" y="2127250"/>
                  </a:lnTo>
                  <a:lnTo>
                    <a:pt x="4921173" y="2139823"/>
                  </a:lnTo>
                  <a:lnTo>
                    <a:pt x="4921173" y="2146300"/>
                  </a:lnTo>
                  <a:lnTo>
                    <a:pt x="4914696" y="2158873"/>
                  </a:lnTo>
                  <a:lnTo>
                    <a:pt x="4908600" y="2171573"/>
                  </a:lnTo>
                  <a:lnTo>
                    <a:pt x="4902123" y="2178050"/>
                  </a:lnTo>
                  <a:lnTo>
                    <a:pt x="4902123" y="2190623"/>
                  </a:lnTo>
                  <a:lnTo>
                    <a:pt x="4896027" y="2197100"/>
                  </a:lnTo>
                  <a:lnTo>
                    <a:pt x="4889550" y="2216150"/>
                  </a:lnTo>
                  <a:lnTo>
                    <a:pt x="4889550" y="2222627"/>
                  </a:lnTo>
                  <a:lnTo>
                    <a:pt x="4883073" y="2228723"/>
                  </a:lnTo>
                  <a:lnTo>
                    <a:pt x="4883073" y="2235200"/>
                  </a:lnTo>
                  <a:lnTo>
                    <a:pt x="4876850" y="2247900"/>
                  </a:lnTo>
                  <a:lnTo>
                    <a:pt x="4870373" y="2260473"/>
                  </a:lnTo>
                  <a:lnTo>
                    <a:pt x="4863896" y="2273427"/>
                  </a:lnTo>
                  <a:lnTo>
                    <a:pt x="4863896" y="2279523"/>
                  </a:lnTo>
                  <a:lnTo>
                    <a:pt x="4857800" y="2292477"/>
                  </a:lnTo>
                  <a:lnTo>
                    <a:pt x="4857800" y="2298573"/>
                  </a:lnTo>
                  <a:lnTo>
                    <a:pt x="4851323" y="2305050"/>
                  </a:lnTo>
                  <a:lnTo>
                    <a:pt x="4851323" y="2311146"/>
                  </a:lnTo>
                  <a:lnTo>
                    <a:pt x="4844846" y="2324227"/>
                  </a:lnTo>
                  <a:lnTo>
                    <a:pt x="4844846" y="2330323"/>
                  </a:lnTo>
                  <a:lnTo>
                    <a:pt x="4838750" y="2343277"/>
                  </a:lnTo>
                  <a:lnTo>
                    <a:pt x="4838750" y="2349373"/>
                  </a:lnTo>
                  <a:lnTo>
                    <a:pt x="4832273" y="2349373"/>
                  </a:lnTo>
                  <a:lnTo>
                    <a:pt x="4825796" y="2355850"/>
                  </a:lnTo>
                  <a:lnTo>
                    <a:pt x="4819700" y="2362327"/>
                  </a:lnTo>
                  <a:lnTo>
                    <a:pt x="4819700" y="2368423"/>
                  </a:lnTo>
                  <a:lnTo>
                    <a:pt x="4807127" y="2380996"/>
                  </a:lnTo>
                  <a:lnTo>
                    <a:pt x="4807127" y="2387473"/>
                  </a:lnTo>
                  <a:lnTo>
                    <a:pt x="4794173" y="2400173"/>
                  </a:lnTo>
                  <a:lnTo>
                    <a:pt x="4794173" y="2406650"/>
                  </a:lnTo>
                  <a:lnTo>
                    <a:pt x="4781473" y="2425700"/>
                  </a:lnTo>
                  <a:lnTo>
                    <a:pt x="4774996" y="2432177"/>
                  </a:lnTo>
                  <a:lnTo>
                    <a:pt x="4768900" y="2438273"/>
                  </a:lnTo>
                  <a:lnTo>
                    <a:pt x="4768900" y="2444750"/>
                  </a:lnTo>
                  <a:lnTo>
                    <a:pt x="4762423" y="2457323"/>
                  </a:lnTo>
                  <a:lnTo>
                    <a:pt x="4755946" y="2463800"/>
                  </a:lnTo>
                  <a:lnTo>
                    <a:pt x="4749850" y="2470023"/>
                  </a:lnTo>
                  <a:lnTo>
                    <a:pt x="4749850" y="2476500"/>
                  </a:lnTo>
                  <a:lnTo>
                    <a:pt x="4743373" y="2482977"/>
                  </a:lnTo>
                  <a:lnTo>
                    <a:pt x="4743373" y="2495550"/>
                  </a:lnTo>
                  <a:lnTo>
                    <a:pt x="4737277" y="2502027"/>
                  </a:lnTo>
                  <a:lnTo>
                    <a:pt x="4730800" y="2508123"/>
                  </a:lnTo>
                  <a:lnTo>
                    <a:pt x="4730800" y="2514600"/>
                  </a:lnTo>
                  <a:lnTo>
                    <a:pt x="4724323" y="2521077"/>
                  </a:lnTo>
                  <a:lnTo>
                    <a:pt x="4718100" y="2521077"/>
                  </a:lnTo>
                  <a:lnTo>
                    <a:pt x="4718100" y="2527173"/>
                  </a:lnTo>
                  <a:lnTo>
                    <a:pt x="4711623" y="2533650"/>
                  </a:lnTo>
                  <a:lnTo>
                    <a:pt x="4705146" y="2539746"/>
                  </a:lnTo>
                  <a:lnTo>
                    <a:pt x="4705146" y="2546350"/>
                  </a:lnTo>
                  <a:lnTo>
                    <a:pt x="4699050" y="2552827"/>
                  </a:lnTo>
                  <a:lnTo>
                    <a:pt x="4692573" y="2558923"/>
                  </a:lnTo>
                  <a:lnTo>
                    <a:pt x="4686096" y="2565400"/>
                  </a:lnTo>
                  <a:lnTo>
                    <a:pt x="4680000" y="2571877"/>
                  </a:lnTo>
                  <a:lnTo>
                    <a:pt x="4667427" y="2584450"/>
                  </a:lnTo>
                  <a:lnTo>
                    <a:pt x="4660950" y="2590927"/>
                  </a:lnTo>
                  <a:lnTo>
                    <a:pt x="4654473" y="2597023"/>
                  </a:lnTo>
                  <a:lnTo>
                    <a:pt x="4654473" y="2603500"/>
                  </a:lnTo>
                  <a:lnTo>
                    <a:pt x="4648250" y="2609596"/>
                  </a:lnTo>
                  <a:lnTo>
                    <a:pt x="4629200" y="2622550"/>
                  </a:lnTo>
                  <a:lnTo>
                    <a:pt x="4622723" y="2635250"/>
                  </a:lnTo>
                  <a:lnTo>
                    <a:pt x="4616246" y="2635250"/>
                  </a:lnTo>
                  <a:lnTo>
                    <a:pt x="4616246" y="2641727"/>
                  </a:lnTo>
                  <a:lnTo>
                    <a:pt x="4610150" y="2647823"/>
                  </a:lnTo>
                  <a:lnTo>
                    <a:pt x="4603673" y="2647823"/>
                  </a:lnTo>
                  <a:lnTo>
                    <a:pt x="4597196" y="2654300"/>
                  </a:lnTo>
                  <a:lnTo>
                    <a:pt x="4591100" y="2660777"/>
                  </a:lnTo>
                  <a:lnTo>
                    <a:pt x="4584623" y="2660777"/>
                  </a:lnTo>
                  <a:lnTo>
                    <a:pt x="4578527" y="2666873"/>
                  </a:lnTo>
                  <a:lnTo>
                    <a:pt x="4565573" y="2679852"/>
                  </a:lnTo>
                  <a:lnTo>
                    <a:pt x="4559350" y="2679852"/>
                  </a:lnTo>
                  <a:lnTo>
                    <a:pt x="4552873" y="2685961"/>
                  </a:lnTo>
                  <a:lnTo>
                    <a:pt x="4546396" y="2685961"/>
                  </a:lnTo>
                  <a:lnTo>
                    <a:pt x="4540300" y="2692450"/>
                  </a:lnTo>
                  <a:lnTo>
                    <a:pt x="4533823" y="2692450"/>
                  </a:lnTo>
                  <a:lnTo>
                    <a:pt x="4527346" y="2692450"/>
                  </a:lnTo>
                  <a:lnTo>
                    <a:pt x="4527346" y="2698572"/>
                  </a:lnTo>
                  <a:lnTo>
                    <a:pt x="4521250" y="2698572"/>
                  </a:lnTo>
                  <a:lnTo>
                    <a:pt x="4514773" y="2705049"/>
                  </a:lnTo>
                  <a:lnTo>
                    <a:pt x="4508677" y="2705049"/>
                  </a:lnTo>
                  <a:lnTo>
                    <a:pt x="4502200" y="2711526"/>
                  </a:lnTo>
                  <a:lnTo>
                    <a:pt x="4495723" y="2711526"/>
                  </a:lnTo>
                  <a:lnTo>
                    <a:pt x="4489500" y="2711526"/>
                  </a:lnTo>
                  <a:lnTo>
                    <a:pt x="4489500" y="2717647"/>
                  </a:lnTo>
                  <a:lnTo>
                    <a:pt x="4483023" y="2717647"/>
                  </a:lnTo>
                  <a:lnTo>
                    <a:pt x="4476546" y="2717647"/>
                  </a:lnTo>
                  <a:lnTo>
                    <a:pt x="4470450" y="2717647"/>
                  </a:lnTo>
                  <a:lnTo>
                    <a:pt x="4470450" y="2724124"/>
                  </a:lnTo>
                  <a:lnTo>
                    <a:pt x="4463973" y="2724124"/>
                  </a:lnTo>
                  <a:lnTo>
                    <a:pt x="4457496" y="2724124"/>
                  </a:lnTo>
                  <a:lnTo>
                    <a:pt x="4451400" y="2724124"/>
                  </a:lnTo>
                  <a:lnTo>
                    <a:pt x="4444923" y="2730601"/>
                  </a:lnTo>
                  <a:lnTo>
                    <a:pt x="4438827" y="2730601"/>
                  </a:lnTo>
                  <a:lnTo>
                    <a:pt x="4432350" y="2736723"/>
                  </a:lnTo>
                  <a:lnTo>
                    <a:pt x="4425873" y="2736723"/>
                  </a:lnTo>
                  <a:lnTo>
                    <a:pt x="4406696" y="2749689"/>
                  </a:lnTo>
                  <a:lnTo>
                    <a:pt x="4400600" y="2755811"/>
                  </a:lnTo>
                  <a:lnTo>
                    <a:pt x="4387646" y="2762288"/>
                  </a:lnTo>
                  <a:lnTo>
                    <a:pt x="4368596" y="2768409"/>
                  </a:lnTo>
                  <a:lnTo>
                    <a:pt x="4356023" y="2774886"/>
                  </a:lnTo>
                  <a:lnTo>
                    <a:pt x="4324273" y="2787484"/>
                  </a:lnTo>
                  <a:lnTo>
                    <a:pt x="4311700" y="2793961"/>
                  </a:lnTo>
                  <a:lnTo>
                    <a:pt x="4298746" y="2800451"/>
                  </a:lnTo>
                </a:path>
                <a:path w="9747885" h="2882900">
                  <a:moveTo>
                    <a:pt x="9531400" y="25146"/>
                  </a:moveTo>
                  <a:lnTo>
                    <a:pt x="9531400" y="19050"/>
                  </a:lnTo>
                  <a:lnTo>
                    <a:pt x="9537877" y="12573"/>
                  </a:lnTo>
                  <a:lnTo>
                    <a:pt x="9543973" y="6476"/>
                  </a:lnTo>
                  <a:lnTo>
                    <a:pt x="9543973" y="0"/>
                  </a:lnTo>
                  <a:lnTo>
                    <a:pt x="9543973" y="6476"/>
                  </a:lnTo>
                  <a:lnTo>
                    <a:pt x="9550450" y="25146"/>
                  </a:lnTo>
                  <a:lnTo>
                    <a:pt x="9556546" y="38226"/>
                  </a:lnTo>
                  <a:lnTo>
                    <a:pt x="9556546" y="57276"/>
                  </a:lnTo>
                  <a:lnTo>
                    <a:pt x="9563023" y="76326"/>
                  </a:lnTo>
                  <a:lnTo>
                    <a:pt x="9569500" y="101473"/>
                  </a:lnTo>
                  <a:lnTo>
                    <a:pt x="9569500" y="127126"/>
                  </a:lnTo>
                  <a:lnTo>
                    <a:pt x="9569500" y="152273"/>
                  </a:lnTo>
                  <a:lnTo>
                    <a:pt x="9569500" y="209550"/>
                  </a:lnTo>
                  <a:lnTo>
                    <a:pt x="9569500" y="235076"/>
                  </a:lnTo>
                  <a:lnTo>
                    <a:pt x="9569500" y="266826"/>
                  </a:lnTo>
                  <a:lnTo>
                    <a:pt x="9569500" y="291973"/>
                  </a:lnTo>
                  <a:lnTo>
                    <a:pt x="9563023" y="342773"/>
                  </a:lnTo>
                  <a:lnTo>
                    <a:pt x="9563023" y="361823"/>
                  </a:lnTo>
                  <a:lnTo>
                    <a:pt x="9569500" y="374776"/>
                  </a:lnTo>
                  <a:lnTo>
                    <a:pt x="9569500" y="399923"/>
                  </a:lnTo>
                  <a:lnTo>
                    <a:pt x="9575596" y="406400"/>
                  </a:lnTo>
                  <a:lnTo>
                    <a:pt x="9575596" y="399923"/>
                  </a:lnTo>
                  <a:lnTo>
                    <a:pt x="9569500" y="393826"/>
                  </a:lnTo>
                </a:path>
                <a:path w="9747885" h="2882900">
                  <a:moveTo>
                    <a:pt x="9474123" y="298450"/>
                  </a:moveTo>
                  <a:lnTo>
                    <a:pt x="9480600" y="336550"/>
                  </a:lnTo>
                  <a:lnTo>
                    <a:pt x="9474123" y="298450"/>
                  </a:lnTo>
                  <a:lnTo>
                    <a:pt x="9486696" y="355726"/>
                  </a:lnTo>
                  <a:lnTo>
                    <a:pt x="9493173" y="374776"/>
                  </a:lnTo>
                  <a:lnTo>
                    <a:pt x="9493173" y="387350"/>
                  </a:lnTo>
                  <a:lnTo>
                    <a:pt x="9499650" y="406400"/>
                  </a:lnTo>
                  <a:lnTo>
                    <a:pt x="9505746" y="419100"/>
                  </a:lnTo>
                  <a:lnTo>
                    <a:pt x="9518700" y="444626"/>
                  </a:lnTo>
                  <a:lnTo>
                    <a:pt x="9524923" y="457200"/>
                  </a:lnTo>
                  <a:lnTo>
                    <a:pt x="9537877" y="457200"/>
                  </a:lnTo>
                  <a:lnTo>
                    <a:pt x="9550450" y="463676"/>
                  </a:lnTo>
                  <a:lnTo>
                    <a:pt x="9569500" y="457200"/>
                  </a:lnTo>
                  <a:lnTo>
                    <a:pt x="9582073" y="450723"/>
                  </a:lnTo>
                  <a:lnTo>
                    <a:pt x="9607727" y="438150"/>
                  </a:lnTo>
                  <a:lnTo>
                    <a:pt x="9651923" y="399923"/>
                  </a:lnTo>
                  <a:lnTo>
                    <a:pt x="9670973" y="380873"/>
                  </a:lnTo>
                  <a:lnTo>
                    <a:pt x="9690150" y="355726"/>
                  </a:lnTo>
                  <a:lnTo>
                    <a:pt x="9709200" y="336550"/>
                  </a:lnTo>
                  <a:lnTo>
                    <a:pt x="9728250" y="317500"/>
                  </a:lnTo>
                  <a:lnTo>
                    <a:pt x="9747300" y="2984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451862" y="2622550"/>
              <a:ext cx="6858000" cy="762635"/>
            </a:xfrm>
            <a:custGeom>
              <a:avLst/>
              <a:gdLst/>
              <a:ahLst/>
              <a:cxnLst/>
              <a:rect l="l" t="t" r="r" b="b"/>
              <a:pathLst>
                <a:path w="6858000" h="762635">
                  <a:moveTo>
                    <a:pt x="6858000" y="762126"/>
                  </a:moveTo>
                  <a:lnTo>
                    <a:pt x="6851523" y="762126"/>
                  </a:lnTo>
                  <a:lnTo>
                    <a:pt x="6851523" y="755650"/>
                  </a:lnTo>
                  <a:lnTo>
                    <a:pt x="6845046" y="755650"/>
                  </a:lnTo>
                  <a:lnTo>
                    <a:pt x="6838950" y="749173"/>
                  </a:lnTo>
                  <a:lnTo>
                    <a:pt x="6832473" y="743076"/>
                  </a:lnTo>
                  <a:lnTo>
                    <a:pt x="6832473" y="736600"/>
                  </a:lnTo>
                  <a:lnTo>
                    <a:pt x="6825996" y="736600"/>
                  </a:lnTo>
                  <a:lnTo>
                    <a:pt x="6819900" y="730123"/>
                  </a:lnTo>
                  <a:lnTo>
                    <a:pt x="6813423" y="730123"/>
                  </a:lnTo>
                  <a:lnTo>
                    <a:pt x="6807327" y="730123"/>
                  </a:lnTo>
                  <a:lnTo>
                    <a:pt x="6800850" y="724026"/>
                  </a:lnTo>
                  <a:lnTo>
                    <a:pt x="6794373" y="724026"/>
                  </a:lnTo>
                  <a:lnTo>
                    <a:pt x="6781673" y="717550"/>
                  </a:lnTo>
                  <a:lnTo>
                    <a:pt x="6775196" y="717550"/>
                  </a:lnTo>
                  <a:lnTo>
                    <a:pt x="6769100" y="711073"/>
                  </a:lnTo>
                  <a:lnTo>
                    <a:pt x="6762623" y="711073"/>
                  </a:lnTo>
                  <a:lnTo>
                    <a:pt x="6756146" y="704850"/>
                  </a:lnTo>
                  <a:lnTo>
                    <a:pt x="6750050" y="698373"/>
                  </a:lnTo>
                  <a:lnTo>
                    <a:pt x="6743573" y="698373"/>
                  </a:lnTo>
                  <a:lnTo>
                    <a:pt x="6737096" y="692276"/>
                  </a:lnTo>
                  <a:lnTo>
                    <a:pt x="6724523" y="685800"/>
                  </a:lnTo>
                  <a:lnTo>
                    <a:pt x="6711950" y="679323"/>
                  </a:lnTo>
                  <a:lnTo>
                    <a:pt x="6705473" y="679323"/>
                  </a:lnTo>
                  <a:lnTo>
                    <a:pt x="6692773" y="673226"/>
                  </a:lnTo>
                  <a:lnTo>
                    <a:pt x="6686296" y="673226"/>
                  </a:lnTo>
                  <a:lnTo>
                    <a:pt x="6661150" y="660273"/>
                  </a:lnTo>
                  <a:lnTo>
                    <a:pt x="6648577" y="660273"/>
                  </a:lnTo>
                  <a:lnTo>
                    <a:pt x="6635623" y="654176"/>
                  </a:lnTo>
                  <a:lnTo>
                    <a:pt x="6622923" y="647700"/>
                  </a:lnTo>
                  <a:lnTo>
                    <a:pt x="6610350" y="647700"/>
                  </a:lnTo>
                  <a:lnTo>
                    <a:pt x="6578727" y="635000"/>
                  </a:lnTo>
                  <a:lnTo>
                    <a:pt x="6559550" y="628523"/>
                  </a:lnTo>
                  <a:lnTo>
                    <a:pt x="6540500" y="628523"/>
                  </a:lnTo>
                  <a:lnTo>
                    <a:pt x="6527546" y="622046"/>
                  </a:lnTo>
                  <a:lnTo>
                    <a:pt x="6508496" y="615950"/>
                  </a:lnTo>
                  <a:lnTo>
                    <a:pt x="6489827" y="609473"/>
                  </a:lnTo>
                  <a:lnTo>
                    <a:pt x="6470649" y="603376"/>
                  </a:lnTo>
                  <a:lnTo>
                    <a:pt x="6451599" y="603376"/>
                  </a:lnTo>
                  <a:lnTo>
                    <a:pt x="6407022" y="590423"/>
                  </a:lnTo>
                  <a:lnTo>
                    <a:pt x="6387845" y="584326"/>
                  </a:lnTo>
                  <a:lnTo>
                    <a:pt x="6362699" y="577850"/>
                  </a:lnTo>
                  <a:lnTo>
                    <a:pt x="6311899" y="565276"/>
                  </a:lnTo>
                  <a:lnTo>
                    <a:pt x="6286372" y="565276"/>
                  </a:lnTo>
                  <a:lnTo>
                    <a:pt x="6261227" y="558800"/>
                  </a:lnTo>
                  <a:lnTo>
                    <a:pt x="6235572" y="552196"/>
                  </a:lnTo>
                  <a:lnTo>
                    <a:pt x="6203949" y="546100"/>
                  </a:lnTo>
                  <a:lnTo>
                    <a:pt x="6178422" y="539623"/>
                  </a:lnTo>
                  <a:lnTo>
                    <a:pt x="6153149" y="533526"/>
                  </a:lnTo>
                  <a:lnTo>
                    <a:pt x="6127622" y="527050"/>
                  </a:lnTo>
                  <a:lnTo>
                    <a:pt x="6102349" y="514476"/>
                  </a:lnTo>
                  <a:lnTo>
                    <a:pt x="6070345" y="508000"/>
                  </a:lnTo>
                  <a:lnTo>
                    <a:pt x="6013449" y="495426"/>
                  </a:lnTo>
                  <a:lnTo>
                    <a:pt x="5981445" y="488950"/>
                  </a:lnTo>
                  <a:lnTo>
                    <a:pt x="5949822" y="482473"/>
                  </a:lnTo>
                  <a:lnTo>
                    <a:pt x="5918072" y="476250"/>
                  </a:lnTo>
                  <a:lnTo>
                    <a:pt x="5879972" y="469773"/>
                  </a:lnTo>
                  <a:lnTo>
                    <a:pt x="5810122" y="463676"/>
                  </a:lnTo>
                  <a:lnTo>
                    <a:pt x="5771895" y="457200"/>
                  </a:lnTo>
                  <a:lnTo>
                    <a:pt x="5734177" y="457200"/>
                  </a:lnTo>
                  <a:lnTo>
                    <a:pt x="5695949" y="450723"/>
                  </a:lnTo>
                  <a:lnTo>
                    <a:pt x="5657849" y="444626"/>
                  </a:lnTo>
                  <a:lnTo>
                    <a:pt x="5581522" y="438150"/>
                  </a:lnTo>
                  <a:lnTo>
                    <a:pt x="5543295" y="431673"/>
                  </a:lnTo>
                  <a:lnTo>
                    <a:pt x="5505577" y="431673"/>
                  </a:lnTo>
                  <a:lnTo>
                    <a:pt x="5467349" y="425576"/>
                  </a:lnTo>
                  <a:lnTo>
                    <a:pt x="5384545" y="412623"/>
                  </a:lnTo>
                  <a:lnTo>
                    <a:pt x="5346827" y="412623"/>
                  </a:lnTo>
                  <a:lnTo>
                    <a:pt x="5308599" y="406400"/>
                  </a:lnTo>
                  <a:lnTo>
                    <a:pt x="5264022" y="399923"/>
                  </a:lnTo>
                  <a:lnTo>
                    <a:pt x="5225795" y="393446"/>
                  </a:lnTo>
                  <a:lnTo>
                    <a:pt x="5181472" y="387350"/>
                  </a:lnTo>
                  <a:lnTo>
                    <a:pt x="5143372" y="387350"/>
                  </a:lnTo>
                  <a:lnTo>
                    <a:pt x="5099049" y="380873"/>
                  </a:lnTo>
                  <a:lnTo>
                    <a:pt x="5054472" y="374776"/>
                  </a:lnTo>
                  <a:lnTo>
                    <a:pt x="5016245" y="374776"/>
                  </a:lnTo>
                  <a:lnTo>
                    <a:pt x="4972049" y="368300"/>
                  </a:lnTo>
                  <a:lnTo>
                    <a:pt x="4927345" y="361823"/>
                  </a:lnTo>
                  <a:lnTo>
                    <a:pt x="4844922" y="349250"/>
                  </a:lnTo>
                  <a:lnTo>
                    <a:pt x="4800599" y="349250"/>
                  </a:lnTo>
                  <a:lnTo>
                    <a:pt x="4756022" y="342773"/>
                  </a:lnTo>
                  <a:lnTo>
                    <a:pt x="4711699" y="336676"/>
                  </a:lnTo>
                  <a:lnTo>
                    <a:pt x="4661027" y="336676"/>
                  </a:lnTo>
                  <a:lnTo>
                    <a:pt x="4571999" y="323596"/>
                  </a:lnTo>
                  <a:lnTo>
                    <a:pt x="4521327" y="323596"/>
                  </a:lnTo>
                  <a:lnTo>
                    <a:pt x="4470145" y="317500"/>
                  </a:lnTo>
                  <a:lnTo>
                    <a:pt x="4375149" y="311023"/>
                  </a:lnTo>
                  <a:lnTo>
                    <a:pt x="4324349" y="311023"/>
                  </a:lnTo>
                  <a:lnTo>
                    <a:pt x="4279772" y="304926"/>
                  </a:lnTo>
                  <a:lnTo>
                    <a:pt x="4190872" y="291973"/>
                  </a:lnTo>
                  <a:lnTo>
                    <a:pt x="4146549" y="291973"/>
                  </a:lnTo>
                  <a:lnTo>
                    <a:pt x="4095749" y="285876"/>
                  </a:lnTo>
                  <a:lnTo>
                    <a:pt x="4051172" y="279400"/>
                  </a:lnTo>
                  <a:lnTo>
                    <a:pt x="4006850" y="272923"/>
                  </a:lnTo>
                  <a:lnTo>
                    <a:pt x="3956050" y="266826"/>
                  </a:lnTo>
                  <a:lnTo>
                    <a:pt x="3911473" y="260350"/>
                  </a:lnTo>
                  <a:lnTo>
                    <a:pt x="3822573" y="253873"/>
                  </a:lnTo>
                  <a:lnTo>
                    <a:pt x="3778250" y="247650"/>
                  </a:lnTo>
                  <a:lnTo>
                    <a:pt x="3727450" y="241173"/>
                  </a:lnTo>
                  <a:lnTo>
                    <a:pt x="3682873" y="235076"/>
                  </a:lnTo>
                  <a:lnTo>
                    <a:pt x="3638550" y="228600"/>
                  </a:lnTo>
                  <a:lnTo>
                    <a:pt x="3593973" y="222123"/>
                  </a:lnTo>
                  <a:lnTo>
                    <a:pt x="3543173" y="216026"/>
                  </a:lnTo>
                  <a:lnTo>
                    <a:pt x="3498850" y="209550"/>
                  </a:lnTo>
                  <a:lnTo>
                    <a:pt x="3409950" y="203073"/>
                  </a:lnTo>
                  <a:lnTo>
                    <a:pt x="3365373" y="196976"/>
                  </a:lnTo>
                  <a:lnTo>
                    <a:pt x="3321050" y="196976"/>
                  </a:lnTo>
                  <a:lnTo>
                    <a:pt x="3270250" y="190500"/>
                  </a:lnTo>
                  <a:lnTo>
                    <a:pt x="2933700" y="190500"/>
                  </a:lnTo>
                  <a:lnTo>
                    <a:pt x="2832227" y="196976"/>
                  </a:lnTo>
                  <a:lnTo>
                    <a:pt x="2787523" y="196976"/>
                  </a:lnTo>
                  <a:lnTo>
                    <a:pt x="2736723" y="196976"/>
                  </a:lnTo>
                  <a:lnTo>
                    <a:pt x="2686050" y="203073"/>
                  </a:lnTo>
                  <a:lnTo>
                    <a:pt x="2641346" y="203073"/>
                  </a:lnTo>
                  <a:lnTo>
                    <a:pt x="2590673" y="203073"/>
                  </a:lnTo>
                  <a:lnTo>
                    <a:pt x="2546350" y="209550"/>
                  </a:lnTo>
                  <a:lnTo>
                    <a:pt x="2495550" y="216026"/>
                  </a:lnTo>
                  <a:lnTo>
                    <a:pt x="2450973" y="216026"/>
                  </a:lnTo>
                  <a:lnTo>
                    <a:pt x="2362073" y="228600"/>
                  </a:lnTo>
                  <a:lnTo>
                    <a:pt x="2311273" y="235076"/>
                  </a:lnTo>
                  <a:lnTo>
                    <a:pt x="2266950" y="235076"/>
                  </a:lnTo>
                  <a:lnTo>
                    <a:pt x="2222373" y="241173"/>
                  </a:lnTo>
                  <a:lnTo>
                    <a:pt x="2184146" y="247650"/>
                  </a:lnTo>
                  <a:lnTo>
                    <a:pt x="2139950" y="253873"/>
                  </a:lnTo>
                  <a:lnTo>
                    <a:pt x="2101723" y="260350"/>
                  </a:lnTo>
                  <a:lnTo>
                    <a:pt x="2063623" y="266826"/>
                  </a:lnTo>
                  <a:lnTo>
                    <a:pt x="2019300" y="272923"/>
                  </a:lnTo>
                  <a:lnTo>
                    <a:pt x="1981073" y="279400"/>
                  </a:lnTo>
                  <a:lnTo>
                    <a:pt x="1936496" y="285876"/>
                  </a:lnTo>
                  <a:lnTo>
                    <a:pt x="1898650" y="291973"/>
                  </a:lnTo>
                  <a:lnTo>
                    <a:pt x="1815846" y="304926"/>
                  </a:lnTo>
                  <a:lnTo>
                    <a:pt x="1778127" y="311023"/>
                  </a:lnTo>
                  <a:lnTo>
                    <a:pt x="1739900" y="323596"/>
                  </a:lnTo>
                  <a:lnTo>
                    <a:pt x="1701800" y="330200"/>
                  </a:lnTo>
                  <a:lnTo>
                    <a:pt x="1619377" y="349250"/>
                  </a:lnTo>
                  <a:lnTo>
                    <a:pt x="1581150" y="355726"/>
                  </a:lnTo>
                  <a:lnTo>
                    <a:pt x="1543050" y="368300"/>
                  </a:lnTo>
                  <a:lnTo>
                    <a:pt x="1504823" y="374776"/>
                  </a:lnTo>
                  <a:lnTo>
                    <a:pt x="1466723" y="380873"/>
                  </a:lnTo>
                  <a:lnTo>
                    <a:pt x="1434973" y="393446"/>
                  </a:lnTo>
                  <a:lnTo>
                    <a:pt x="1403350" y="399923"/>
                  </a:lnTo>
                  <a:lnTo>
                    <a:pt x="1365123" y="406400"/>
                  </a:lnTo>
                  <a:lnTo>
                    <a:pt x="1333500" y="412623"/>
                  </a:lnTo>
                  <a:lnTo>
                    <a:pt x="1301750" y="425576"/>
                  </a:lnTo>
                  <a:lnTo>
                    <a:pt x="1263650" y="431673"/>
                  </a:lnTo>
                  <a:lnTo>
                    <a:pt x="1232027" y="438150"/>
                  </a:lnTo>
                  <a:lnTo>
                    <a:pt x="1193800" y="444626"/>
                  </a:lnTo>
                  <a:lnTo>
                    <a:pt x="1123950" y="463676"/>
                  </a:lnTo>
                  <a:lnTo>
                    <a:pt x="1092327" y="476250"/>
                  </a:lnTo>
                  <a:lnTo>
                    <a:pt x="1054100" y="482473"/>
                  </a:lnTo>
                  <a:lnTo>
                    <a:pt x="1022096" y="495426"/>
                  </a:lnTo>
                  <a:lnTo>
                    <a:pt x="952246" y="514476"/>
                  </a:lnTo>
                  <a:lnTo>
                    <a:pt x="920623" y="520573"/>
                  </a:lnTo>
                  <a:lnTo>
                    <a:pt x="888873" y="527050"/>
                  </a:lnTo>
                  <a:lnTo>
                    <a:pt x="857250" y="539623"/>
                  </a:lnTo>
                  <a:lnTo>
                    <a:pt x="825500" y="546100"/>
                  </a:lnTo>
                  <a:lnTo>
                    <a:pt x="793495" y="552196"/>
                  </a:lnTo>
                  <a:lnTo>
                    <a:pt x="736600" y="565276"/>
                  </a:lnTo>
                  <a:lnTo>
                    <a:pt x="704976" y="571373"/>
                  </a:lnTo>
                  <a:lnTo>
                    <a:pt x="679323" y="577850"/>
                  </a:lnTo>
                  <a:lnTo>
                    <a:pt x="647700" y="584326"/>
                  </a:lnTo>
                  <a:lnTo>
                    <a:pt x="596900" y="596900"/>
                  </a:lnTo>
                  <a:lnTo>
                    <a:pt x="571373" y="596900"/>
                  </a:lnTo>
                  <a:lnTo>
                    <a:pt x="546226" y="603376"/>
                  </a:lnTo>
                  <a:lnTo>
                    <a:pt x="520573" y="609473"/>
                  </a:lnTo>
                  <a:lnTo>
                    <a:pt x="501523" y="615950"/>
                  </a:lnTo>
                  <a:lnTo>
                    <a:pt x="457200" y="622046"/>
                  </a:lnTo>
                  <a:lnTo>
                    <a:pt x="438150" y="622046"/>
                  </a:lnTo>
                  <a:lnTo>
                    <a:pt x="419100" y="622046"/>
                  </a:lnTo>
                  <a:lnTo>
                    <a:pt x="400050" y="628523"/>
                  </a:lnTo>
                  <a:lnTo>
                    <a:pt x="380873" y="628523"/>
                  </a:lnTo>
                  <a:lnTo>
                    <a:pt x="349250" y="635000"/>
                  </a:lnTo>
                  <a:lnTo>
                    <a:pt x="330200" y="635000"/>
                  </a:lnTo>
                  <a:lnTo>
                    <a:pt x="311150" y="635000"/>
                  </a:lnTo>
                  <a:lnTo>
                    <a:pt x="291973" y="641223"/>
                  </a:lnTo>
                  <a:lnTo>
                    <a:pt x="260350" y="647700"/>
                  </a:lnTo>
                  <a:lnTo>
                    <a:pt x="241300" y="647700"/>
                  </a:lnTo>
                  <a:lnTo>
                    <a:pt x="228600" y="654176"/>
                  </a:lnTo>
                  <a:lnTo>
                    <a:pt x="215645" y="654176"/>
                  </a:lnTo>
                  <a:lnTo>
                    <a:pt x="203073" y="660273"/>
                  </a:lnTo>
                  <a:lnTo>
                    <a:pt x="190500" y="660273"/>
                  </a:lnTo>
                  <a:lnTo>
                    <a:pt x="177926" y="666750"/>
                  </a:lnTo>
                  <a:lnTo>
                    <a:pt x="152273" y="666750"/>
                  </a:lnTo>
                  <a:lnTo>
                    <a:pt x="145795" y="673226"/>
                  </a:lnTo>
                  <a:lnTo>
                    <a:pt x="139700" y="673226"/>
                  </a:lnTo>
                  <a:lnTo>
                    <a:pt x="126745" y="673226"/>
                  </a:lnTo>
                  <a:lnTo>
                    <a:pt x="120650" y="673226"/>
                  </a:lnTo>
                  <a:lnTo>
                    <a:pt x="114173" y="673226"/>
                  </a:lnTo>
                  <a:lnTo>
                    <a:pt x="114173" y="666750"/>
                  </a:lnTo>
                  <a:lnTo>
                    <a:pt x="114173" y="660273"/>
                  </a:lnTo>
                  <a:lnTo>
                    <a:pt x="120650" y="654176"/>
                  </a:lnTo>
                  <a:lnTo>
                    <a:pt x="126745" y="654176"/>
                  </a:lnTo>
                  <a:lnTo>
                    <a:pt x="133223" y="654176"/>
                  </a:lnTo>
                  <a:lnTo>
                    <a:pt x="139700" y="647700"/>
                  </a:lnTo>
                </a:path>
                <a:path w="6858000" h="762635">
                  <a:moveTo>
                    <a:pt x="241300" y="546100"/>
                  </a:moveTo>
                  <a:lnTo>
                    <a:pt x="247776" y="539623"/>
                  </a:lnTo>
                  <a:lnTo>
                    <a:pt x="241300" y="546100"/>
                  </a:lnTo>
                  <a:lnTo>
                    <a:pt x="247776" y="533526"/>
                  </a:lnTo>
                  <a:lnTo>
                    <a:pt x="247776" y="527050"/>
                  </a:lnTo>
                  <a:lnTo>
                    <a:pt x="247776" y="520573"/>
                  </a:lnTo>
                  <a:lnTo>
                    <a:pt x="241300" y="527050"/>
                  </a:lnTo>
                  <a:lnTo>
                    <a:pt x="234823" y="527050"/>
                  </a:lnTo>
                  <a:lnTo>
                    <a:pt x="228600" y="533526"/>
                  </a:lnTo>
                  <a:lnTo>
                    <a:pt x="215645" y="546100"/>
                  </a:lnTo>
                  <a:lnTo>
                    <a:pt x="196595" y="552196"/>
                  </a:lnTo>
                  <a:lnTo>
                    <a:pt x="184023" y="571373"/>
                  </a:lnTo>
                  <a:lnTo>
                    <a:pt x="164973" y="584326"/>
                  </a:lnTo>
                  <a:lnTo>
                    <a:pt x="126745" y="615950"/>
                  </a:lnTo>
                  <a:lnTo>
                    <a:pt x="101600" y="628523"/>
                  </a:lnTo>
                  <a:lnTo>
                    <a:pt x="82550" y="641223"/>
                  </a:lnTo>
                  <a:lnTo>
                    <a:pt x="63373" y="660273"/>
                  </a:lnTo>
                  <a:lnTo>
                    <a:pt x="44323" y="673226"/>
                  </a:lnTo>
                  <a:lnTo>
                    <a:pt x="25273" y="685800"/>
                  </a:lnTo>
                  <a:lnTo>
                    <a:pt x="12700" y="692276"/>
                  </a:lnTo>
                  <a:lnTo>
                    <a:pt x="6223" y="704850"/>
                  </a:lnTo>
                  <a:lnTo>
                    <a:pt x="0" y="711073"/>
                  </a:lnTo>
                  <a:lnTo>
                    <a:pt x="12700" y="717550"/>
                  </a:lnTo>
                  <a:lnTo>
                    <a:pt x="44323" y="724026"/>
                  </a:lnTo>
                  <a:lnTo>
                    <a:pt x="69850" y="724026"/>
                  </a:lnTo>
                  <a:lnTo>
                    <a:pt x="95123" y="724026"/>
                  </a:lnTo>
                  <a:lnTo>
                    <a:pt x="311150" y="724026"/>
                  </a:lnTo>
                  <a:lnTo>
                    <a:pt x="330200" y="730123"/>
                  </a:lnTo>
                  <a:lnTo>
                    <a:pt x="342773" y="736600"/>
                  </a:lnTo>
                  <a:lnTo>
                    <a:pt x="349250" y="743076"/>
                  </a:lnTo>
                </a:path>
                <a:path w="6858000" h="762635">
                  <a:moveTo>
                    <a:pt x="5429249" y="108076"/>
                  </a:moveTo>
                  <a:lnTo>
                    <a:pt x="5435727" y="108076"/>
                  </a:lnTo>
                  <a:lnTo>
                    <a:pt x="5441822" y="108076"/>
                  </a:lnTo>
                  <a:lnTo>
                    <a:pt x="5454395" y="108076"/>
                  </a:lnTo>
                  <a:lnTo>
                    <a:pt x="5460872" y="101600"/>
                  </a:lnTo>
                  <a:lnTo>
                    <a:pt x="5479922" y="82423"/>
                  </a:lnTo>
                  <a:lnTo>
                    <a:pt x="5492622" y="76326"/>
                  </a:lnTo>
                  <a:lnTo>
                    <a:pt x="5505577" y="69850"/>
                  </a:lnTo>
                  <a:lnTo>
                    <a:pt x="5511672" y="63373"/>
                  </a:lnTo>
                  <a:lnTo>
                    <a:pt x="5518149" y="63373"/>
                  </a:lnTo>
                  <a:lnTo>
                    <a:pt x="5524245" y="69850"/>
                  </a:lnTo>
                  <a:lnTo>
                    <a:pt x="5530722" y="76326"/>
                  </a:lnTo>
                  <a:lnTo>
                    <a:pt x="5530722" y="82423"/>
                  </a:lnTo>
                  <a:lnTo>
                    <a:pt x="5537199" y="94996"/>
                  </a:lnTo>
                  <a:lnTo>
                    <a:pt x="5543295" y="101600"/>
                  </a:lnTo>
                  <a:lnTo>
                    <a:pt x="5549772" y="108076"/>
                  </a:lnTo>
                  <a:lnTo>
                    <a:pt x="5556249" y="108076"/>
                  </a:lnTo>
                  <a:lnTo>
                    <a:pt x="5575427" y="114173"/>
                  </a:lnTo>
                  <a:lnTo>
                    <a:pt x="5587999" y="114173"/>
                  </a:lnTo>
                  <a:lnTo>
                    <a:pt x="5600572" y="108076"/>
                  </a:lnTo>
                  <a:lnTo>
                    <a:pt x="5613145" y="108076"/>
                  </a:lnTo>
                  <a:lnTo>
                    <a:pt x="5626099" y="101600"/>
                  </a:lnTo>
                  <a:lnTo>
                    <a:pt x="5657849" y="82423"/>
                  </a:lnTo>
                  <a:lnTo>
                    <a:pt x="5670422" y="76326"/>
                  </a:lnTo>
                  <a:lnTo>
                    <a:pt x="5682995" y="69850"/>
                  </a:lnTo>
                  <a:lnTo>
                    <a:pt x="5689472" y="69850"/>
                  </a:lnTo>
                  <a:lnTo>
                    <a:pt x="5702045" y="63373"/>
                  </a:lnTo>
                  <a:lnTo>
                    <a:pt x="5708522" y="63373"/>
                  </a:lnTo>
                  <a:lnTo>
                    <a:pt x="5708522" y="76326"/>
                  </a:lnTo>
                  <a:lnTo>
                    <a:pt x="5714999" y="76326"/>
                  </a:lnTo>
                  <a:lnTo>
                    <a:pt x="5721222" y="82423"/>
                  </a:lnTo>
                  <a:lnTo>
                    <a:pt x="5740272" y="88900"/>
                  </a:lnTo>
                  <a:lnTo>
                    <a:pt x="5752845" y="88900"/>
                  </a:lnTo>
                  <a:lnTo>
                    <a:pt x="5771895" y="88900"/>
                  </a:lnTo>
                  <a:lnTo>
                    <a:pt x="5804027" y="82423"/>
                  </a:lnTo>
                  <a:lnTo>
                    <a:pt x="5822695" y="76326"/>
                  </a:lnTo>
                  <a:lnTo>
                    <a:pt x="5835649" y="69850"/>
                  </a:lnTo>
                  <a:lnTo>
                    <a:pt x="5854699" y="63373"/>
                  </a:lnTo>
                  <a:lnTo>
                    <a:pt x="5867272" y="63373"/>
                  </a:lnTo>
                  <a:lnTo>
                    <a:pt x="5886449" y="57276"/>
                  </a:lnTo>
                  <a:lnTo>
                    <a:pt x="5892927" y="50800"/>
                  </a:lnTo>
                  <a:lnTo>
                    <a:pt x="5899022" y="50800"/>
                  </a:lnTo>
                  <a:lnTo>
                    <a:pt x="5905499" y="57276"/>
                  </a:lnTo>
                  <a:lnTo>
                    <a:pt x="5911595" y="63373"/>
                  </a:lnTo>
                  <a:lnTo>
                    <a:pt x="5918072" y="63373"/>
                  </a:lnTo>
                  <a:lnTo>
                    <a:pt x="5930645" y="69850"/>
                  </a:lnTo>
                  <a:lnTo>
                    <a:pt x="5937122" y="69850"/>
                  </a:lnTo>
                  <a:lnTo>
                    <a:pt x="5949822" y="69850"/>
                  </a:lnTo>
                  <a:lnTo>
                    <a:pt x="5981445" y="76326"/>
                  </a:lnTo>
                  <a:lnTo>
                    <a:pt x="6000495" y="76326"/>
                  </a:lnTo>
                  <a:lnTo>
                    <a:pt x="6026149" y="76326"/>
                  </a:lnTo>
                  <a:lnTo>
                    <a:pt x="6286372" y="76326"/>
                  </a:lnTo>
                  <a:lnTo>
                    <a:pt x="6330949" y="69850"/>
                  </a:lnTo>
                  <a:lnTo>
                    <a:pt x="6368795" y="69850"/>
                  </a:lnTo>
                  <a:lnTo>
                    <a:pt x="6413499" y="63373"/>
                  </a:lnTo>
                  <a:lnTo>
                    <a:pt x="6495922" y="57276"/>
                  </a:lnTo>
                  <a:lnTo>
                    <a:pt x="6534023" y="50800"/>
                  </a:lnTo>
                  <a:lnTo>
                    <a:pt x="6565773" y="44323"/>
                  </a:lnTo>
                  <a:lnTo>
                    <a:pt x="6597396" y="38226"/>
                  </a:lnTo>
                  <a:lnTo>
                    <a:pt x="6622923" y="25273"/>
                  </a:lnTo>
                  <a:lnTo>
                    <a:pt x="6635623" y="19050"/>
                  </a:lnTo>
                  <a:lnTo>
                    <a:pt x="6648577" y="12573"/>
                  </a:lnTo>
                  <a:lnTo>
                    <a:pt x="6654673" y="0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6039611" y="6203848"/>
            <a:ext cx="406400" cy="426084"/>
          </a:xfrm>
          <a:custGeom>
            <a:avLst/>
            <a:gdLst/>
            <a:ahLst/>
            <a:cxnLst/>
            <a:rect l="l" t="t" r="r" b="b"/>
            <a:pathLst>
              <a:path w="406400" h="426084">
                <a:moveTo>
                  <a:pt x="222123" y="57238"/>
                </a:moveTo>
                <a:lnTo>
                  <a:pt x="215646" y="95402"/>
                </a:lnTo>
                <a:lnTo>
                  <a:pt x="209550" y="120599"/>
                </a:lnTo>
                <a:lnTo>
                  <a:pt x="209550" y="349199"/>
                </a:lnTo>
                <a:lnTo>
                  <a:pt x="215646" y="368274"/>
                </a:lnTo>
                <a:lnTo>
                  <a:pt x="215646" y="387362"/>
                </a:lnTo>
                <a:lnTo>
                  <a:pt x="222123" y="399961"/>
                </a:lnTo>
                <a:lnTo>
                  <a:pt x="228600" y="406438"/>
                </a:lnTo>
                <a:lnTo>
                  <a:pt x="234823" y="419036"/>
                </a:lnTo>
                <a:lnTo>
                  <a:pt x="241300" y="425513"/>
                </a:lnTo>
                <a:lnTo>
                  <a:pt x="247776" y="425513"/>
                </a:lnTo>
                <a:lnTo>
                  <a:pt x="247776" y="412915"/>
                </a:lnTo>
              </a:path>
              <a:path w="406400" h="426084">
                <a:moveTo>
                  <a:pt x="12700" y="279361"/>
                </a:moveTo>
                <a:lnTo>
                  <a:pt x="6223" y="285838"/>
                </a:lnTo>
                <a:lnTo>
                  <a:pt x="12700" y="279361"/>
                </a:lnTo>
                <a:lnTo>
                  <a:pt x="0" y="285838"/>
                </a:lnTo>
                <a:lnTo>
                  <a:pt x="0" y="279361"/>
                </a:lnTo>
                <a:lnTo>
                  <a:pt x="12700" y="260273"/>
                </a:lnTo>
                <a:lnTo>
                  <a:pt x="25273" y="247675"/>
                </a:lnTo>
                <a:lnTo>
                  <a:pt x="31750" y="228599"/>
                </a:lnTo>
                <a:lnTo>
                  <a:pt x="44323" y="216001"/>
                </a:lnTo>
                <a:lnTo>
                  <a:pt x="56896" y="196913"/>
                </a:lnTo>
                <a:lnTo>
                  <a:pt x="82550" y="165239"/>
                </a:lnTo>
                <a:lnTo>
                  <a:pt x="95123" y="146164"/>
                </a:lnTo>
                <a:lnTo>
                  <a:pt x="101600" y="127076"/>
                </a:lnTo>
                <a:lnTo>
                  <a:pt x="114173" y="108000"/>
                </a:lnTo>
                <a:lnTo>
                  <a:pt x="126746" y="88925"/>
                </a:lnTo>
                <a:lnTo>
                  <a:pt x="133223" y="76314"/>
                </a:lnTo>
                <a:lnTo>
                  <a:pt x="145923" y="57238"/>
                </a:lnTo>
                <a:lnTo>
                  <a:pt x="152400" y="44640"/>
                </a:lnTo>
                <a:lnTo>
                  <a:pt x="164973" y="38163"/>
                </a:lnTo>
                <a:lnTo>
                  <a:pt x="171450" y="25565"/>
                </a:lnTo>
                <a:lnTo>
                  <a:pt x="177546" y="12598"/>
                </a:lnTo>
                <a:lnTo>
                  <a:pt x="190500" y="6476"/>
                </a:lnTo>
                <a:lnTo>
                  <a:pt x="196596" y="0"/>
                </a:lnTo>
                <a:lnTo>
                  <a:pt x="203073" y="0"/>
                </a:lnTo>
                <a:lnTo>
                  <a:pt x="209550" y="0"/>
                </a:lnTo>
                <a:lnTo>
                  <a:pt x="215646" y="6476"/>
                </a:lnTo>
                <a:lnTo>
                  <a:pt x="234823" y="25565"/>
                </a:lnTo>
                <a:lnTo>
                  <a:pt x="241300" y="44640"/>
                </a:lnTo>
                <a:lnTo>
                  <a:pt x="253873" y="57238"/>
                </a:lnTo>
                <a:lnTo>
                  <a:pt x="266446" y="69837"/>
                </a:lnTo>
                <a:lnTo>
                  <a:pt x="279400" y="88925"/>
                </a:lnTo>
                <a:lnTo>
                  <a:pt x="298450" y="101523"/>
                </a:lnTo>
                <a:lnTo>
                  <a:pt x="311150" y="120599"/>
                </a:lnTo>
                <a:lnTo>
                  <a:pt x="330200" y="127076"/>
                </a:lnTo>
                <a:lnTo>
                  <a:pt x="349250" y="139674"/>
                </a:lnTo>
                <a:lnTo>
                  <a:pt x="361823" y="146164"/>
                </a:lnTo>
                <a:lnTo>
                  <a:pt x="381000" y="152641"/>
                </a:lnTo>
                <a:lnTo>
                  <a:pt x="406146" y="171361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AC6C63B-853B-4E54-8B1F-F23B237F301E}"/>
                  </a:ext>
                </a:extLst>
              </p14:cNvPr>
              <p14:cNvContentPartPr/>
              <p14:nvPr/>
            </p14:nvContentPartPr>
            <p14:xfrm>
              <a:off x="4900680" y="964440"/>
              <a:ext cx="7038720" cy="5484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AC6C63B-853B-4E54-8B1F-F23B237F301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91320" y="955080"/>
                <a:ext cx="7057440" cy="550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115963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55" dirty="0">
                <a:latin typeface="Calibri"/>
                <a:cs typeface="Calibri"/>
              </a:rPr>
              <a:t>How</a:t>
            </a:r>
            <a:r>
              <a:rPr sz="4400" spc="220" dirty="0">
                <a:latin typeface="Calibri"/>
                <a:cs typeface="Calibri"/>
              </a:rPr>
              <a:t> </a:t>
            </a:r>
            <a:r>
              <a:rPr sz="4400" spc="100" dirty="0">
                <a:latin typeface="Calibri"/>
                <a:cs typeface="Calibri"/>
              </a:rPr>
              <a:t>does</a:t>
            </a:r>
            <a:r>
              <a:rPr sz="4400" spc="204" dirty="0">
                <a:latin typeface="Calibri"/>
                <a:cs typeface="Calibri"/>
              </a:rPr>
              <a:t> </a:t>
            </a:r>
            <a:r>
              <a:rPr sz="4400" spc="300" dirty="0">
                <a:latin typeface="Calibri"/>
                <a:cs typeface="Calibri"/>
              </a:rPr>
              <a:t>regularization</a:t>
            </a:r>
            <a:r>
              <a:rPr sz="4400" spc="180" dirty="0">
                <a:latin typeface="Calibri"/>
                <a:cs typeface="Calibri"/>
              </a:rPr>
              <a:t> </a:t>
            </a:r>
            <a:r>
              <a:rPr sz="4400" spc="235" dirty="0">
                <a:latin typeface="Calibri"/>
                <a:cs typeface="Calibri"/>
              </a:rPr>
              <a:t>prevent</a:t>
            </a:r>
            <a:r>
              <a:rPr sz="4400" spc="190" dirty="0">
                <a:latin typeface="Calibri"/>
                <a:cs typeface="Calibri"/>
              </a:rPr>
              <a:t> </a:t>
            </a:r>
            <a:r>
              <a:rPr sz="4400" spc="215" dirty="0">
                <a:latin typeface="Calibri"/>
                <a:cs typeface="Calibri"/>
              </a:rPr>
              <a:t>overfitting?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58451" y="1279524"/>
            <a:ext cx="495300" cy="419100"/>
            <a:chOff x="9458451" y="1279524"/>
            <a:chExt cx="495300" cy="419100"/>
          </a:xfrm>
        </p:grpSpPr>
        <p:sp>
          <p:nvSpPr>
            <p:cNvPr id="4" name="object 4"/>
            <p:cNvSpPr/>
            <p:nvPr/>
          </p:nvSpPr>
          <p:spPr>
            <a:xfrm>
              <a:off x="9467976" y="1289049"/>
              <a:ext cx="298450" cy="400050"/>
            </a:xfrm>
            <a:custGeom>
              <a:avLst/>
              <a:gdLst/>
              <a:ahLst/>
              <a:cxnLst/>
              <a:rect l="l" t="t" r="r" b="b"/>
              <a:pathLst>
                <a:path w="298450" h="400050">
                  <a:moveTo>
                    <a:pt x="101600" y="152273"/>
                  </a:moveTo>
                  <a:lnTo>
                    <a:pt x="88900" y="145796"/>
                  </a:lnTo>
                  <a:lnTo>
                    <a:pt x="75946" y="139700"/>
                  </a:lnTo>
                  <a:lnTo>
                    <a:pt x="56896" y="139700"/>
                  </a:lnTo>
                  <a:lnTo>
                    <a:pt x="44323" y="139700"/>
                  </a:lnTo>
                  <a:lnTo>
                    <a:pt x="37846" y="139700"/>
                  </a:lnTo>
                  <a:lnTo>
                    <a:pt x="25273" y="145796"/>
                  </a:lnTo>
                  <a:lnTo>
                    <a:pt x="19050" y="152273"/>
                  </a:lnTo>
                  <a:lnTo>
                    <a:pt x="6096" y="164846"/>
                  </a:lnTo>
                  <a:lnTo>
                    <a:pt x="0" y="171323"/>
                  </a:lnTo>
                  <a:lnTo>
                    <a:pt x="0" y="183896"/>
                  </a:lnTo>
                  <a:lnTo>
                    <a:pt x="0" y="196850"/>
                  </a:lnTo>
                  <a:lnTo>
                    <a:pt x="6096" y="209550"/>
                  </a:lnTo>
                  <a:lnTo>
                    <a:pt x="12573" y="215646"/>
                  </a:lnTo>
                  <a:lnTo>
                    <a:pt x="31750" y="222123"/>
                  </a:lnTo>
                  <a:lnTo>
                    <a:pt x="44323" y="222123"/>
                  </a:lnTo>
                  <a:lnTo>
                    <a:pt x="69850" y="222123"/>
                  </a:lnTo>
                  <a:lnTo>
                    <a:pt x="82423" y="215646"/>
                  </a:lnTo>
                  <a:lnTo>
                    <a:pt x="101600" y="203073"/>
                  </a:lnTo>
                  <a:lnTo>
                    <a:pt x="107696" y="196850"/>
                  </a:lnTo>
                  <a:lnTo>
                    <a:pt x="107696" y="183896"/>
                  </a:lnTo>
                  <a:lnTo>
                    <a:pt x="107696" y="177800"/>
                  </a:lnTo>
                  <a:lnTo>
                    <a:pt x="107696" y="266700"/>
                  </a:lnTo>
                  <a:lnTo>
                    <a:pt x="114173" y="285496"/>
                  </a:lnTo>
                  <a:lnTo>
                    <a:pt x="126746" y="330073"/>
                  </a:lnTo>
                  <a:lnTo>
                    <a:pt x="133223" y="342773"/>
                  </a:lnTo>
                  <a:lnTo>
                    <a:pt x="145796" y="374396"/>
                  </a:lnTo>
                  <a:lnTo>
                    <a:pt x="152273" y="393446"/>
                  </a:lnTo>
                  <a:lnTo>
                    <a:pt x="152273" y="399923"/>
                  </a:lnTo>
                  <a:lnTo>
                    <a:pt x="145796" y="399923"/>
                  </a:lnTo>
                  <a:lnTo>
                    <a:pt x="126746" y="399923"/>
                  </a:lnTo>
                  <a:lnTo>
                    <a:pt x="101600" y="393446"/>
                  </a:lnTo>
                  <a:lnTo>
                    <a:pt x="82423" y="387350"/>
                  </a:lnTo>
                  <a:lnTo>
                    <a:pt x="50800" y="374396"/>
                  </a:lnTo>
                  <a:lnTo>
                    <a:pt x="37846" y="361823"/>
                  </a:lnTo>
                  <a:lnTo>
                    <a:pt x="25273" y="355346"/>
                  </a:lnTo>
                  <a:lnTo>
                    <a:pt x="19050" y="342773"/>
                  </a:lnTo>
                  <a:lnTo>
                    <a:pt x="12573" y="336550"/>
                  </a:lnTo>
                  <a:lnTo>
                    <a:pt x="6096" y="323596"/>
                  </a:lnTo>
                  <a:lnTo>
                    <a:pt x="6096" y="311023"/>
                  </a:lnTo>
                  <a:lnTo>
                    <a:pt x="19050" y="291973"/>
                  </a:lnTo>
                </a:path>
                <a:path w="298450" h="400050">
                  <a:moveTo>
                    <a:pt x="203073" y="25146"/>
                  </a:moveTo>
                  <a:lnTo>
                    <a:pt x="203073" y="6096"/>
                  </a:lnTo>
                  <a:lnTo>
                    <a:pt x="203073" y="0"/>
                  </a:lnTo>
                  <a:lnTo>
                    <a:pt x="203073" y="6096"/>
                  </a:lnTo>
                  <a:lnTo>
                    <a:pt x="203073" y="133223"/>
                  </a:lnTo>
                  <a:lnTo>
                    <a:pt x="209550" y="152273"/>
                  </a:lnTo>
                  <a:lnTo>
                    <a:pt x="222123" y="190373"/>
                  </a:lnTo>
                  <a:lnTo>
                    <a:pt x="228600" y="203073"/>
                  </a:lnTo>
                  <a:lnTo>
                    <a:pt x="234696" y="215646"/>
                  </a:lnTo>
                  <a:lnTo>
                    <a:pt x="247650" y="228600"/>
                  </a:lnTo>
                  <a:lnTo>
                    <a:pt x="253873" y="234696"/>
                  </a:lnTo>
                  <a:lnTo>
                    <a:pt x="266446" y="234696"/>
                  </a:lnTo>
                  <a:lnTo>
                    <a:pt x="285496" y="241173"/>
                  </a:lnTo>
                  <a:lnTo>
                    <a:pt x="298450" y="2346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0424" y="1298574"/>
              <a:ext cx="203328" cy="20307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0032872" y="1371472"/>
            <a:ext cx="76835" cy="63500"/>
          </a:xfrm>
          <a:custGeom>
            <a:avLst/>
            <a:gdLst/>
            <a:ahLst/>
            <a:cxnLst/>
            <a:rect l="l" t="t" r="r" b="b"/>
            <a:pathLst>
              <a:path w="76834" h="63500">
                <a:moveTo>
                  <a:pt x="0" y="0"/>
                </a:moveTo>
                <a:lnTo>
                  <a:pt x="6476" y="6476"/>
                </a:lnTo>
                <a:lnTo>
                  <a:pt x="0" y="0"/>
                </a:lnTo>
                <a:lnTo>
                  <a:pt x="12953" y="6476"/>
                </a:lnTo>
                <a:lnTo>
                  <a:pt x="19050" y="12573"/>
                </a:lnTo>
                <a:lnTo>
                  <a:pt x="25526" y="12573"/>
                </a:lnTo>
                <a:lnTo>
                  <a:pt x="32003" y="12573"/>
                </a:lnTo>
              </a:path>
              <a:path w="76834" h="63500">
                <a:moveTo>
                  <a:pt x="63626" y="63373"/>
                </a:moveTo>
                <a:lnTo>
                  <a:pt x="76326" y="63373"/>
                </a:lnTo>
                <a:lnTo>
                  <a:pt x="63626" y="633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0283951" y="1247774"/>
            <a:ext cx="539750" cy="298450"/>
            <a:chOff x="10283951" y="1247774"/>
            <a:chExt cx="539750" cy="298450"/>
          </a:xfrm>
        </p:grpSpPr>
        <p:sp>
          <p:nvSpPr>
            <p:cNvPr id="8" name="object 8"/>
            <p:cNvSpPr/>
            <p:nvPr/>
          </p:nvSpPr>
          <p:spPr>
            <a:xfrm>
              <a:off x="10293476" y="1276095"/>
              <a:ext cx="146050" cy="260985"/>
            </a:xfrm>
            <a:custGeom>
              <a:avLst/>
              <a:gdLst/>
              <a:ahLst/>
              <a:cxnLst/>
              <a:rect l="l" t="t" r="r" b="b"/>
              <a:pathLst>
                <a:path w="146050" h="260984">
                  <a:moveTo>
                    <a:pt x="0" y="127126"/>
                  </a:moveTo>
                  <a:lnTo>
                    <a:pt x="6096" y="127126"/>
                  </a:lnTo>
                  <a:lnTo>
                    <a:pt x="12573" y="127126"/>
                  </a:lnTo>
                  <a:lnTo>
                    <a:pt x="37846" y="120903"/>
                  </a:lnTo>
                  <a:lnTo>
                    <a:pt x="56896" y="120903"/>
                  </a:lnTo>
                  <a:lnTo>
                    <a:pt x="75946" y="120903"/>
                  </a:lnTo>
                  <a:lnTo>
                    <a:pt x="94996" y="114426"/>
                  </a:lnTo>
                  <a:lnTo>
                    <a:pt x="107950" y="114426"/>
                  </a:lnTo>
                  <a:lnTo>
                    <a:pt x="133223" y="107950"/>
                  </a:lnTo>
                  <a:lnTo>
                    <a:pt x="145796" y="101853"/>
                  </a:lnTo>
                  <a:lnTo>
                    <a:pt x="145796" y="95376"/>
                  </a:lnTo>
                </a:path>
                <a:path w="146050" h="260984">
                  <a:moveTo>
                    <a:pt x="50800" y="0"/>
                  </a:moveTo>
                  <a:lnTo>
                    <a:pt x="50800" y="25526"/>
                  </a:lnTo>
                  <a:lnTo>
                    <a:pt x="50800" y="0"/>
                  </a:lnTo>
                  <a:lnTo>
                    <a:pt x="50800" y="51053"/>
                  </a:lnTo>
                  <a:lnTo>
                    <a:pt x="50800" y="101853"/>
                  </a:lnTo>
                  <a:lnTo>
                    <a:pt x="50800" y="133603"/>
                  </a:lnTo>
                  <a:lnTo>
                    <a:pt x="63373" y="177800"/>
                  </a:lnTo>
                  <a:lnTo>
                    <a:pt x="69850" y="196850"/>
                  </a:lnTo>
                  <a:lnTo>
                    <a:pt x="75946" y="216026"/>
                  </a:lnTo>
                  <a:lnTo>
                    <a:pt x="88900" y="235076"/>
                  </a:lnTo>
                  <a:lnTo>
                    <a:pt x="101473" y="247650"/>
                  </a:lnTo>
                  <a:lnTo>
                    <a:pt x="114173" y="254126"/>
                  </a:lnTo>
                  <a:lnTo>
                    <a:pt x="126746" y="26060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9747" y="1438274"/>
              <a:ext cx="235078" cy="824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699876" y="1257299"/>
              <a:ext cx="114300" cy="273050"/>
            </a:xfrm>
            <a:custGeom>
              <a:avLst/>
              <a:gdLst/>
              <a:ahLst/>
              <a:cxnLst/>
              <a:rect l="l" t="t" r="r" b="b"/>
              <a:pathLst>
                <a:path w="114300" h="273050">
                  <a:moveTo>
                    <a:pt x="0" y="0"/>
                  </a:moveTo>
                  <a:lnTo>
                    <a:pt x="0" y="31750"/>
                  </a:lnTo>
                  <a:lnTo>
                    <a:pt x="0" y="56896"/>
                  </a:lnTo>
                  <a:lnTo>
                    <a:pt x="0" y="88646"/>
                  </a:lnTo>
                  <a:lnTo>
                    <a:pt x="0" y="145923"/>
                  </a:lnTo>
                  <a:lnTo>
                    <a:pt x="0" y="171450"/>
                  </a:lnTo>
                  <a:lnTo>
                    <a:pt x="6223" y="215646"/>
                  </a:lnTo>
                  <a:lnTo>
                    <a:pt x="6223" y="228600"/>
                  </a:lnTo>
                  <a:lnTo>
                    <a:pt x="12700" y="241300"/>
                  </a:lnTo>
                  <a:lnTo>
                    <a:pt x="18796" y="260350"/>
                  </a:lnTo>
                  <a:lnTo>
                    <a:pt x="25273" y="260350"/>
                  </a:lnTo>
                  <a:lnTo>
                    <a:pt x="37846" y="260350"/>
                  </a:lnTo>
                  <a:lnTo>
                    <a:pt x="37846" y="253873"/>
                  </a:lnTo>
                  <a:lnTo>
                    <a:pt x="44323" y="241300"/>
                  </a:lnTo>
                  <a:lnTo>
                    <a:pt x="63373" y="222123"/>
                  </a:lnTo>
                  <a:lnTo>
                    <a:pt x="69850" y="215646"/>
                  </a:lnTo>
                  <a:lnTo>
                    <a:pt x="75946" y="209550"/>
                  </a:lnTo>
                  <a:lnTo>
                    <a:pt x="82423" y="209550"/>
                  </a:lnTo>
                  <a:lnTo>
                    <a:pt x="88646" y="209550"/>
                  </a:lnTo>
                  <a:lnTo>
                    <a:pt x="95123" y="215646"/>
                  </a:lnTo>
                  <a:lnTo>
                    <a:pt x="95123" y="222123"/>
                  </a:lnTo>
                  <a:lnTo>
                    <a:pt x="101600" y="234823"/>
                  </a:lnTo>
                  <a:lnTo>
                    <a:pt x="107696" y="241300"/>
                  </a:lnTo>
                  <a:lnTo>
                    <a:pt x="107696" y="247396"/>
                  </a:lnTo>
                  <a:lnTo>
                    <a:pt x="107696" y="253873"/>
                  </a:lnTo>
                  <a:lnTo>
                    <a:pt x="107696" y="260350"/>
                  </a:lnTo>
                  <a:lnTo>
                    <a:pt x="114173" y="266446"/>
                  </a:lnTo>
                  <a:lnTo>
                    <a:pt x="114173" y="2729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8374" y="1203197"/>
            <a:ext cx="5035678" cy="193027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0931651" y="1241297"/>
            <a:ext cx="406400" cy="305435"/>
            <a:chOff x="10931651" y="1241297"/>
            <a:chExt cx="406400" cy="305435"/>
          </a:xfrm>
        </p:grpSpPr>
        <p:sp>
          <p:nvSpPr>
            <p:cNvPr id="13" name="object 13"/>
            <p:cNvSpPr/>
            <p:nvPr/>
          </p:nvSpPr>
          <p:spPr>
            <a:xfrm>
              <a:off x="10941176" y="1250823"/>
              <a:ext cx="88900" cy="235585"/>
            </a:xfrm>
            <a:custGeom>
              <a:avLst/>
              <a:gdLst/>
              <a:ahLst/>
              <a:cxnLst/>
              <a:rect l="l" t="t" r="r" b="b"/>
              <a:pathLst>
                <a:path w="88900" h="235584">
                  <a:moveTo>
                    <a:pt x="12573" y="0"/>
                  </a:moveTo>
                  <a:lnTo>
                    <a:pt x="6096" y="31750"/>
                  </a:lnTo>
                  <a:lnTo>
                    <a:pt x="6096" y="50800"/>
                  </a:lnTo>
                  <a:lnTo>
                    <a:pt x="0" y="69850"/>
                  </a:lnTo>
                  <a:lnTo>
                    <a:pt x="0" y="114173"/>
                  </a:lnTo>
                  <a:lnTo>
                    <a:pt x="0" y="133223"/>
                  </a:lnTo>
                  <a:lnTo>
                    <a:pt x="6096" y="171450"/>
                  </a:lnTo>
                  <a:lnTo>
                    <a:pt x="12573" y="184023"/>
                  </a:lnTo>
                  <a:lnTo>
                    <a:pt x="31623" y="209550"/>
                  </a:lnTo>
                  <a:lnTo>
                    <a:pt x="38100" y="222123"/>
                  </a:lnTo>
                  <a:lnTo>
                    <a:pt x="57150" y="235076"/>
                  </a:lnTo>
                  <a:lnTo>
                    <a:pt x="63246" y="235076"/>
                  </a:lnTo>
                  <a:lnTo>
                    <a:pt x="82423" y="235076"/>
                  </a:lnTo>
                  <a:lnTo>
                    <a:pt x="88900" y="2286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9601" y="1349374"/>
              <a:ext cx="127001" cy="11404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75872" y="1257300"/>
              <a:ext cx="153035" cy="279400"/>
            </a:xfrm>
            <a:custGeom>
              <a:avLst/>
              <a:gdLst/>
              <a:ahLst/>
              <a:cxnLst/>
              <a:rect l="l" t="t" r="r" b="b"/>
              <a:pathLst>
                <a:path w="153034" h="279400">
                  <a:moveTo>
                    <a:pt x="0" y="0"/>
                  </a:moveTo>
                  <a:lnTo>
                    <a:pt x="32003" y="18796"/>
                  </a:lnTo>
                  <a:lnTo>
                    <a:pt x="0" y="0"/>
                  </a:lnTo>
                  <a:lnTo>
                    <a:pt x="51053" y="31750"/>
                  </a:lnTo>
                  <a:lnTo>
                    <a:pt x="114426" y="76073"/>
                  </a:lnTo>
                  <a:lnTo>
                    <a:pt x="146176" y="133223"/>
                  </a:lnTo>
                  <a:lnTo>
                    <a:pt x="152653" y="152400"/>
                  </a:lnTo>
                  <a:lnTo>
                    <a:pt x="139953" y="196596"/>
                  </a:lnTo>
                  <a:lnTo>
                    <a:pt x="133476" y="215646"/>
                  </a:lnTo>
                  <a:lnTo>
                    <a:pt x="95376" y="260350"/>
                  </a:lnTo>
                  <a:lnTo>
                    <a:pt x="76326" y="2794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698624" y="3457574"/>
            <a:ext cx="488950" cy="482600"/>
            <a:chOff x="1698624" y="3457574"/>
            <a:chExt cx="488950" cy="48260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3897" y="3705224"/>
              <a:ext cx="120905" cy="21590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08150" y="3467099"/>
              <a:ext cx="450850" cy="463550"/>
            </a:xfrm>
            <a:custGeom>
              <a:avLst/>
              <a:gdLst/>
              <a:ahLst/>
              <a:cxnLst/>
              <a:rect l="l" t="t" r="r" b="b"/>
              <a:pathLst>
                <a:path w="450850" h="463550">
                  <a:moveTo>
                    <a:pt x="25273" y="57150"/>
                  </a:moveTo>
                  <a:lnTo>
                    <a:pt x="12700" y="25146"/>
                  </a:lnTo>
                  <a:lnTo>
                    <a:pt x="6476" y="12573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6476" y="25146"/>
                  </a:lnTo>
                  <a:lnTo>
                    <a:pt x="6476" y="44196"/>
                  </a:lnTo>
                  <a:lnTo>
                    <a:pt x="25273" y="88900"/>
                  </a:lnTo>
                  <a:lnTo>
                    <a:pt x="38226" y="114046"/>
                  </a:lnTo>
                  <a:lnTo>
                    <a:pt x="57276" y="146050"/>
                  </a:lnTo>
                  <a:lnTo>
                    <a:pt x="76326" y="171323"/>
                  </a:lnTo>
                  <a:lnTo>
                    <a:pt x="114173" y="234695"/>
                  </a:lnTo>
                  <a:lnTo>
                    <a:pt x="152273" y="298323"/>
                  </a:lnTo>
                  <a:lnTo>
                    <a:pt x="190500" y="355600"/>
                  </a:lnTo>
                  <a:lnTo>
                    <a:pt x="209550" y="374650"/>
                  </a:lnTo>
                  <a:lnTo>
                    <a:pt x="222123" y="399923"/>
                  </a:lnTo>
                  <a:lnTo>
                    <a:pt x="241300" y="418973"/>
                  </a:lnTo>
                  <a:lnTo>
                    <a:pt x="253873" y="438023"/>
                  </a:lnTo>
                  <a:lnTo>
                    <a:pt x="260350" y="450723"/>
                  </a:lnTo>
                  <a:lnTo>
                    <a:pt x="272923" y="463295"/>
                  </a:lnTo>
                </a:path>
                <a:path w="450850" h="463550">
                  <a:moveTo>
                    <a:pt x="393573" y="82423"/>
                  </a:moveTo>
                  <a:lnTo>
                    <a:pt x="387350" y="88900"/>
                  </a:lnTo>
                  <a:lnTo>
                    <a:pt x="387350" y="101473"/>
                  </a:lnTo>
                  <a:lnTo>
                    <a:pt x="387350" y="120523"/>
                  </a:lnTo>
                  <a:lnTo>
                    <a:pt x="387350" y="146050"/>
                  </a:lnTo>
                  <a:lnTo>
                    <a:pt x="387350" y="177800"/>
                  </a:lnTo>
                  <a:lnTo>
                    <a:pt x="393573" y="209423"/>
                  </a:lnTo>
                  <a:lnTo>
                    <a:pt x="393573" y="279273"/>
                  </a:lnTo>
                  <a:lnTo>
                    <a:pt x="400050" y="311023"/>
                  </a:lnTo>
                  <a:lnTo>
                    <a:pt x="406526" y="361695"/>
                  </a:lnTo>
                  <a:lnTo>
                    <a:pt x="412623" y="387350"/>
                  </a:lnTo>
                  <a:lnTo>
                    <a:pt x="425576" y="412495"/>
                  </a:lnTo>
                  <a:lnTo>
                    <a:pt x="431673" y="418973"/>
                  </a:lnTo>
                  <a:lnTo>
                    <a:pt x="444626" y="425450"/>
                  </a:lnTo>
                  <a:lnTo>
                    <a:pt x="450723" y="425450"/>
                  </a:lnTo>
                  <a:lnTo>
                    <a:pt x="450723" y="4124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4501" y="3463670"/>
              <a:ext cx="203074" cy="15900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038601" y="3482720"/>
            <a:ext cx="615950" cy="425450"/>
            <a:chOff x="3038601" y="3482720"/>
            <a:chExt cx="615950" cy="425450"/>
          </a:xfrm>
        </p:grpSpPr>
        <p:sp>
          <p:nvSpPr>
            <p:cNvPr id="21" name="object 21"/>
            <p:cNvSpPr/>
            <p:nvPr/>
          </p:nvSpPr>
          <p:spPr>
            <a:xfrm>
              <a:off x="3048126" y="3549522"/>
              <a:ext cx="260350" cy="349250"/>
            </a:xfrm>
            <a:custGeom>
              <a:avLst/>
              <a:gdLst/>
              <a:ahLst/>
              <a:cxnLst/>
              <a:rect l="l" t="t" r="r" b="b"/>
              <a:pathLst>
                <a:path w="260350" h="349250">
                  <a:moveTo>
                    <a:pt x="12573" y="0"/>
                  </a:moveTo>
                  <a:lnTo>
                    <a:pt x="6096" y="12573"/>
                  </a:lnTo>
                  <a:lnTo>
                    <a:pt x="6096" y="25526"/>
                  </a:lnTo>
                  <a:lnTo>
                    <a:pt x="0" y="69850"/>
                  </a:lnTo>
                  <a:lnTo>
                    <a:pt x="0" y="292226"/>
                  </a:lnTo>
                  <a:lnTo>
                    <a:pt x="19050" y="330072"/>
                  </a:lnTo>
                  <a:lnTo>
                    <a:pt x="31623" y="343026"/>
                  </a:lnTo>
                  <a:lnTo>
                    <a:pt x="38100" y="349122"/>
                  </a:lnTo>
                  <a:lnTo>
                    <a:pt x="56896" y="349122"/>
                  </a:lnTo>
                  <a:lnTo>
                    <a:pt x="69850" y="343026"/>
                  </a:lnTo>
                  <a:lnTo>
                    <a:pt x="88900" y="311022"/>
                  </a:lnTo>
                  <a:lnTo>
                    <a:pt x="94996" y="292226"/>
                  </a:lnTo>
                  <a:lnTo>
                    <a:pt x="101473" y="260222"/>
                  </a:lnTo>
                  <a:lnTo>
                    <a:pt x="101473" y="247650"/>
                  </a:lnTo>
                  <a:lnTo>
                    <a:pt x="107950" y="241172"/>
                  </a:lnTo>
                  <a:lnTo>
                    <a:pt x="107950" y="235076"/>
                  </a:lnTo>
                  <a:lnTo>
                    <a:pt x="107950" y="241172"/>
                  </a:lnTo>
                  <a:lnTo>
                    <a:pt x="114173" y="247650"/>
                  </a:lnTo>
                  <a:lnTo>
                    <a:pt x="126746" y="273176"/>
                  </a:lnTo>
                  <a:lnTo>
                    <a:pt x="133223" y="285750"/>
                  </a:lnTo>
                  <a:lnTo>
                    <a:pt x="158750" y="311022"/>
                  </a:lnTo>
                  <a:lnTo>
                    <a:pt x="171323" y="323976"/>
                  </a:lnTo>
                  <a:lnTo>
                    <a:pt x="196596" y="336550"/>
                  </a:lnTo>
                  <a:lnTo>
                    <a:pt x="209550" y="343026"/>
                  </a:lnTo>
                  <a:lnTo>
                    <a:pt x="234696" y="343026"/>
                  </a:lnTo>
                  <a:lnTo>
                    <a:pt x="247650" y="336550"/>
                  </a:lnTo>
                  <a:lnTo>
                    <a:pt x="260223" y="311022"/>
                  </a:lnTo>
                  <a:lnTo>
                    <a:pt x="260223" y="298450"/>
                  </a:lnTo>
                  <a:lnTo>
                    <a:pt x="253746" y="266700"/>
                  </a:lnTo>
                  <a:lnTo>
                    <a:pt x="247650" y="247650"/>
                  </a:lnTo>
                  <a:lnTo>
                    <a:pt x="222123" y="215900"/>
                  </a:lnTo>
                  <a:lnTo>
                    <a:pt x="215646" y="196850"/>
                  </a:lnTo>
                  <a:lnTo>
                    <a:pt x="196596" y="171322"/>
                  </a:lnTo>
                  <a:lnTo>
                    <a:pt x="196596" y="158750"/>
                  </a:lnTo>
                  <a:lnTo>
                    <a:pt x="190373" y="152272"/>
                  </a:lnTo>
                  <a:lnTo>
                    <a:pt x="190373" y="146176"/>
                  </a:lnTo>
                  <a:lnTo>
                    <a:pt x="183896" y="139700"/>
                  </a:lnTo>
                  <a:lnTo>
                    <a:pt x="190373" y="139700"/>
                  </a:lnTo>
                  <a:lnTo>
                    <a:pt x="196596" y="1334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0574" y="3482720"/>
              <a:ext cx="323978" cy="17170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717924" y="3590670"/>
            <a:ext cx="190500" cy="400685"/>
            <a:chOff x="3717924" y="3590670"/>
            <a:chExt cx="190500" cy="400685"/>
          </a:xfrm>
        </p:grpSpPr>
        <p:sp>
          <p:nvSpPr>
            <p:cNvPr id="24" name="object 24"/>
            <p:cNvSpPr/>
            <p:nvPr/>
          </p:nvSpPr>
          <p:spPr>
            <a:xfrm>
              <a:off x="3797299" y="3600195"/>
              <a:ext cx="19050" cy="324485"/>
            </a:xfrm>
            <a:custGeom>
              <a:avLst/>
              <a:gdLst/>
              <a:ahLst/>
              <a:cxnLst/>
              <a:rect l="l" t="t" r="r" b="b"/>
              <a:pathLst>
                <a:path w="19050" h="324485">
                  <a:moveTo>
                    <a:pt x="0" y="0"/>
                  </a:moveTo>
                  <a:lnTo>
                    <a:pt x="0" y="6476"/>
                  </a:lnTo>
                  <a:lnTo>
                    <a:pt x="6476" y="19176"/>
                  </a:lnTo>
                  <a:lnTo>
                    <a:pt x="6476" y="31749"/>
                  </a:lnTo>
                  <a:lnTo>
                    <a:pt x="6476" y="63753"/>
                  </a:lnTo>
                  <a:lnTo>
                    <a:pt x="12573" y="82803"/>
                  </a:lnTo>
                  <a:lnTo>
                    <a:pt x="12573" y="108076"/>
                  </a:lnTo>
                  <a:lnTo>
                    <a:pt x="12573" y="304926"/>
                  </a:lnTo>
                  <a:lnTo>
                    <a:pt x="19050" y="311403"/>
                  </a:lnTo>
                  <a:lnTo>
                    <a:pt x="19050" y="32410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17924" y="3838447"/>
              <a:ext cx="190374" cy="152528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007101" y="3597147"/>
            <a:ext cx="520700" cy="375285"/>
            <a:chOff x="5007101" y="3597147"/>
            <a:chExt cx="520700" cy="37528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7101" y="3768597"/>
              <a:ext cx="190374" cy="2033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5701" y="3597147"/>
              <a:ext cx="291847" cy="146178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5619622" y="3727322"/>
            <a:ext cx="95885" cy="12700"/>
          </a:xfrm>
          <a:custGeom>
            <a:avLst/>
            <a:gdLst/>
            <a:ahLst/>
            <a:cxnLst/>
            <a:rect l="l" t="t" r="r" b="b"/>
            <a:pathLst>
              <a:path w="95885" h="12700">
                <a:moveTo>
                  <a:pt x="0" y="0"/>
                </a:moveTo>
                <a:lnTo>
                  <a:pt x="6476" y="0"/>
                </a:lnTo>
                <a:lnTo>
                  <a:pt x="6476" y="6476"/>
                </a:lnTo>
                <a:lnTo>
                  <a:pt x="12953" y="6476"/>
                </a:lnTo>
              </a:path>
              <a:path w="95885" h="12700">
                <a:moveTo>
                  <a:pt x="6476" y="12572"/>
                </a:moveTo>
                <a:lnTo>
                  <a:pt x="6476" y="6476"/>
                </a:lnTo>
                <a:lnTo>
                  <a:pt x="12953" y="6476"/>
                </a:lnTo>
                <a:lnTo>
                  <a:pt x="25526" y="0"/>
                </a:lnTo>
                <a:lnTo>
                  <a:pt x="95376" y="0"/>
                </a:lnTo>
                <a:lnTo>
                  <a:pt x="95376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32577" y="3816222"/>
            <a:ext cx="50800" cy="6985"/>
          </a:xfrm>
          <a:custGeom>
            <a:avLst/>
            <a:gdLst/>
            <a:ahLst/>
            <a:cxnLst/>
            <a:rect l="l" t="t" r="r" b="b"/>
            <a:pathLst>
              <a:path w="50800" h="6985">
                <a:moveTo>
                  <a:pt x="0" y="6476"/>
                </a:moveTo>
                <a:lnTo>
                  <a:pt x="12573" y="6476"/>
                </a:lnTo>
                <a:lnTo>
                  <a:pt x="25146" y="6476"/>
                </a:lnTo>
                <a:lnTo>
                  <a:pt x="38100" y="0"/>
                </a:lnTo>
                <a:lnTo>
                  <a:pt x="44323" y="0"/>
                </a:lnTo>
                <a:lnTo>
                  <a:pt x="5080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5959601" y="3578097"/>
            <a:ext cx="590550" cy="425450"/>
            <a:chOff x="5959601" y="3578097"/>
            <a:chExt cx="590550" cy="425450"/>
          </a:xfrm>
        </p:grpSpPr>
        <p:sp>
          <p:nvSpPr>
            <p:cNvPr id="32" name="object 32"/>
            <p:cNvSpPr/>
            <p:nvPr/>
          </p:nvSpPr>
          <p:spPr>
            <a:xfrm>
              <a:off x="5969126" y="3714750"/>
              <a:ext cx="254000" cy="279400"/>
            </a:xfrm>
            <a:custGeom>
              <a:avLst/>
              <a:gdLst/>
              <a:ahLst/>
              <a:cxnLst/>
              <a:rect l="l" t="t" r="r" b="b"/>
              <a:pathLst>
                <a:path w="254000" h="279400">
                  <a:moveTo>
                    <a:pt x="0" y="0"/>
                  </a:moveTo>
                  <a:lnTo>
                    <a:pt x="12573" y="0"/>
                  </a:lnTo>
                  <a:lnTo>
                    <a:pt x="0" y="0"/>
                  </a:lnTo>
                  <a:lnTo>
                    <a:pt x="18796" y="0"/>
                  </a:lnTo>
                  <a:lnTo>
                    <a:pt x="25273" y="25145"/>
                  </a:lnTo>
                  <a:lnTo>
                    <a:pt x="25273" y="50673"/>
                  </a:lnTo>
                  <a:lnTo>
                    <a:pt x="31750" y="107950"/>
                  </a:lnTo>
                  <a:lnTo>
                    <a:pt x="37846" y="133223"/>
                  </a:lnTo>
                  <a:lnTo>
                    <a:pt x="37846" y="164845"/>
                  </a:lnTo>
                  <a:lnTo>
                    <a:pt x="44323" y="190373"/>
                  </a:lnTo>
                  <a:lnTo>
                    <a:pt x="44323" y="215645"/>
                  </a:lnTo>
                  <a:lnTo>
                    <a:pt x="63373" y="253745"/>
                  </a:lnTo>
                  <a:lnTo>
                    <a:pt x="69850" y="266700"/>
                  </a:lnTo>
                  <a:lnTo>
                    <a:pt x="88900" y="279273"/>
                  </a:lnTo>
                  <a:lnTo>
                    <a:pt x="101600" y="279273"/>
                  </a:lnTo>
                  <a:lnTo>
                    <a:pt x="114173" y="266700"/>
                  </a:lnTo>
                  <a:lnTo>
                    <a:pt x="126746" y="260223"/>
                  </a:lnTo>
                  <a:lnTo>
                    <a:pt x="133223" y="228600"/>
                  </a:lnTo>
                  <a:lnTo>
                    <a:pt x="133223" y="215645"/>
                  </a:lnTo>
                  <a:lnTo>
                    <a:pt x="133223" y="190373"/>
                  </a:lnTo>
                  <a:lnTo>
                    <a:pt x="133223" y="183895"/>
                  </a:lnTo>
                  <a:lnTo>
                    <a:pt x="133223" y="190373"/>
                  </a:lnTo>
                  <a:lnTo>
                    <a:pt x="145796" y="209550"/>
                  </a:lnTo>
                  <a:lnTo>
                    <a:pt x="152273" y="222123"/>
                  </a:lnTo>
                  <a:lnTo>
                    <a:pt x="171450" y="241173"/>
                  </a:lnTo>
                  <a:lnTo>
                    <a:pt x="184023" y="247650"/>
                  </a:lnTo>
                  <a:lnTo>
                    <a:pt x="196596" y="253745"/>
                  </a:lnTo>
                  <a:lnTo>
                    <a:pt x="209550" y="260223"/>
                  </a:lnTo>
                  <a:lnTo>
                    <a:pt x="222123" y="266700"/>
                  </a:lnTo>
                  <a:lnTo>
                    <a:pt x="228600" y="266700"/>
                  </a:lnTo>
                  <a:lnTo>
                    <a:pt x="241173" y="266700"/>
                  </a:lnTo>
                  <a:lnTo>
                    <a:pt x="247396" y="260223"/>
                  </a:lnTo>
                  <a:lnTo>
                    <a:pt x="253873" y="247650"/>
                  </a:lnTo>
                  <a:lnTo>
                    <a:pt x="253873" y="234695"/>
                  </a:lnTo>
                  <a:lnTo>
                    <a:pt x="234696" y="209550"/>
                  </a:lnTo>
                  <a:lnTo>
                    <a:pt x="228600" y="190373"/>
                  </a:lnTo>
                  <a:lnTo>
                    <a:pt x="203073" y="158750"/>
                  </a:lnTo>
                  <a:lnTo>
                    <a:pt x="196596" y="139700"/>
                  </a:lnTo>
                  <a:lnTo>
                    <a:pt x="190500" y="114045"/>
                  </a:lnTo>
                  <a:lnTo>
                    <a:pt x="190500" y="101473"/>
                  </a:lnTo>
                  <a:lnTo>
                    <a:pt x="190500" y="949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5097" y="3578097"/>
              <a:ext cx="304928" cy="171324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13397" y="3825747"/>
            <a:ext cx="209805" cy="19050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6753097" y="3590670"/>
            <a:ext cx="495300" cy="172085"/>
            <a:chOff x="6753097" y="3590670"/>
            <a:chExt cx="495300" cy="172085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3097" y="3590670"/>
              <a:ext cx="330455" cy="17170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08697" y="3590670"/>
              <a:ext cx="139701" cy="171705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508747" y="3794124"/>
            <a:ext cx="152528" cy="171324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7743824" y="3584574"/>
            <a:ext cx="527050" cy="393700"/>
            <a:chOff x="7743824" y="3584574"/>
            <a:chExt cx="527050" cy="393700"/>
          </a:xfrm>
        </p:grpSpPr>
        <p:sp>
          <p:nvSpPr>
            <p:cNvPr id="40" name="object 40"/>
            <p:cNvSpPr/>
            <p:nvPr/>
          </p:nvSpPr>
          <p:spPr>
            <a:xfrm>
              <a:off x="7753349" y="3682999"/>
              <a:ext cx="133985" cy="285750"/>
            </a:xfrm>
            <a:custGeom>
              <a:avLst/>
              <a:gdLst/>
              <a:ahLst/>
              <a:cxnLst/>
              <a:rect l="l" t="t" r="r" b="b"/>
              <a:pathLst>
                <a:path w="133984" h="285750">
                  <a:moveTo>
                    <a:pt x="0" y="0"/>
                  </a:moveTo>
                  <a:lnTo>
                    <a:pt x="12573" y="56895"/>
                  </a:lnTo>
                  <a:lnTo>
                    <a:pt x="0" y="0"/>
                  </a:lnTo>
                  <a:lnTo>
                    <a:pt x="19050" y="88900"/>
                  </a:lnTo>
                  <a:lnTo>
                    <a:pt x="25526" y="145795"/>
                  </a:lnTo>
                  <a:lnTo>
                    <a:pt x="25526" y="171450"/>
                  </a:lnTo>
                  <a:lnTo>
                    <a:pt x="38100" y="215645"/>
                  </a:lnTo>
                  <a:lnTo>
                    <a:pt x="38100" y="234823"/>
                  </a:lnTo>
                  <a:lnTo>
                    <a:pt x="44576" y="253873"/>
                  </a:lnTo>
                  <a:lnTo>
                    <a:pt x="50673" y="253873"/>
                  </a:lnTo>
                  <a:lnTo>
                    <a:pt x="57150" y="253873"/>
                  </a:lnTo>
                  <a:lnTo>
                    <a:pt x="63373" y="247395"/>
                  </a:lnTo>
                  <a:lnTo>
                    <a:pt x="76326" y="234823"/>
                  </a:lnTo>
                  <a:lnTo>
                    <a:pt x="82423" y="222123"/>
                  </a:lnTo>
                  <a:lnTo>
                    <a:pt x="95376" y="215645"/>
                  </a:lnTo>
                  <a:lnTo>
                    <a:pt x="114426" y="215645"/>
                  </a:lnTo>
                  <a:lnTo>
                    <a:pt x="127000" y="222123"/>
                  </a:lnTo>
                  <a:lnTo>
                    <a:pt x="133476" y="228600"/>
                  </a:lnTo>
                  <a:lnTo>
                    <a:pt x="133476" y="247395"/>
                  </a:lnTo>
                  <a:lnTo>
                    <a:pt x="133476" y="260350"/>
                  </a:lnTo>
                  <a:lnTo>
                    <a:pt x="133476" y="266445"/>
                  </a:lnTo>
                  <a:lnTo>
                    <a:pt x="127000" y="272923"/>
                  </a:lnTo>
                  <a:lnTo>
                    <a:pt x="120523" y="279400"/>
                  </a:lnTo>
                  <a:lnTo>
                    <a:pt x="107950" y="285495"/>
                  </a:lnTo>
                  <a:lnTo>
                    <a:pt x="95376" y="285495"/>
                  </a:lnTo>
                  <a:lnTo>
                    <a:pt x="76326" y="279400"/>
                  </a:lnTo>
                  <a:lnTo>
                    <a:pt x="69850" y="272923"/>
                  </a:lnTo>
                  <a:lnTo>
                    <a:pt x="57150" y="260350"/>
                  </a:lnTo>
                  <a:lnTo>
                    <a:pt x="57150" y="2538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8101" y="3584574"/>
              <a:ext cx="342647" cy="171324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5981700" y="4121150"/>
            <a:ext cx="279400" cy="12700"/>
          </a:xfrm>
          <a:custGeom>
            <a:avLst/>
            <a:gdLst/>
            <a:ahLst/>
            <a:cxnLst/>
            <a:rect l="l" t="t" r="r" b="b"/>
            <a:pathLst>
              <a:path w="279400" h="12700">
                <a:moveTo>
                  <a:pt x="0" y="6095"/>
                </a:moveTo>
                <a:lnTo>
                  <a:pt x="6223" y="6095"/>
                </a:lnTo>
                <a:lnTo>
                  <a:pt x="31750" y="6095"/>
                </a:lnTo>
                <a:lnTo>
                  <a:pt x="44323" y="6095"/>
                </a:lnTo>
                <a:lnTo>
                  <a:pt x="63373" y="6095"/>
                </a:lnTo>
                <a:lnTo>
                  <a:pt x="95123" y="0"/>
                </a:lnTo>
                <a:lnTo>
                  <a:pt x="120650" y="0"/>
                </a:lnTo>
                <a:lnTo>
                  <a:pt x="152400" y="0"/>
                </a:lnTo>
                <a:lnTo>
                  <a:pt x="184023" y="0"/>
                </a:lnTo>
                <a:lnTo>
                  <a:pt x="241300" y="0"/>
                </a:lnTo>
                <a:lnTo>
                  <a:pt x="266826" y="6095"/>
                </a:lnTo>
                <a:lnTo>
                  <a:pt x="279400" y="125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08550" y="4121150"/>
            <a:ext cx="584835" cy="254000"/>
          </a:xfrm>
          <a:custGeom>
            <a:avLst/>
            <a:gdLst/>
            <a:ahLst/>
            <a:cxnLst/>
            <a:rect l="l" t="t" r="r" b="b"/>
            <a:pathLst>
              <a:path w="584835" h="254000">
                <a:moveTo>
                  <a:pt x="38226" y="0"/>
                </a:moveTo>
                <a:lnTo>
                  <a:pt x="31750" y="0"/>
                </a:lnTo>
                <a:lnTo>
                  <a:pt x="31750" y="6095"/>
                </a:lnTo>
                <a:lnTo>
                  <a:pt x="25273" y="19050"/>
                </a:lnTo>
                <a:lnTo>
                  <a:pt x="25273" y="25273"/>
                </a:lnTo>
                <a:lnTo>
                  <a:pt x="25273" y="37845"/>
                </a:lnTo>
                <a:lnTo>
                  <a:pt x="25273" y="50800"/>
                </a:lnTo>
                <a:lnTo>
                  <a:pt x="25273" y="56895"/>
                </a:lnTo>
                <a:lnTo>
                  <a:pt x="31750" y="69850"/>
                </a:lnTo>
                <a:lnTo>
                  <a:pt x="38226" y="75945"/>
                </a:lnTo>
                <a:lnTo>
                  <a:pt x="50800" y="82423"/>
                </a:lnTo>
                <a:lnTo>
                  <a:pt x="57276" y="88900"/>
                </a:lnTo>
                <a:lnTo>
                  <a:pt x="158750" y="88900"/>
                </a:lnTo>
                <a:lnTo>
                  <a:pt x="203073" y="82423"/>
                </a:lnTo>
                <a:lnTo>
                  <a:pt x="222123" y="82423"/>
                </a:lnTo>
                <a:lnTo>
                  <a:pt x="266826" y="82423"/>
                </a:lnTo>
                <a:lnTo>
                  <a:pt x="285876" y="82423"/>
                </a:lnTo>
                <a:lnTo>
                  <a:pt x="317626" y="94995"/>
                </a:lnTo>
                <a:lnTo>
                  <a:pt x="330200" y="94995"/>
                </a:lnTo>
                <a:lnTo>
                  <a:pt x="349250" y="107950"/>
                </a:lnTo>
                <a:lnTo>
                  <a:pt x="361823" y="114173"/>
                </a:lnTo>
                <a:lnTo>
                  <a:pt x="380873" y="120650"/>
                </a:lnTo>
                <a:lnTo>
                  <a:pt x="387350" y="126745"/>
                </a:lnTo>
                <a:lnTo>
                  <a:pt x="412623" y="126745"/>
                </a:lnTo>
                <a:lnTo>
                  <a:pt x="425576" y="126745"/>
                </a:lnTo>
                <a:lnTo>
                  <a:pt x="450723" y="114173"/>
                </a:lnTo>
                <a:lnTo>
                  <a:pt x="469900" y="107950"/>
                </a:lnTo>
                <a:lnTo>
                  <a:pt x="501523" y="82423"/>
                </a:lnTo>
                <a:lnTo>
                  <a:pt x="514476" y="75945"/>
                </a:lnTo>
                <a:lnTo>
                  <a:pt x="552323" y="50800"/>
                </a:lnTo>
                <a:lnTo>
                  <a:pt x="565276" y="37845"/>
                </a:lnTo>
                <a:lnTo>
                  <a:pt x="584326" y="25273"/>
                </a:lnTo>
                <a:lnTo>
                  <a:pt x="584326" y="19050"/>
                </a:lnTo>
                <a:lnTo>
                  <a:pt x="571373" y="19050"/>
                </a:lnTo>
              </a:path>
              <a:path w="584835" h="254000">
                <a:moveTo>
                  <a:pt x="0" y="25273"/>
                </a:moveTo>
                <a:lnTo>
                  <a:pt x="0" y="31750"/>
                </a:lnTo>
                <a:lnTo>
                  <a:pt x="0" y="44323"/>
                </a:lnTo>
                <a:lnTo>
                  <a:pt x="0" y="50800"/>
                </a:lnTo>
                <a:lnTo>
                  <a:pt x="0" y="56895"/>
                </a:lnTo>
                <a:lnTo>
                  <a:pt x="12700" y="69850"/>
                </a:lnTo>
                <a:lnTo>
                  <a:pt x="12700" y="75945"/>
                </a:lnTo>
                <a:lnTo>
                  <a:pt x="31750" y="88900"/>
                </a:lnTo>
                <a:lnTo>
                  <a:pt x="38226" y="94995"/>
                </a:lnTo>
                <a:lnTo>
                  <a:pt x="57276" y="101473"/>
                </a:lnTo>
                <a:lnTo>
                  <a:pt x="69850" y="107950"/>
                </a:lnTo>
                <a:lnTo>
                  <a:pt x="95123" y="114173"/>
                </a:lnTo>
                <a:lnTo>
                  <a:pt x="108076" y="114173"/>
                </a:lnTo>
                <a:lnTo>
                  <a:pt x="120650" y="120650"/>
                </a:lnTo>
                <a:lnTo>
                  <a:pt x="133223" y="126745"/>
                </a:lnTo>
                <a:lnTo>
                  <a:pt x="158750" y="133223"/>
                </a:lnTo>
                <a:lnTo>
                  <a:pt x="190500" y="145795"/>
                </a:lnTo>
                <a:lnTo>
                  <a:pt x="209550" y="145795"/>
                </a:lnTo>
                <a:lnTo>
                  <a:pt x="222123" y="152273"/>
                </a:lnTo>
                <a:lnTo>
                  <a:pt x="235076" y="152273"/>
                </a:lnTo>
                <a:lnTo>
                  <a:pt x="241300" y="152273"/>
                </a:lnTo>
                <a:lnTo>
                  <a:pt x="253873" y="152273"/>
                </a:lnTo>
                <a:lnTo>
                  <a:pt x="253873" y="158750"/>
                </a:lnTo>
                <a:lnTo>
                  <a:pt x="253873" y="152273"/>
                </a:lnTo>
                <a:lnTo>
                  <a:pt x="260350" y="145795"/>
                </a:lnTo>
                <a:lnTo>
                  <a:pt x="260350" y="139700"/>
                </a:lnTo>
                <a:lnTo>
                  <a:pt x="266826" y="133223"/>
                </a:lnTo>
                <a:lnTo>
                  <a:pt x="272923" y="126745"/>
                </a:lnTo>
                <a:lnTo>
                  <a:pt x="291973" y="120650"/>
                </a:lnTo>
                <a:lnTo>
                  <a:pt x="298450" y="114173"/>
                </a:lnTo>
                <a:lnTo>
                  <a:pt x="317626" y="101473"/>
                </a:lnTo>
                <a:lnTo>
                  <a:pt x="330200" y="94995"/>
                </a:lnTo>
                <a:lnTo>
                  <a:pt x="342773" y="88900"/>
                </a:lnTo>
                <a:lnTo>
                  <a:pt x="355726" y="88900"/>
                </a:lnTo>
                <a:lnTo>
                  <a:pt x="361823" y="88900"/>
                </a:lnTo>
                <a:lnTo>
                  <a:pt x="374776" y="82423"/>
                </a:lnTo>
                <a:lnTo>
                  <a:pt x="380873" y="82423"/>
                </a:lnTo>
                <a:lnTo>
                  <a:pt x="393573" y="88900"/>
                </a:lnTo>
                <a:lnTo>
                  <a:pt x="400050" y="94995"/>
                </a:lnTo>
                <a:lnTo>
                  <a:pt x="412623" y="94995"/>
                </a:lnTo>
                <a:lnTo>
                  <a:pt x="425576" y="101473"/>
                </a:lnTo>
                <a:lnTo>
                  <a:pt x="438150" y="101473"/>
                </a:lnTo>
                <a:lnTo>
                  <a:pt x="450723" y="101473"/>
                </a:lnTo>
                <a:lnTo>
                  <a:pt x="469900" y="101473"/>
                </a:lnTo>
                <a:lnTo>
                  <a:pt x="476376" y="94995"/>
                </a:lnTo>
                <a:lnTo>
                  <a:pt x="501523" y="88900"/>
                </a:lnTo>
                <a:lnTo>
                  <a:pt x="514476" y="82423"/>
                </a:lnTo>
                <a:lnTo>
                  <a:pt x="539750" y="69850"/>
                </a:lnTo>
                <a:lnTo>
                  <a:pt x="546226" y="63373"/>
                </a:lnTo>
                <a:lnTo>
                  <a:pt x="552323" y="56895"/>
                </a:lnTo>
                <a:lnTo>
                  <a:pt x="539750" y="56895"/>
                </a:lnTo>
              </a:path>
              <a:path w="584835" h="254000">
                <a:moveTo>
                  <a:pt x="291973" y="101473"/>
                </a:moveTo>
                <a:lnTo>
                  <a:pt x="291973" y="94995"/>
                </a:lnTo>
                <a:lnTo>
                  <a:pt x="291973" y="101473"/>
                </a:lnTo>
                <a:lnTo>
                  <a:pt x="291973" y="107950"/>
                </a:lnTo>
                <a:lnTo>
                  <a:pt x="291973" y="114173"/>
                </a:lnTo>
                <a:lnTo>
                  <a:pt x="291973" y="126745"/>
                </a:lnTo>
                <a:lnTo>
                  <a:pt x="291973" y="145795"/>
                </a:lnTo>
                <a:lnTo>
                  <a:pt x="285876" y="177800"/>
                </a:lnTo>
                <a:lnTo>
                  <a:pt x="285876" y="215645"/>
                </a:lnTo>
                <a:lnTo>
                  <a:pt x="285876" y="228600"/>
                </a:lnTo>
                <a:lnTo>
                  <a:pt x="291973" y="247650"/>
                </a:lnTo>
                <a:lnTo>
                  <a:pt x="298450" y="253873"/>
                </a:lnTo>
                <a:lnTo>
                  <a:pt x="304926" y="253873"/>
                </a:lnTo>
                <a:lnTo>
                  <a:pt x="304926" y="2476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130297" y="4562347"/>
            <a:ext cx="6922134" cy="2197100"/>
            <a:chOff x="2130297" y="4562347"/>
            <a:chExt cx="6922134" cy="2197100"/>
          </a:xfrm>
        </p:grpSpPr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3851" y="4638674"/>
              <a:ext cx="183897" cy="24117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997326" y="4571873"/>
              <a:ext cx="3772535" cy="679450"/>
            </a:xfrm>
            <a:custGeom>
              <a:avLst/>
              <a:gdLst/>
              <a:ahLst/>
              <a:cxnLst/>
              <a:rect l="l" t="t" r="r" b="b"/>
              <a:pathLst>
                <a:path w="3772534" h="679450">
                  <a:moveTo>
                    <a:pt x="3105023" y="0"/>
                  </a:moveTo>
                  <a:lnTo>
                    <a:pt x="3111500" y="19050"/>
                  </a:lnTo>
                  <a:lnTo>
                    <a:pt x="3117596" y="31750"/>
                  </a:lnTo>
                  <a:lnTo>
                    <a:pt x="3130550" y="69850"/>
                  </a:lnTo>
                  <a:lnTo>
                    <a:pt x="3130550" y="88900"/>
                  </a:lnTo>
                  <a:lnTo>
                    <a:pt x="3136773" y="107950"/>
                  </a:lnTo>
                  <a:lnTo>
                    <a:pt x="3136773" y="152272"/>
                  </a:lnTo>
                  <a:lnTo>
                    <a:pt x="3136773" y="177800"/>
                  </a:lnTo>
                  <a:lnTo>
                    <a:pt x="3143250" y="216026"/>
                  </a:lnTo>
                  <a:lnTo>
                    <a:pt x="3143250" y="228600"/>
                  </a:lnTo>
                  <a:lnTo>
                    <a:pt x="3149346" y="241172"/>
                  </a:lnTo>
                  <a:lnTo>
                    <a:pt x="3155823" y="247650"/>
                  </a:lnTo>
                  <a:lnTo>
                    <a:pt x="3155823" y="241172"/>
                  </a:lnTo>
                </a:path>
                <a:path w="3772534" h="679450">
                  <a:moveTo>
                    <a:pt x="3212973" y="190500"/>
                  </a:moveTo>
                  <a:lnTo>
                    <a:pt x="3219196" y="216026"/>
                  </a:lnTo>
                  <a:lnTo>
                    <a:pt x="3212973" y="190500"/>
                  </a:lnTo>
                  <a:lnTo>
                    <a:pt x="3225673" y="228600"/>
                  </a:lnTo>
                  <a:lnTo>
                    <a:pt x="3225673" y="235076"/>
                  </a:lnTo>
                  <a:lnTo>
                    <a:pt x="3232150" y="241172"/>
                  </a:lnTo>
                  <a:lnTo>
                    <a:pt x="3232150" y="247650"/>
                  </a:lnTo>
                  <a:lnTo>
                    <a:pt x="3238246" y="247650"/>
                  </a:lnTo>
                  <a:lnTo>
                    <a:pt x="3244723" y="247650"/>
                  </a:lnTo>
                  <a:lnTo>
                    <a:pt x="3251200" y="228600"/>
                  </a:lnTo>
                  <a:lnTo>
                    <a:pt x="3251200" y="222122"/>
                  </a:lnTo>
                  <a:lnTo>
                    <a:pt x="3251200" y="196976"/>
                  </a:lnTo>
                </a:path>
                <a:path w="3772534" h="679450">
                  <a:moveTo>
                    <a:pt x="3289300" y="216026"/>
                  </a:moveTo>
                  <a:lnTo>
                    <a:pt x="3289300" y="203072"/>
                  </a:lnTo>
                  <a:lnTo>
                    <a:pt x="3295523" y="196976"/>
                  </a:lnTo>
                  <a:lnTo>
                    <a:pt x="3295523" y="184276"/>
                  </a:lnTo>
                  <a:lnTo>
                    <a:pt x="3302000" y="171322"/>
                  </a:lnTo>
                  <a:lnTo>
                    <a:pt x="3308096" y="152272"/>
                  </a:lnTo>
                  <a:lnTo>
                    <a:pt x="3308096" y="146176"/>
                  </a:lnTo>
                  <a:lnTo>
                    <a:pt x="3314573" y="139700"/>
                  </a:lnTo>
                  <a:lnTo>
                    <a:pt x="3327146" y="133222"/>
                  </a:lnTo>
                  <a:lnTo>
                    <a:pt x="3333623" y="133222"/>
                  </a:lnTo>
                  <a:lnTo>
                    <a:pt x="3340100" y="139700"/>
                  </a:lnTo>
                  <a:lnTo>
                    <a:pt x="3346196" y="152272"/>
                  </a:lnTo>
                  <a:lnTo>
                    <a:pt x="3352673" y="165226"/>
                  </a:lnTo>
                  <a:lnTo>
                    <a:pt x="3359150" y="177800"/>
                  </a:lnTo>
                  <a:lnTo>
                    <a:pt x="3359150" y="196976"/>
                  </a:lnTo>
                  <a:lnTo>
                    <a:pt x="3365373" y="203072"/>
                  </a:lnTo>
                  <a:lnTo>
                    <a:pt x="3365373" y="222122"/>
                  </a:lnTo>
                  <a:lnTo>
                    <a:pt x="3371850" y="228600"/>
                  </a:lnTo>
                  <a:lnTo>
                    <a:pt x="3371850" y="235076"/>
                  </a:lnTo>
                </a:path>
                <a:path w="3772534" h="679450">
                  <a:moveTo>
                    <a:pt x="3409950" y="190500"/>
                  </a:moveTo>
                  <a:lnTo>
                    <a:pt x="3429000" y="190500"/>
                  </a:lnTo>
                  <a:lnTo>
                    <a:pt x="3435096" y="190500"/>
                  </a:lnTo>
                  <a:lnTo>
                    <a:pt x="3447796" y="177800"/>
                  </a:lnTo>
                  <a:lnTo>
                    <a:pt x="3454273" y="177800"/>
                  </a:lnTo>
                  <a:lnTo>
                    <a:pt x="3460750" y="165226"/>
                  </a:lnTo>
                  <a:lnTo>
                    <a:pt x="3460750" y="158750"/>
                  </a:lnTo>
                  <a:lnTo>
                    <a:pt x="3460750" y="152272"/>
                  </a:lnTo>
                  <a:lnTo>
                    <a:pt x="3454273" y="146176"/>
                  </a:lnTo>
                  <a:lnTo>
                    <a:pt x="3435096" y="139700"/>
                  </a:lnTo>
                  <a:lnTo>
                    <a:pt x="3429000" y="139700"/>
                  </a:lnTo>
                  <a:lnTo>
                    <a:pt x="3416046" y="139700"/>
                  </a:lnTo>
                  <a:lnTo>
                    <a:pt x="3409950" y="139700"/>
                  </a:lnTo>
                  <a:lnTo>
                    <a:pt x="3396996" y="146176"/>
                  </a:lnTo>
                  <a:lnTo>
                    <a:pt x="3390900" y="146176"/>
                  </a:lnTo>
                  <a:lnTo>
                    <a:pt x="3390900" y="152272"/>
                  </a:lnTo>
                  <a:lnTo>
                    <a:pt x="3384423" y="158750"/>
                  </a:lnTo>
                  <a:lnTo>
                    <a:pt x="3384423" y="171322"/>
                  </a:lnTo>
                  <a:lnTo>
                    <a:pt x="3390900" y="177800"/>
                  </a:lnTo>
                  <a:lnTo>
                    <a:pt x="3409950" y="190500"/>
                  </a:lnTo>
                  <a:lnTo>
                    <a:pt x="3422523" y="196976"/>
                  </a:lnTo>
                  <a:lnTo>
                    <a:pt x="3447796" y="203072"/>
                  </a:lnTo>
                  <a:lnTo>
                    <a:pt x="3460750" y="203072"/>
                  </a:lnTo>
                  <a:lnTo>
                    <a:pt x="3485896" y="203072"/>
                  </a:lnTo>
                  <a:lnTo>
                    <a:pt x="3492373" y="203072"/>
                  </a:lnTo>
                  <a:lnTo>
                    <a:pt x="3498850" y="203072"/>
                  </a:lnTo>
                  <a:lnTo>
                    <a:pt x="3492373" y="203072"/>
                  </a:lnTo>
                </a:path>
                <a:path w="3772534" h="679450">
                  <a:moveTo>
                    <a:pt x="3174873" y="44322"/>
                  </a:moveTo>
                  <a:lnTo>
                    <a:pt x="3187446" y="44322"/>
                  </a:lnTo>
                  <a:lnTo>
                    <a:pt x="3200400" y="44322"/>
                  </a:lnTo>
                  <a:lnTo>
                    <a:pt x="3232150" y="44322"/>
                  </a:lnTo>
                  <a:lnTo>
                    <a:pt x="3257296" y="50800"/>
                  </a:lnTo>
                </a:path>
                <a:path w="3772534" h="679450">
                  <a:moveTo>
                    <a:pt x="3530600" y="171322"/>
                  </a:moveTo>
                  <a:lnTo>
                    <a:pt x="3524123" y="171322"/>
                  </a:lnTo>
                  <a:lnTo>
                    <a:pt x="3517900" y="177800"/>
                  </a:lnTo>
                  <a:lnTo>
                    <a:pt x="3511423" y="184276"/>
                  </a:lnTo>
                  <a:lnTo>
                    <a:pt x="3511423" y="190500"/>
                  </a:lnTo>
                  <a:lnTo>
                    <a:pt x="3504946" y="196976"/>
                  </a:lnTo>
                  <a:lnTo>
                    <a:pt x="3504946" y="209550"/>
                  </a:lnTo>
                  <a:lnTo>
                    <a:pt x="3517900" y="228600"/>
                  </a:lnTo>
                  <a:lnTo>
                    <a:pt x="3530600" y="235076"/>
                  </a:lnTo>
                  <a:lnTo>
                    <a:pt x="3543173" y="235076"/>
                  </a:lnTo>
                  <a:lnTo>
                    <a:pt x="3549650" y="235076"/>
                  </a:lnTo>
                  <a:lnTo>
                    <a:pt x="3555746" y="228600"/>
                  </a:lnTo>
                  <a:lnTo>
                    <a:pt x="3562223" y="228600"/>
                  </a:lnTo>
                  <a:lnTo>
                    <a:pt x="3568700" y="216026"/>
                  </a:lnTo>
                  <a:lnTo>
                    <a:pt x="3568700" y="209550"/>
                  </a:lnTo>
                  <a:lnTo>
                    <a:pt x="3568700" y="196976"/>
                  </a:lnTo>
                  <a:lnTo>
                    <a:pt x="3568700" y="190500"/>
                  </a:lnTo>
                  <a:lnTo>
                    <a:pt x="3568700" y="184276"/>
                  </a:lnTo>
                  <a:lnTo>
                    <a:pt x="3568700" y="190500"/>
                  </a:lnTo>
                  <a:lnTo>
                    <a:pt x="3574796" y="203072"/>
                  </a:lnTo>
                  <a:lnTo>
                    <a:pt x="3581273" y="222122"/>
                  </a:lnTo>
                  <a:lnTo>
                    <a:pt x="3587750" y="222122"/>
                  </a:lnTo>
                  <a:lnTo>
                    <a:pt x="3593973" y="228600"/>
                  </a:lnTo>
                  <a:lnTo>
                    <a:pt x="3606546" y="235076"/>
                  </a:lnTo>
                  <a:lnTo>
                    <a:pt x="3613023" y="235076"/>
                  </a:lnTo>
                  <a:lnTo>
                    <a:pt x="3619500" y="228600"/>
                  </a:lnTo>
                  <a:lnTo>
                    <a:pt x="3625596" y="228600"/>
                  </a:lnTo>
                  <a:lnTo>
                    <a:pt x="3632073" y="222122"/>
                  </a:lnTo>
                  <a:lnTo>
                    <a:pt x="3632073" y="209550"/>
                  </a:lnTo>
                  <a:lnTo>
                    <a:pt x="3638550" y="203072"/>
                  </a:lnTo>
                  <a:lnTo>
                    <a:pt x="3638550" y="196976"/>
                  </a:lnTo>
                  <a:lnTo>
                    <a:pt x="3644646" y="190500"/>
                  </a:lnTo>
                  <a:lnTo>
                    <a:pt x="3651123" y="184276"/>
                  </a:lnTo>
                  <a:lnTo>
                    <a:pt x="3663696" y="184276"/>
                  </a:lnTo>
                  <a:lnTo>
                    <a:pt x="3676396" y="184276"/>
                  </a:lnTo>
                  <a:lnTo>
                    <a:pt x="3682873" y="184276"/>
                  </a:lnTo>
                </a:path>
                <a:path w="3772534" h="679450">
                  <a:moveTo>
                    <a:pt x="3771773" y="196976"/>
                  </a:moveTo>
                  <a:lnTo>
                    <a:pt x="3771773" y="196976"/>
                  </a:lnTo>
                  <a:lnTo>
                    <a:pt x="3772154" y="196976"/>
                  </a:lnTo>
                </a:path>
                <a:path w="3772534" h="679450">
                  <a:moveTo>
                    <a:pt x="6096" y="679322"/>
                  </a:moveTo>
                  <a:lnTo>
                    <a:pt x="0" y="679322"/>
                  </a:lnTo>
                  <a:lnTo>
                    <a:pt x="6096" y="679322"/>
                  </a:lnTo>
                  <a:lnTo>
                    <a:pt x="18796" y="679322"/>
                  </a:lnTo>
                  <a:lnTo>
                    <a:pt x="44323" y="673226"/>
                  </a:lnTo>
                  <a:lnTo>
                    <a:pt x="63373" y="666749"/>
                  </a:lnTo>
                  <a:lnTo>
                    <a:pt x="82423" y="666749"/>
                  </a:lnTo>
                  <a:lnTo>
                    <a:pt x="120650" y="666749"/>
                  </a:lnTo>
                  <a:lnTo>
                    <a:pt x="139700" y="660272"/>
                  </a:lnTo>
                  <a:lnTo>
                    <a:pt x="184023" y="660272"/>
                  </a:lnTo>
                  <a:lnTo>
                    <a:pt x="203073" y="660272"/>
                  </a:lnTo>
                  <a:lnTo>
                    <a:pt x="241173" y="654176"/>
                  </a:lnTo>
                  <a:lnTo>
                    <a:pt x="253873" y="654176"/>
                  </a:lnTo>
                  <a:lnTo>
                    <a:pt x="260350" y="647700"/>
                  </a:lnTo>
                  <a:lnTo>
                    <a:pt x="266446" y="647700"/>
                  </a:lnTo>
                  <a:lnTo>
                    <a:pt x="260350" y="641476"/>
                  </a:lnTo>
                  <a:lnTo>
                    <a:pt x="253873" y="6414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82924" y="5279897"/>
              <a:ext cx="196851" cy="18427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403472" y="5206873"/>
              <a:ext cx="826135" cy="279400"/>
            </a:xfrm>
            <a:custGeom>
              <a:avLst/>
              <a:gdLst/>
              <a:ahLst/>
              <a:cxnLst/>
              <a:rect l="l" t="t" r="r" b="b"/>
              <a:pathLst>
                <a:path w="826135" h="279400">
                  <a:moveTo>
                    <a:pt x="25526" y="12700"/>
                  </a:moveTo>
                  <a:lnTo>
                    <a:pt x="19050" y="25272"/>
                  </a:lnTo>
                  <a:lnTo>
                    <a:pt x="12953" y="31749"/>
                  </a:lnTo>
                  <a:lnTo>
                    <a:pt x="6476" y="50799"/>
                  </a:lnTo>
                  <a:lnTo>
                    <a:pt x="6476" y="69849"/>
                  </a:lnTo>
                  <a:lnTo>
                    <a:pt x="0" y="114172"/>
                  </a:lnTo>
                  <a:lnTo>
                    <a:pt x="0" y="133222"/>
                  </a:lnTo>
                  <a:lnTo>
                    <a:pt x="0" y="184022"/>
                  </a:lnTo>
                  <a:lnTo>
                    <a:pt x="6476" y="203072"/>
                  </a:lnTo>
                  <a:lnTo>
                    <a:pt x="12953" y="235076"/>
                  </a:lnTo>
                  <a:lnTo>
                    <a:pt x="19050" y="247776"/>
                  </a:lnTo>
                  <a:lnTo>
                    <a:pt x="32003" y="266826"/>
                  </a:lnTo>
                  <a:lnTo>
                    <a:pt x="44576" y="272922"/>
                  </a:lnTo>
                  <a:lnTo>
                    <a:pt x="51053" y="279399"/>
                  </a:lnTo>
                  <a:lnTo>
                    <a:pt x="57150" y="279399"/>
                  </a:lnTo>
                </a:path>
                <a:path w="826135" h="279400">
                  <a:moveTo>
                    <a:pt x="171703" y="158749"/>
                  </a:moveTo>
                  <a:lnTo>
                    <a:pt x="177800" y="158749"/>
                  </a:lnTo>
                  <a:lnTo>
                    <a:pt x="184276" y="158749"/>
                  </a:lnTo>
                  <a:lnTo>
                    <a:pt x="190753" y="158749"/>
                  </a:lnTo>
                </a:path>
                <a:path w="826135" h="279400">
                  <a:moveTo>
                    <a:pt x="235076" y="158749"/>
                  </a:moveTo>
                  <a:lnTo>
                    <a:pt x="241553" y="158749"/>
                  </a:lnTo>
                  <a:lnTo>
                    <a:pt x="235076" y="158749"/>
                  </a:lnTo>
                  <a:lnTo>
                    <a:pt x="247650" y="158749"/>
                  </a:lnTo>
                  <a:lnTo>
                    <a:pt x="254126" y="152272"/>
                  </a:lnTo>
                </a:path>
                <a:path w="826135" h="279400">
                  <a:moveTo>
                    <a:pt x="292226" y="139699"/>
                  </a:moveTo>
                  <a:lnTo>
                    <a:pt x="292226" y="139699"/>
                  </a:lnTo>
                  <a:lnTo>
                    <a:pt x="292607" y="139699"/>
                  </a:lnTo>
                </a:path>
                <a:path w="826135" h="279400">
                  <a:moveTo>
                    <a:pt x="355600" y="0"/>
                  </a:moveTo>
                  <a:lnTo>
                    <a:pt x="362076" y="0"/>
                  </a:lnTo>
                  <a:lnTo>
                    <a:pt x="374776" y="0"/>
                  </a:lnTo>
                  <a:lnTo>
                    <a:pt x="387350" y="6476"/>
                  </a:lnTo>
                  <a:lnTo>
                    <a:pt x="400303" y="19176"/>
                  </a:lnTo>
                  <a:lnTo>
                    <a:pt x="425450" y="50799"/>
                  </a:lnTo>
                  <a:lnTo>
                    <a:pt x="431926" y="69849"/>
                  </a:lnTo>
                  <a:lnTo>
                    <a:pt x="451103" y="114172"/>
                  </a:lnTo>
                  <a:lnTo>
                    <a:pt x="463676" y="139699"/>
                  </a:lnTo>
                  <a:lnTo>
                    <a:pt x="470153" y="177926"/>
                  </a:lnTo>
                  <a:lnTo>
                    <a:pt x="470153" y="196976"/>
                  </a:lnTo>
                  <a:lnTo>
                    <a:pt x="463676" y="228599"/>
                  </a:lnTo>
                  <a:lnTo>
                    <a:pt x="463676" y="235076"/>
                  </a:lnTo>
                  <a:lnTo>
                    <a:pt x="451103" y="260349"/>
                  </a:lnTo>
                  <a:lnTo>
                    <a:pt x="444626" y="266826"/>
                  </a:lnTo>
                  <a:lnTo>
                    <a:pt x="438403" y="266826"/>
                  </a:lnTo>
                </a:path>
                <a:path w="826135" h="279400">
                  <a:moveTo>
                    <a:pt x="755650" y="133222"/>
                  </a:moveTo>
                  <a:lnTo>
                    <a:pt x="762126" y="127126"/>
                  </a:lnTo>
                  <a:lnTo>
                    <a:pt x="781176" y="127126"/>
                  </a:lnTo>
                  <a:lnTo>
                    <a:pt x="787653" y="127126"/>
                  </a:lnTo>
                  <a:lnTo>
                    <a:pt x="793750" y="127126"/>
                  </a:lnTo>
                  <a:lnTo>
                    <a:pt x="806703" y="127126"/>
                  </a:lnTo>
                  <a:lnTo>
                    <a:pt x="812800" y="127126"/>
                  </a:lnTo>
                  <a:lnTo>
                    <a:pt x="819276" y="127126"/>
                  </a:lnTo>
                  <a:lnTo>
                    <a:pt x="825753" y="127126"/>
                  </a:lnTo>
                </a:path>
                <a:path w="826135" h="279400">
                  <a:moveTo>
                    <a:pt x="755650" y="171449"/>
                  </a:moveTo>
                  <a:lnTo>
                    <a:pt x="781176" y="171449"/>
                  </a:lnTo>
                  <a:lnTo>
                    <a:pt x="755650" y="171449"/>
                  </a:lnTo>
                  <a:lnTo>
                    <a:pt x="793750" y="165226"/>
                  </a:lnTo>
                  <a:lnTo>
                    <a:pt x="819276" y="15874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45273" y="5156200"/>
              <a:ext cx="146685" cy="342900"/>
            </a:xfrm>
            <a:custGeom>
              <a:avLst/>
              <a:gdLst/>
              <a:ahLst/>
              <a:cxnLst/>
              <a:rect l="l" t="t" r="r" b="b"/>
              <a:pathLst>
                <a:path w="146684" h="342900">
                  <a:moveTo>
                    <a:pt x="0" y="0"/>
                  </a:moveTo>
                  <a:lnTo>
                    <a:pt x="6476" y="6095"/>
                  </a:lnTo>
                  <a:lnTo>
                    <a:pt x="12953" y="38100"/>
                  </a:lnTo>
                  <a:lnTo>
                    <a:pt x="12953" y="63373"/>
                  </a:lnTo>
                  <a:lnTo>
                    <a:pt x="19176" y="88900"/>
                  </a:lnTo>
                  <a:lnTo>
                    <a:pt x="19176" y="120522"/>
                  </a:lnTo>
                  <a:lnTo>
                    <a:pt x="19176" y="152272"/>
                  </a:lnTo>
                  <a:lnTo>
                    <a:pt x="19176" y="183896"/>
                  </a:lnTo>
                  <a:lnTo>
                    <a:pt x="19176" y="215900"/>
                  </a:lnTo>
                  <a:lnTo>
                    <a:pt x="25653" y="241172"/>
                  </a:lnTo>
                  <a:lnTo>
                    <a:pt x="25653" y="285750"/>
                  </a:lnTo>
                  <a:lnTo>
                    <a:pt x="25653" y="304546"/>
                  </a:lnTo>
                  <a:lnTo>
                    <a:pt x="31750" y="330072"/>
                  </a:lnTo>
                  <a:lnTo>
                    <a:pt x="38226" y="336550"/>
                  </a:lnTo>
                  <a:lnTo>
                    <a:pt x="44703" y="336550"/>
                  </a:lnTo>
                </a:path>
                <a:path w="146684" h="342900">
                  <a:moveTo>
                    <a:pt x="101600" y="19050"/>
                  </a:moveTo>
                  <a:lnTo>
                    <a:pt x="101600" y="25145"/>
                  </a:lnTo>
                  <a:lnTo>
                    <a:pt x="114553" y="44195"/>
                  </a:lnTo>
                  <a:lnTo>
                    <a:pt x="114553" y="63373"/>
                  </a:lnTo>
                  <a:lnTo>
                    <a:pt x="127126" y="107950"/>
                  </a:lnTo>
                  <a:lnTo>
                    <a:pt x="127126" y="139700"/>
                  </a:lnTo>
                  <a:lnTo>
                    <a:pt x="127126" y="202946"/>
                  </a:lnTo>
                  <a:lnTo>
                    <a:pt x="127126" y="234696"/>
                  </a:lnTo>
                  <a:lnTo>
                    <a:pt x="133603" y="285750"/>
                  </a:lnTo>
                  <a:lnTo>
                    <a:pt x="133603" y="298450"/>
                  </a:lnTo>
                  <a:lnTo>
                    <a:pt x="139700" y="330072"/>
                  </a:lnTo>
                  <a:lnTo>
                    <a:pt x="139700" y="336550"/>
                  </a:lnTo>
                  <a:lnTo>
                    <a:pt x="146176" y="342646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30297" y="4600574"/>
              <a:ext cx="6921755" cy="2158833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9490201" y="3241547"/>
            <a:ext cx="1466850" cy="1758950"/>
            <a:chOff x="9490201" y="3241547"/>
            <a:chExt cx="1466850" cy="1758950"/>
          </a:xfrm>
        </p:grpSpPr>
        <p:sp>
          <p:nvSpPr>
            <p:cNvPr id="52" name="object 52"/>
            <p:cNvSpPr/>
            <p:nvPr/>
          </p:nvSpPr>
          <p:spPr>
            <a:xfrm>
              <a:off x="9683622" y="3251072"/>
              <a:ext cx="1086485" cy="1739900"/>
            </a:xfrm>
            <a:custGeom>
              <a:avLst/>
              <a:gdLst/>
              <a:ahLst/>
              <a:cxnLst/>
              <a:rect l="l" t="t" r="r" b="b"/>
              <a:pathLst>
                <a:path w="1086484" h="1739900">
                  <a:moveTo>
                    <a:pt x="44703" y="0"/>
                  </a:moveTo>
                  <a:lnTo>
                    <a:pt x="38226" y="0"/>
                  </a:lnTo>
                  <a:lnTo>
                    <a:pt x="32003" y="0"/>
                  </a:lnTo>
                  <a:lnTo>
                    <a:pt x="25526" y="6476"/>
                  </a:lnTo>
                  <a:lnTo>
                    <a:pt x="25526" y="19050"/>
                  </a:lnTo>
                  <a:lnTo>
                    <a:pt x="19050" y="25526"/>
                  </a:lnTo>
                  <a:lnTo>
                    <a:pt x="12953" y="31623"/>
                  </a:lnTo>
                  <a:lnTo>
                    <a:pt x="12953" y="38100"/>
                  </a:lnTo>
                  <a:lnTo>
                    <a:pt x="6476" y="50673"/>
                  </a:lnTo>
                  <a:lnTo>
                    <a:pt x="6476" y="57150"/>
                  </a:lnTo>
                  <a:lnTo>
                    <a:pt x="0" y="63626"/>
                  </a:lnTo>
                  <a:lnTo>
                    <a:pt x="0" y="76326"/>
                  </a:lnTo>
                  <a:lnTo>
                    <a:pt x="6476" y="88900"/>
                  </a:lnTo>
                  <a:lnTo>
                    <a:pt x="6476" y="101473"/>
                  </a:lnTo>
                  <a:lnTo>
                    <a:pt x="12953" y="120523"/>
                  </a:lnTo>
                  <a:lnTo>
                    <a:pt x="19050" y="133476"/>
                  </a:lnTo>
                  <a:lnTo>
                    <a:pt x="25526" y="139700"/>
                  </a:lnTo>
                  <a:lnTo>
                    <a:pt x="25526" y="152273"/>
                  </a:lnTo>
                  <a:lnTo>
                    <a:pt x="32003" y="165226"/>
                  </a:lnTo>
                  <a:lnTo>
                    <a:pt x="32003" y="171323"/>
                  </a:lnTo>
                  <a:lnTo>
                    <a:pt x="38226" y="184276"/>
                  </a:lnTo>
                  <a:lnTo>
                    <a:pt x="44703" y="209550"/>
                  </a:lnTo>
                  <a:lnTo>
                    <a:pt x="50800" y="222123"/>
                  </a:lnTo>
                  <a:lnTo>
                    <a:pt x="57276" y="247650"/>
                  </a:lnTo>
                  <a:lnTo>
                    <a:pt x="63753" y="260223"/>
                  </a:lnTo>
                  <a:lnTo>
                    <a:pt x="69850" y="273176"/>
                  </a:lnTo>
                  <a:lnTo>
                    <a:pt x="76326" y="285750"/>
                  </a:lnTo>
                  <a:lnTo>
                    <a:pt x="88900" y="292226"/>
                  </a:lnTo>
                  <a:lnTo>
                    <a:pt x="114553" y="317500"/>
                  </a:lnTo>
                  <a:lnTo>
                    <a:pt x="120650" y="330073"/>
                  </a:lnTo>
                  <a:lnTo>
                    <a:pt x="146176" y="349123"/>
                  </a:lnTo>
                  <a:lnTo>
                    <a:pt x="152653" y="362076"/>
                  </a:lnTo>
                  <a:lnTo>
                    <a:pt x="171703" y="380872"/>
                  </a:lnTo>
                  <a:lnTo>
                    <a:pt x="177800" y="387350"/>
                  </a:lnTo>
                  <a:lnTo>
                    <a:pt x="190500" y="406400"/>
                  </a:lnTo>
                  <a:lnTo>
                    <a:pt x="196976" y="412876"/>
                  </a:lnTo>
                  <a:lnTo>
                    <a:pt x="209550" y="431926"/>
                  </a:lnTo>
                  <a:lnTo>
                    <a:pt x="216026" y="438150"/>
                  </a:lnTo>
                  <a:lnTo>
                    <a:pt x="222503" y="457200"/>
                  </a:lnTo>
                  <a:lnTo>
                    <a:pt x="222503" y="463676"/>
                  </a:lnTo>
                  <a:lnTo>
                    <a:pt x="228600" y="482726"/>
                  </a:lnTo>
                  <a:lnTo>
                    <a:pt x="235076" y="488822"/>
                  </a:lnTo>
                  <a:lnTo>
                    <a:pt x="241553" y="507872"/>
                  </a:lnTo>
                  <a:lnTo>
                    <a:pt x="247650" y="514350"/>
                  </a:lnTo>
                  <a:lnTo>
                    <a:pt x="266826" y="527050"/>
                  </a:lnTo>
                  <a:lnTo>
                    <a:pt x="273303" y="527050"/>
                  </a:lnTo>
                  <a:lnTo>
                    <a:pt x="285876" y="533526"/>
                  </a:lnTo>
                  <a:lnTo>
                    <a:pt x="292353" y="539622"/>
                  </a:lnTo>
                  <a:lnTo>
                    <a:pt x="311403" y="539622"/>
                  </a:lnTo>
                  <a:lnTo>
                    <a:pt x="323976" y="539622"/>
                  </a:lnTo>
                  <a:lnTo>
                    <a:pt x="343153" y="539622"/>
                  </a:lnTo>
                  <a:lnTo>
                    <a:pt x="355726" y="533526"/>
                  </a:lnTo>
                  <a:lnTo>
                    <a:pt x="381253" y="527050"/>
                  </a:lnTo>
                  <a:lnTo>
                    <a:pt x="393826" y="520826"/>
                  </a:lnTo>
                  <a:lnTo>
                    <a:pt x="419100" y="507872"/>
                  </a:lnTo>
                  <a:lnTo>
                    <a:pt x="432053" y="501776"/>
                  </a:lnTo>
                  <a:lnTo>
                    <a:pt x="457200" y="482726"/>
                  </a:lnTo>
                  <a:lnTo>
                    <a:pt x="470153" y="476250"/>
                  </a:lnTo>
                  <a:lnTo>
                    <a:pt x="489203" y="450722"/>
                  </a:lnTo>
                  <a:lnTo>
                    <a:pt x="501903" y="444626"/>
                  </a:lnTo>
                  <a:lnTo>
                    <a:pt x="520953" y="418972"/>
                  </a:lnTo>
                  <a:lnTo>
                    <a:pt x="527050" y="412876"/>
                  </a:lnTo>
                  <a:lnTo>
                    <a:pt x="540003" y="393826"/>
                  </a:lnTo>
                  <a:lnTo>
                    <a:pt x="546100" y="387350"/>
                  </a:lnTo>
                  <a:lnTo>
                    <a:pt x="559053" y="374776"/>
                  </a:lnTo>
                  <a:lnTo>
                    <a:pt x="565276" y="368300"/>
                  </a:lnTo>
                  <a:lnTo>
                    <a:pt x="584326" y="349123"/>
                  </a:lnTo>
                  <a:lnTo>
                    <a:pt x="596900" y="343026"/>
                  </a:lnTo>
                  <a:lnTo>
                    <a:pt x="615950" y="317500"/>
                  </a:lnTo>
                  <a:lnTo>
                    <a:pt x="628903" y="311023"/>
                  </a:lnTo>
                  <a:lnTo>
                    <a:pt x="654176" y="285750"/>
                  </a:lnTo>
                  <a:lnTo>
                    <a:pt x="666750" y="279273"/>
                  </a:lnTo>
                  <a:lnTo>
                    <a:pt x="685800" y="260223"/>
                  </a:lnTo>
                  <a:lnTo>
                    <a:pt x="698753" y="254126"/>
                  </a:lnTo>
                  <a:lnTo>
                    <a:pt x="704850" y="247650"/>
                  </a:lnTo>
                  <a:lnTo>
                    <a:pt x="730503" y="235076"/>
                  </a:lnTo>
                  <a:lnTo>
                    <a:pt x="755650" y="228600"/>
                  </a:lnTo>
                  <a:lnTo>
                    <a:pt x="768603" y="228600"/>
                  </a:lnTo>
                  <a:lnTo>
                    <a:pt x="781176" y="228600"/>
                  </a:lnTo>
                  <a:lnTo>
                    <a:pt x="793876" y="228600"/>
                  </a:lnTo>
                  <a:lnTo>
                    <a:pt x="806450" y="228600"/>
                  </a:lnTo>
                  <a:lnTo>
                    <a:pt x="819403" y="228600"/>
                  </a:lnTo>
                  <a:lnTo>
                    <a:pt x="825500" y="235076"/>
                  </a:lnTo>
                  <a:lnTo>
                    <a:pt x="838453" y="241173"/>
                  </a:lnTo>
                  <a:lnTo>
                    <a:pt x="838453" y="247650"/>
                  </a:lnTo>
                  <a:lnTo>
                    <a:pt x="844550" y="247650"/>
                  </a:lnTo>
                  <a:lnTo>
                    <a:pt x="844550" y="260223"/>
                  </a:lnTo>
                  <a:lnTo>
                    <a:pt x="844550" y="266700"/>
                  </a:lnTo>
                  <a:lnTo>
                    <a:pt x="838453" y="279273"/>
                  </a:lnTo>
                  <a:lnTo>
                    <a:pt x="831976" y="292226"/>
                  </a:lnTo>
                  <a:lnTo>
                    <a:pt x="825500" y="298450"/>
                  </a:lnTo>
                  <a:lnTo>
                    <a:pt x="806450" y="317500"/>
                  </a:lnTo>
                  <a:lnTo>
                    <a:pt x="800353" y="323976"/>
                  </a:lnTo>
                  <a:lnTo>
                    <a:pt x="781176" y="343026"/>
                  </a:lnTo>
                  <a:lnTo>
                    <a:pt x="774700" y="355600"/>
                  </a:lnTo>
                  <a:lnTo>
                    <a:pt x="768603" y="362076"/>
                  </a:lnTo>
                  <a:lnTo>
                    <a:pt x="749553" y="374776"/>
                  </a:lnTo>
                  <a:lnTo>
                    <a:pt x="736600" y="380872"/>
                  </a:lnTo>
                  <a:lnTo>
                    <a:pt x="724026" y="393826"/>
                  </a:lnTo>
                  <a:lnTo>
                    <a:pt x="711326" y="399922"/>
                  </a:lnTo>
                  <a:lnTo>
                    <a:pt x="698753" y="412876"/>
                  </a:lnTo>
                  <a:lnTo>
                    <a:pt x="673226" y="431926"/>
                  </a:lnTo>
                  <a:lnTo>
                    <a:pt x="660653" y="438150"/>
                  </a:lnTo>
                  <a:lnTo>
                    <a:pt x="628903" y="457200"/>
                  </a:lnTo>
                  <a:lnTo>
                    <a:pt x="615950" y="469772"/>
                  </a:lnTo>
                  <a:lnTo>
                    <a:pt x="584326" y="488822"/>
                  </a:lnTo>
                  <a:lnTo>
                    <a:pt x="565276" y="501776"/>
                  </a:lnTo>
                  <a:lnTo>
                    <a:pt x="527050" y="527050"/>
                  </a:lnTo>
                  <a:lnTo>
                    <a:pt x="501903" y="539622"/>
                  </a:lnTo>
                  <a:lnTo>
                    <a:pt x="482726" y="552576"/>
                  </a:lnTo>
                  <a:lnTo>
                    <a:pt x="463676" y="558672"/>
                  </a:lnTo>
                  <a:lnTo>
                    <a:pt x="425576" y="584200"/>
                  </a:lnTo>
                  <a:lnTo>
                    <a:pt x="406400" y="590676"/>
                  </a:lnTo>
                  <a:lnTo>
                    <a:pt x="374776" y="615950"/>
                  </a:lnTo>
                  <a:lnTo>
                    <a:pt x="355726" y="628522"/>
                  </a:lnTo>
                  <a:lnTo>
                    <a:pt x="317500" y="647572"/>
                  </a:lnTo>
                  <a:lnTo>
                    <a:pt x="298450" y="660526"/>
                  </a:lnTo>
                  <a:lnTo>
                    <a:pt x="285876" y="673226"/>
                  </a:lnTo>
                  <a:lnTo>
                    <a:pt x="273303" y="685800"/>
                  </a:lnTo>
                  <a:lnTo>
                    <a:pt x="247650" y="717422"/>
                  </a:lnTo>
                  <a:lnTo>
                    <a:pt x="235076" y="730376"/>
                  </a:lnTo>
                  <a:lnTo>
                    <a:pt x="222503" y="742950"/>
                  </a:lnTo>
                  <a:lnTo>
                    <a:pt x="203453" y="768222"/>
                  </a:lnTo>
                  <a:lnTo>
                    <a:pt x="190500" y="787272"/>
                  </a:lnTo>
                  <a:lnTo>
                    <a:pt x="171703" y="812800"/>
                  </a:lnTo>
                  <a:lnTo>
                    <a:pt x="165226" y="831976"/>
                  </a:lnTo>
                  <a:lnTo>
                    <a:pt x="158750" y="844550"/>
                  </a:lnTo>
                  <a:lnTo>
                    <a:pt x="152653" y="857122"/>
                  </a:lnTo>
                  <a:lnTo>
                    <a:pt x="146176" y="870076"/>
                  </a:lnTo>
                  <a:lnTo>
                    <a:pt x="133603" y="895350"/>
                  </a:lnTo>
                  <a:lnTo>
                    <a:pt x="133603" y="907922"/>
                  </a:lnTo>
                  <a:lnTo>
                    <a:pt x="127126" y="920876"/>
                  </a:lnTo>
                  <a:lnTo>
                    <a:pt x="127126" y="926972"/>
                  </a:lnTo>
                  <a:lnTo>
                    <a:pt x="120650" y="952500"/>
                  </a:lnTo>
                  <a:lnTo>
                    <a:pt x="120650" y="984250"/>
                  </a:lnTo>
                  <a:lnTo>
                    <a:pt x="114553" y="996822"/>
                  </a:lnTo>
                  <a:lnTo>
                    <a:pt x="114553" y="1009776"/>
                  </a:lnTo>
                  <a:lnTo>
                    <a:pt x="114553" y="1028826"/>
                  </a:lnTo>
                  <a:lnTo>
                    <a:pt x="114553" y="1041400"/>
                  </a:lnTo>
                  <a:lnTo>
                    <a:pt x="114553" y="1054100"/>
                  </a:lnTo>
                  <a:lnTo>
                    <a:pt x="114553" y="1060577"/>
                  </a:lnTo>
                  <a:lnTo>
                    <a:pt x="120650" y="1079627"/>
                  </a:lnTo>
                  <a:lnTo>
                    <a:pt x="127126" y="1085722"/>
                  </a:lnTo>
                  <a:lnTo>
                    <a:pt x="139700" y="1079627"/>
                  </a:lnTo>
                  <a:lnTo>
                    <a:pt x="152653" y="1073150"/>
                  </a:lnTo>
                  <a:lnTo>
                    <a:pt x="165226" y="1066672"/>
                  </a:lnTo>
                  <a:lnTo>
                    <a:pt x="177800" y="1054100"/>
                  </a:lnTo>
                  <a:lnTo>
                    <a:pt x="209550" y="1022350"/>
                  </a:lnTo>
                  <a:lnTo>
                    <a:pt x="222503" y="1003300"/>
                  </a:lnTo>
                  <a:lnTo>
                    <a:pt x="260603" y="978026"/>
                  </a:lnTo>
                  <a:lnTo>
                    <a:pt x="273303" y="958976"/>
                  </a:lnTo>
                  <a:lnTo>
                    <a:pt x="311403" y="933450"/>
                  </a:lnTo>
                  <a:lnTo>
                    <a:pt x="330453" y="914400"/>
                  </a:lnTo>
                  <a:lnTo>
                    <a:pt x="349250" y="901826"/>
                  </a:lnTo>
                  <a:lnTo>
                    <a:pt x="362203" y="889126"/>
                  </a:lnTo>
                  <a:lnTo>
                    <a:pt x="374776" y="882650"/>
                  </a:lnTo>
                  <a:lnTo>
                    <a:pt x="393826" y="857122"/>
                  </a:lnTo>
                  <a:lnTo>
                    <a:pt x="400303" y="851026"/>
                  </a:lnTo>
                  <a:lnTo>
                    <a:pt x="406400" y="844550"/>
                  </a:lnTo>
                  <a:lnTo>
                    <a:pt x="412876" y="831976"/>
                  </a:lnTo>
                  <a:lnTo>
                    <a:pt x="412876" y="825500"/>
                  </a:lnTo>
                  <a:lnTo>
                    <a:pt x="419100" y="825500"/>
                  </a:lnTo>
                  <a:lnTo>
                    <a:pt x="419100" y="819276"/>
                  </a:lnTo>
                  <a:lnTo>
                    <a:pt x="425576" y="819276"/>
                  </a:lnTo>
                  <a:lnTo>
                    <a:pt x="432053" y="819276"/>
                  </a:lnTo>
                  <a:lnTo>
                    <a:pt x="438150" y="812800"/>
                  </a:lnTo>
                  <a:lnTo>
                    <a:pt x="451103" y="812800"/>
                  </a:lnTo>
                  <a:lnTo>
                    <a:pt x="470153" y="800226"/>
                  </a:lnTo>
                  <a:lnTo>
                    <a:pt x="482726" y="793750"/>
                  </a:lnTo>
                  <a:lnTo>
                    <a:pt x="489203" y="793750"/>
                  </a:lnTo>
                  <a:lnTo>
                    <a:pt x="495426" y="787272"/>
                  </a:lnTo>
                  <a:lnTo>
                    <a:pt x="508000" y="787272"/>
                  </a:lnTo>
                  <a:lnTo>
                    <a:pt x="514476" y="787272"/>
                  </a:lnTo>
                  <a:lnTo>
                    <a:pt x="520953" y="787272"/>
                  </a:lnTo>
                  <a:lnTo>
                    <a:pt x="520953" y="793750"/>
                  </a:lnTo>
                  <a:lnTo>
                    <a:pt x="520953" y="800226"/>
                  </a:lnTo>
                  <a:lnTo>
                    <a:pt x="520953" y="806322"/>
                  </a:lnTo>
                  <a:lnTo>
                    <a:pt x="514476" y="812800"/>
                  </a:lnTo>
                  <a:lnTo>
                    <a:pt x="514476" y="819276"/>
                  </a:lnTo>
                  <a:lnTo>
                    <a:pt x="520953" y="819276"/>
                  </a:lnTo>
                  <a:lnTo>
                    <a:pt x="527050" y="819276"/>
                  </a:lnTo>
                  <a:lnTo>
                    <a:pt x="533526" y="825500"/>
                  </a:lnTo>
                  <a:lnTo>
                    <a:pt x="546100" y="825500"/>
                  </a:lnTo>
                  <a:lnTo>
                    <a:pt x="559053" y="825500"/>
                  </a:lnTo>
                  <a:lnTo>
                    <a:pt x="571753" y="831976"/>
                  </a:lnTo>
                  <a:lnTo>
                    <a:pt x="584326" y="831976"/>
                  </a:lnTo>
                  <a:lnTo>
                    <a:pt x="609853" y="831976"/>
                  </a:lnTo>
                  <a:lnTo>
                    <a:pt x="615950" y="831976"/>
                  </a:lnTo>
                  <a:lnTo>
                    <a:pt x="609853" y="831976"/>
                  </a:lnTo>
                  <a:lnTo>
                    <a:pt x="609853" y="838072"/>
                  </a:lnTo>
                  <a:lnTo>
                    <a:pt x="603376" y="838072"/>
                  </a:lnTo>
                  <a:lnTo>
                    <a:pt x="603376" y="844550"/>
                  </a:lnTo>
                  <a:lnTo>
                    <a:pt x="609853" y="844550"/>
                  </a:lnTo>
                  <a:lnTo>
                    <a:pt x="609853" y="851026"/>
                  </a:lnTo>
                  <a:lnTo>
                    <a:pt x="615950" y="851026"/>
                  </a:lnTo>
                  <a:lnTo>
                    <a:pt x="622426" y="857122"/>
                  </a:lnTo>
                  <a:lnTo>
                    <a:pt x="628903" y="863600"/>
                  </a:lnTo>
                  <a:lnTo>
                    <a:pt x="635000" y="870076"/>
                  </a:lnTo>
                  <a:lnTo>
                    <a:pt x="635000" y="876172"/>
                  </a:lnTo>
                  <a:lnTo>
                    <a:pt x="641476" y="882650"/>
                  </a:lnTo>
                  <a:lnTo>
                    <a:pt x="647700" y="895350"/>
                  </a:lnTo>
                  <a:lnTo>
                    <a:pt x="654176" y="895350"/>
                  </a:lnTo>
                  <a:lnTo>
                    <a:pt x="654176" y="901826"/>
                  </a:lnTo>
                  <a:lnTo>
                    <a:pt x="660653" y="907922"/>
                  </a:lnTo>
                  <a:lnTo>
                    <a:pt x="666750" y="907922"/>
                  </a:lnTo>
                  <a:lnTo>
                    <a:pt x="673226" y="914400"/>
                  </a:lnTo>
                  <a:lnTo>
                    <a:pt x="685800" y="920876"/>
                  </a:lnTo>
                  <a:lnTo>
                    <a:pt x="692276" y="926972"/>
                  </a:lnTo>
                  <a:lnTo>
                    <a:pt x="698753" y="933450"/>
                  </a:lnTo>
                  <a:lnTo>
                    <a:pt x="704850" y="939926"/>
                  </a:lnTo>
                  <a:lnTo>
                    <a:pt x="704850" y="946022"/>
                  </a:lnTo>
                  <a:lnTo>
                    <a:pt x="711326" y="946022"/>
                  </a:lnTo>
                  <a:lnTo>
                    <a:pt x="711326" y="952500"/>
                  </a:lnTo>
                  <a:lnTo>
                    <a:pt x="717803" y="952500"/>
                  </a:lnTo>
                  <a:lnTo>
                    <a:pt x="717803" y="958976"/>
                  </a:lnTo>
                  <a:lnTo>
                    <a:pt x="717803" y="965072"/>
                  </a:lnTo>
                  <a:lnTo>
                    <a:pt x="724026" y="971550"/>
                  </a:lnTo>
                  <a:lnTo>
                    <a:pt x="724026" y="978026"/>
                  </a:lnTo>
                  <a:lnTo>
                    <a:pt x="730503" y="990726"/>
                  </a:lnTo>
                  <a:lnTo>
                    <a:pt x="730503" y="996822"/>
                  </a:lnTo>
                  <a:lnTo>
                    <a:pt x="736600" y="1003300"/>
                  </a:lnTo>
                  <a:lnTo>
                    <a:pt x="736600" y="1009776"/>
                  </a:lnTo>
                  <a:lnTo>
                    <a:pt x="736600" y="1015872"/>
                  </a:lnTo>
                  <a:lnTo>
                    <a:pt x="743076" y="1028826"/>
                  </a:lnTo>
                  <a:lnTo>
                    <a:pt x="743076" y="1034922"/>
                  </a:lnTo>
                  <a:lnTo>
                    <a:pt x="749553" y="1047876"/>
                  </a:lnTo>
                  <a:lnTo>
                    <a:pt x="749553" y="1054100"/>
                  </a:lnTo>
                  <a:lnTo>
                    <a:pt x="755650" y="1066672"/>
                  </a:lnTo>
                  <a:lnTo>
                    <a:pt x="755650" y="1073150"/>
                  </a:lnTo>
                  <a:lnTo>
                    <a:pt x="762126" y="1079627"/>
                  </a:lnTo>
                  <a:lnTo>
                    <a:pt x="768603" y="1085722"/>
                  </a:lnTo>
                  <a:lnTo>
                    <a:pt x="774700" y="1092200"/>
                  </a:lnTo>
                  <a:lnTo>
                    <a:pt x="774700" y="1098677"/>
                  </a:lnTo>
                  <a:lnTo>
                    <a:pt x="774700" y="1104772"/>
                  </a:lnTo>
                  <a:lnTo>
                    <a:pt x="768603" y="1111250"/>
                  </a:lnTo>
                  <a:lnTo>
                    <a:pt x="762126" y="1117727"/>
                  </a:lnTo>
                  <a:lnTo>
                    <a:pt x="762126" y="1123950"/>
                  </a:lnTo>
                  <a:lnTo>
                    <a:pt x="755650" y="1130427"/>
                  </a:lnTo>
                  <a:lnTo>
                    <a:pt x="743076" y="1149477"/>
                  </a:lnTo>
                  <a:lnTo>
                    <a:pt x="736600" y="1155572"/>
                  </a:lnTo>
                  <a:lnTo>
                    <a:pt x="736600" y="1162050"/>
                  </a:lnTo>
                  <a:lnTo>
                    <a:pt x="717803" y="1174622"/>
                  </a:lnTo>
                  <a:lnTo>
                    <a:pt x="711326" y="1187577"/>
                  </a:lnTo>
                  <a:lnTo>
                    <a:pt x="704850" y="1193672"/>
                  </a:lnTo>
                  <a:lnTo>
                    <a:pt x="698753" y="1200150"/>
                  </a:lnTo>
                  <a:lnTo>
                    <a:pt x="692276" y="1206627"/>
                  </a:lnTo>
                  <a:lnTo>
                    <a:pt x="685800" y="1212850"/>
                  </a:lnTo>
                  <a:lnTo>
                    <a:pt x="679703" y="1219327"/>
                  </a:lnTo>
                  <a:lnTo>
                    <a:pt x="673226" y="1225422"/>
                  </a:lnTo>
                  <a:lnTo>
                    <a:pt x="666750" y="1238377"/>
                  </a:lnTo>
                  <a:lnTo>
                    <a:pt x="660653" y="1238377"/>
                  </a:lnTo>
                  <a:lnTo>
                    <a:pt x="654176" y="1244472"/>
                  </a:lnTo>
                  <a:lnTo>
                    <a:pt x="641476" y="1257427"/>
                  </a:lnTo>
                  <a:lnTo>
                    <a:pt x="635000" y="1263522"/>
                  </a:lnTo>
                  <a:lnTo>
                    <a:pt x="628903" y="1270000"/>
                  </a:lnTo>
                  <a:lnTo>
                    <a:pt x="615950" y="1276477"/>
                  </a:lnTo>
                  <a:lnTo>
                    <a:pt x="590803" y="1289177"/>
                  </a:lnTo>
                  <a:lnTo>
                    <a:pt x="565276" y="1301750"/>
                  </a:lnTo>
                  <a:lnTo>
                    <a:pt x="559053" y="1308227"/>
                  </a:lnTo>
                  <a:lnTo>
                    <a:pt x="546100" y="1320800"/>
                  </a:lnTo>
                  <a:lnTo>
                    <a:pt x="540003" y="1327277"/>
                  </a:lnTo>
                  <a:lnTo>
                    <a:pt x="533526" y="1333372"/>
                  </a:lnTo>
                  <a:lnTo>
                    <a:pt x="520953" y="1339850"/>
                  </a:lnTo>
                  <a:lnTo>
                    <a:pt x="508000" y="1352550"/>
                  </a:lnTo>
                  <a:lnTo>
                    <a:pt x="501903" y="1359027"/>
                  </a:lnTo>
                  <a:lnTo>
                    <a:pt x="495426" y="1371600"/>
                  </a:lnTo>
                  <a:lnTo>
                    <a:pt x="495426" y="1378077"/>
                  </a:lnTo>
                  <a:lnTo>
                    <a:pt x="489203" y="1390650"/>
                  </a:lnTo>
                  <a:lnTo>
                    <a:pt x="495426" y="1397127"/>
                  </a:lnTo>
                  <a:lnTo>
                    <a:pt x="495426" y="1403222"/>
                  </a:lnTo>
                  <a:lnTo>
                    <a:pt x="501903" y="1409700"/>
                  </a:lnTo>
                  <a:lnTo>
                    <a:pt x="514476" y="1416177"/>
                  </a:lnTo>
                  <a:lnTo>
                    <a:pt x="520953" y="1416177"/>
                  </a:lnTo>
                  <a:lnTo>
                    <a:pt x="533526" y="1416177"/>
                  </a:lnTo>
                  <a:lnTo>
                    <a:pt x="559053" y="1416177"/>
                  </a:lnTo>
                  <a:lnTo>
                    <a:pt x="571753" y="1409700"/>
                  </a:lnTo>
                  <a:lnTo>
                    <a:pt x="596900" y="1397127"/>
                  </a:lnTo>
                  <a:lnTo>
                    <a:pt x="609853" y="1390650"/>
                  </a:lnTo>
                  <a:lnTo>
                    <a:pt x="635000" y="1371600"/>
                  </a:lnTo>
                  <a:lnTo>
                    <a:pt x="647700" y="1365122"/>
                  </a:lnTo>
                  <a:lnTo>
                    <a:pt x="660653" y="1359027"/>
                  </a:lnTo>
                  <a:lnTo>
                    <a:pt x="679703" y="1346327"/>
                  </a:lnTo>
                  <a:lnTo>
                    <a:pt x="692276" y="1333372"/>
                  </a:lnTo>
                  <a:lnTo>
                    <a:pt x="698753" y="1320800"/>
                  </a:lnTo>
                  <a:lnTo>
                    <a:pt x="711326" y="1308227"/>
                  </a:lnTo>
                  <a:lnTo>
                    <a:pt x="717803" y="1301750"/>
                  </a:lnTo>
                  <a:lnTo>
                    <a:pt x="736600" y="1276477"/>
                  </a:lnTo>
                  <a:lnTo>
                    <a:pt x="749553" y="1263522"/>
                  </a:lnTo>
                  <a:lnTo>
                    <a:pt x="755650" y="1244472"/>
                  </a:lnTo>
                  <a:lnTo>
                    <a:pt x="768603" y="1231900"/>
                  </a:lnTo>
                  <a:lnTo>
                    <a:pt x="774700" y="1212850"/>
                  </a:lnTo>
                  <a:lnTo>
                    <a:pt x="793876" y="1181100"/>
                  </a:lnTo>
                  <a:lnTo>
                    <a:pt x="806450" y="1168527"/>
                  </a:lnTo>
                  <a:lnTo>
                    <a:pt x="825500" y="1143000"/>
                  </a:lnTo>
                  <a:lnTo>
                    <a:pt x="831976" y="1136522"/>
                  </a:lnTo>
                  <a:lnTo>
                    <a:pt x="851026" y="1123950"/>
                  </a:lnTo>
                  <a:lnTo>
                    <a:pt x="863600" y="1117727"/>
                  </a:lnTo>
                  <a:lnTo>
                    <a:pt x="876300" y="1111250"/>
                  </a:lnTo>
                  <a:lnTo>
                    <a:pt x="908303" y="1092200"/>
                  </a:lnTo>
                  <a:lnTo>
                    <a:pt x="920876" y="1085722"/>
                  </a:lnTo>
                  <a:lnTo>
                    <a:pt x="927353" y="1079627"/>
                  </a:lnTo>
                  <a:lnTo>
                    <a:pt x="933450" y="1079627"/>
                  </a:lnTo>
                  <a:lnTo>
                    <a:pt x="939926" y="1079627"/>
                  </a:lnTo>
                  <a:lnTo>
                    <a:pt x="946403" y="1073150"/>
                  </a:lnTo>
                  <a:lnTo>
                    <a:pt x="952626" y="1073150"/>
                  </a:lnTo>
                  <a:lnTo>
                    <a:pt x="959103" y="1073150"/>
                  </a:lnTo>
                  <a:lnTo>
                    <a:pt x="971676" y="1073150"/>
                  </a:lnTo>
                  <a:lnTo>
                    <a:pt x="984250" y="1073150"/>
                  </a:lnTo>
                  <a:lnTo>
                    <a:pt x="990726" y="1079627"/>
                  </a:lnTo>
                  <a:lnTo>
                    <a:pt x="990726" y="1123950"/>
                  </a:lnTo>
                  <a:lnTo>
                    <a:pt x="997203" y="1130427"/>
                  </a:lnTo>
                  <a:lnTo>
                    <a:pt x="997203" y="1143000"/>
                  </a:lnTo>
                  <a:lnTo>
                    <a:pt x="990726" y="1155572"/>
                  </a:lnTo>
                  <a:lnTo>
                    <a:pt x="984250" y="1162050"/>
                  </a:lnTo>
                  <a:lnTo>
                    <a:pt x="971676" y="1181100"/>
                  </a:lnTo>
                  <a:lnTo>
                    <a:pt x="965200" y="1193672"/>
                  </a:lnTo>
                  <a:lnTo>
                    <a:pt x="959103" y="1200150"/>
                  </a:lnTo>
                  <a:lnTo>
                    <a:pt x="952626" y="1206627"/>
                  </a:lnTo>
                  <a:lnTo>
                    <a:pt x="939926" y="1219327"/>
                  </a:lnTo>
                  <a:lnTo>
                    <a:pt x="933450" y="1225422"/>
                  </a:lnTo>
                  <a:lnTo>
                    <a:pt x="927353" y="1231900"/>
                  </a:lnTo>
                  <a:lnTo>
                    <a:pt x="920876" y="1238377"/>
                  </a:lnTo>
                  <a:lnTo>
                    <a:pt x="908303" y="1244472"/>
                  </a:lnTo>
                  <a:lnTo>
                    <a:pt x="889253" y="1257427"/>
                  </a:lnTo>
                  <a:lnTo>
                    <a:pt x="882776" y="1263522"/>
                  </a:lnTo>
                  <a:lnTo>
                    <a:pt x="876300" y="1276477"/>
                  </a:lnTo>
                  <a:lnTo>
                    <a:pt x="870076" y="1282700"/>
                  </a:lnTo>
                  <a:lnTo>
                    <a:pt x="863600" y="1289177"/>
                  </a:lnTo>
                  <a:lnTo>
                    <a:pt x="863600" y="1295272"/>
                  </a:lnTo>
                  <a:lnTo>
                    <a:pt x="857503" y="1295272"/>
                  </a:lnTo>
                  <a:lnTo>
                    <a:pt x="857503" y="1333372"/>
                  </a:lnTo>
                  <a:lnTo>
                    <a:pt x="863600" y="1339850"/>
                  </a:lnTo>
                  <a:lnTo>
                    <a:pt x="870076" y="1339850"/>
                  </a:lnTo>
                  <a:lnTo>
                    <a:pt x="870076" y="1346327"/>
                  </a:lnTo>
                  <a:lnTo>
                    <a:pt x="870076" y="1352550"/>
                  </a:lnTo>
                  <a:lnTo>
                    <a:pt x="870076" y="1359027"/>
                  </a:lnTo>
                  <a:lnTo>
                    <a:pt x="870076" y="1365122"/>
                  </a:lnTo>
                  <a:lnTo>
                    <a:pt x="876300" y="1378077"/>
                  </a:lnTo>
                  <a:lnTo>
                    <a:pt x="876300" y="1384172"/>
                  </a:lnTo>
                  <a:lnTo>
                    <a:pt x="876300" y="1390650"/>
                  </a:lnTo>
                  <a:lnTo>
                    <a:pt x="889253" y="1403222"/>
                  </a:lnTo>
                  <a:lnTo>
                    <a:pt x="889253" y="1409700"/>
                  </a:lnTo>
                  <a:lnTo>
                    <a:pt x="895350" y="1416177"/>
                  </a:lnTo>
                  <a:lnTo>
                    <a:pt x="901826" y="1422272"/>
                  </a:lnTo>
                  <a:lnTo>
                    <a:pt x="908303" y="1428750"/>
                  </a:lnTo>
                  <a:lnTo>
                    <a:pt x="914400" y="1441450"/>
                  </a:lnTo>
                  <a:lnTo>
                    <a:pt x="914400" y="1447927"/>
                  </a:lnTo>
                  <a:lnTo>
                    <a:pt x="920876" y="1454022"/>
                  </a:lnTo>
                  <a:lnTo>
                    <a:pt x="920876" y="1460500"/>
                  </a:lnTo>
                  <a:lnTo>
                    <a:pt x="927353" y="1466977"/>
                  </a:lnTo>
                  <a:lnTo>
                    <a:pt x="933450" y="1473072"/>
                  </a:lnTo>
                  <a:lnTo>
                    <a:pt x="933450" y="1486027"/>
                  </a:lnTo>
                  <a:lnTo>
                    <a:pt x="939926" y="1492122"/>
                  </a:lnTo>
                  <a:lnTo>
                    <a:pt x="946403" y="1505077"/>
                  </a:lnTo>
                  <a:lnTo>
                    <a:pt x="952626" y="1511300"/>
                  </a:lnTo>
                  <a:lnTo>
                    <a:pt x="959103" y="1523872"/>
                  </a:lnTo>
                  <a:lnTo>
                    <a:pt x="971676" y="1536827"/>
                  </a:lnTo>
                  <a:lnTo>
                    <a:pt x="978153" y="1542922"/>
                  </a:lnTo>
                  <a:lnTo>
                    <a:pt x="984250" y="1555877"/>
                  </a:lnTo>
                  <a:lnTo>
                    <a:pt x="990726" y="1561972"/>
                  </a:lnTo>
                  <a:lnTo>
                    <a:pt x="1009776" y="1574927"/>
                  </a:lnTo>
                  <a:lnTo>
                    <a:pt x="1016253" y="1587627"/>
                  </a:lnTo>
                  <a:lnTo>
                    <a:pt x="1028953" y="1606677"/>
                  </a:lnTo>
                  <a:lnTo>
                    <a:pt x="1035050" y="1619250"/>
                  </a:lnTo>
                  <a:lnTo>
                    <a:pt x="1054100" y="1644777"/>
                  </a:lnTo>
                  <a:lnTo>
                    <a:pt x="1060577" y="1657350"/>
                  </a:lnTo>
                  <a:lnTo>
                    <a:pt x="1067053" y="1670050"/>
                  </a:lnTo>
                  <a:lnTo>
                    <a:pt x="1073150" y="1682622"/>
                  </a:lnTo>
                  <a:lnTo>
                    <a:pt x="1079627" y="1689100"/>
                  </a:lnTo>
                  <a:lnTo>
                    <a:pt x="1086103" y="1714627"/>
                  </a:lnTo>
                  <a:lnTo>
                    <a:pt x="1086103" y="1727200"/>
                  </a:lnTo>
                  <a:lnTo>
                    <a:pt x="1086103" y="1739900"/>
                  </a:lnTo>
                </a:path>
                <a:path w="1086484" h="1739900">
                  <a:moveTo>
                    <a:pt x="476250" y="952500"/>
                  </a:moveTo>
                  <a:lnTo>
                    <a:pt x="476250" y="946022"/>
                  </a:lnTo>
                  <a:lnTo>
                    <a:pt x="470153" y="952500"/>
                  </a:lnTo>
                  <a:lnTo>
                    <a:pt x="457200" y="965072"/>
                  </a:lnTo>
                  <a:lnTo>
                    <a:pt x="444626" y="978026"/>
                  </a:lnTo>
                  <a:lnTo>
                    <a:pt x="438150" y="990726"/>
                  </a:lnTo>
                  <a:lnTo>
                    <a:pt x="425576" y="1003300"/>
                  </a:lnTo>
                  <a:lnTo>
                    <a:pt x="419100" y="1015872"/>
                  </a:lnTo>
                  <a:lnTo>
                    <a:pt x="412876" y="1028826"/>
                  </a:lnTo>
                  <a:lnTo>
                    <a:pt x="412876" y="1041400"/>
                  </a:lnTo>
                  <a:lnTo>
                    <a:pt x="406400" y="1060577"/>
                  </a:lnTo>
                  <a:lnTo>
                    <a:pt x="412876" y="1066672"/>
                  </a:lnTo>
                  <a:lnTo>
                    <a:pt x="432053" y="1073150"/>
                  </a:lnTo>
                  <a:lnTo>
                    <a:pt x="444626" y="1079627"/>
                  </a:lnTo>
                  <a:lnTo>
                    <a:pt x="470153" y="1073150"/>
                  </a:lnTo>
                  <a:lnTo>
                    <a:pt x="489203" y="1066672"/>
                  </a:lnTo>
                  <a:lnTo>
                    <a:pt x="501903" y="1054100"/>
                  </a:lnTo>
                  <a:lnTo>
                    <a:pt x="514476" y="1047876"/>
                  </a:lnTo>
                  <a:lnTo>
                    <a:pt x="527050" y="1015872"/>
                  </a:lnTo>
                  <a:lnTo>
                    <a:pt x="533526" y="1003300"/>
                  </a:lnTo>
                  <a:lnTo>
                    <a:pt x="527050" y="978026"/>
                  </a:lnTo>
                  <a:lnTo>
                    <a:pt x="520953" y="965072"/>
                  </a:lnTo>
                  <a:lnTo>
                    <a:pt x="514476" y="958976"/>
                  </a:lnTo>
                  <a:lnTo>
                    <a:pt x="501903" y="952500"/>
                  </a:lnTo>
                  <a:lnTo>
                    <a:pt x="489203" y="946022"/>
                  </a:lnTo>
                  <a:lnTo>
                    <a:pt x="470153" y="946022"/>
                  </a:lnTo>
                  <a:lnTo>
                    <a:pt x="444626" y="958976"/>
                  </a:lnTo>
                  <a:lnTo>
                    <a:pt x="432053" y="971550"/>
                  </a:lnTo>
                  <a:lnTo>
                    <a:pt x="419100" y="9842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03001" y="3546474"/>
              <a:ext cx="94997" cy="9499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90201" y="4060824"/>
              <a:ext cx="177801" cy="16484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78947" y="3863974"/>
              <a:ext cx="127128" cy="14605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880599" y="4038345"/>
              <a:ext cx="196850" cy="120650"/>
            </a:xfrm>
            <a:custGeom>
              <a:avLst/>
              <a:gdLst/>
              <a:ahLst/>
              <a:cxnLst/>
              <a:rect l="l" t="t" r="r" b="b"/>
              <a:pathLst>
                <a:path w="196850" h="120650">
                  <a:moveTo>
                    <a:pt x="76326" y="0"/>
                  </a:moveTo>
                  <a:lnTo>
                    <a:pt x="69850" y="6476"/>
                  </a:lnTo>
                  <a:lnTo>
                    <a:pt x="69850" y="12953"/>
                  </a:lnTo>
                  <a:lnTo>
                    <a:pt x="69850" y="25526"/>
                  </a:lnTo>
                  <a:lnTo>
                    <a:pt x="69850" y="38226"/>
                  </a:lnTo>
                  <a:lnTo>
                    <a:pt x="82423" y="50799"/>
                  </a:lnTo>
                  <a:lnTo>
                    <a:pt x="82423" y="57276"/>
                  </a:lnTo>
                  <a:lnTo>
                    <a:pt x="88900" y="63753"/>
                  </a:lnTo>
                  <a:lnTo>
                    <a:pt x="95376" y="82803"/>
                  </a:lnTo>
                  <a:lnTo>
                    <a:pt x="95376" y="88899"/>
                  </a:lnTo>
                  <a:lnTo>
                    <a:pt x="82423" y="101853"/>
                  </a:lnTo>
                  <a:lnTo>
                    <a:pt x="76326" y="108076"/>
                  </a:lnTo>
                  <a:lnTo>
                    <a:pt x="50673" y="114553"/>
                  </a:lnTo>
                  <a:lnTo>
                    <a:pt x="38100" y="120649"/>
                  </a:lnTo>
                  <a:lnTo>
                    <a:pt x="19050" y="120649"/>
                  </a:lnTo>
                  <a:lnTo>
                    <a:pt x="12573" y="120649"/>
                  </a:lnTo>
                  <a:lnTo>
                    <a:pt x="6476" y="114553"/>
                  </a:lnTo>
                  <a:lnTo>
                    <a:pt x="0" y="114553"/>
                  </a:lnTo>
                  <a:lnTo>
                    <a:pt x="0" y="108076"/>
                  </a:lnTo>
                  <a:lnTo>
                    <a:pt x="6476" y="95376"/>
                  </a:lnTo>
                  <a:lnTo>
                    <a:pt x="12573" y="88899"/>
                  </a:lnTo>
                  <a:lnTo>
                    <a:pt x="25526" y="76326"/>
                  </a:lnTo>
                  <a:lnTo>
                    <a:pt x="38100" y="69849"/>
                  </a:lnTo>
                  <a:lnTo>
                    <a:pt x="50673" y="63753"/>
                  </a:lnTo>
                  <a:lnTo>
                    <a:pt x="69850" y="50799"/>
                  </a:lnTo>
                  <a:lnTo>
                    <a:pt x="88900" y="44703"/>
                  </a:lnTo>
                  <a:lnTo>
                    <a:pt x="107950" y="38226"/>
                  </a:lnTo>
                  <a:lnTo>
                    <a:pt x="127000" y="25526"/>
                  </a:lnTo>
                  <a:lnTo>
                    <a:pt x="139700" y="19049"/>
                  </a:lnTo>
                  <a:lnTo>
                    <a:pt x="152273" y="12953"/>
                  </a:lnTo>
                  <a:lnTo>
                    <a:pt x="177800" y="6476"/>
                  </a:lnTo>
                  <a:lnTo>
                    <a:pt x="184276" y="6476"/>
                  </a:lnTo>
                  <a:lnTo>
                    <a:pt x="196850" y="64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37697" y="4047870"/>
              <a:ext cx="146178" cy="12065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72774" y="4371974"/>
              <a:ext cx="177928" cy="14605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78997" y="4613147"/>
              <a:ext cx="177801" cy="1395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14024" y="3660520"/>
              <a:ext cx="146178" cy="17170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99674" y="3298697"/>
              <a:ext cx="222378" cy="184024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458451" y="3832224"/>
            <a:ext cx="133224" cy="139701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1606677" y="4076572"/>
            <a:ext cx="298450" cy="12700"/>
          </a:xfrm>
          <a:custGeom>
            <a:avLst/>
            <a:gdLst/>
            <a:ahLst/>
            <a:cxnLst/>
            <a:rect l="l" t="t" r="r" b="b"/>
            <a:pathLst>
              <a:path w="298450" h="12700">
                <a:moveTo>
                  <a:pt x="12572" y="0"/>
                </a:moveTo>
                <a:lnTo>
                  <a:pt x="6095" y="0"/>
                </a:lnTo>
                <a:lnTo>
                  <a:pt x="0" y="0"/>
                </a:lnTo>
                <a:lnTo>
                  <a:pt x="6095" y="0"/>
                </a:lnTo>
                <a:lnTo>
                  <a:pt x="12572" y="6476"/>
                </a:lnTo>
                <a:lnTo>
                  <a:pt x="50799" y="12572"/>
                </a:lnTo>
                <a:lnTo>
                  <a:pt x="75946" y="12572"/>
                </a:lnTo>
                <a:lnTo>
                  <a:pt x="133222" y="12572"/>
                </a:lnTo>
                <a:lnTo>
                  <a:pt x="164846" y="6476"/>
                </a:lnTo>
                <a:lnTo>
                  <a:pt x="222122" y="0"/>
                </a:lnTo>
                <a:lnTo>
                  <a:pt x="247649" y="0"/>
                </a:lnTo>
                <a:lnTo>
                  <a:pt x="285496" y="0"/>
                </a:lnTo>
                <a:lnTo>
                  <a:pt x="298449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84373" y="4051300"/>
            <a:ext cx="661035" cy="19050"/>
          </a:xfrm>
          <a:custGeom>
            <a:avLst/>
            <a:gdLst/>
            <a:ahLst/>
            <a:cxnLst/>
            <a:rect l="l" t="t" r="r" b="b"/>
            <a:pathLst>
              <a:path w="661035" h="19050">
                <a:moveTo>
                  <a:pt x="6476" y="0"/>
                </a:moveTo>
                <a:lnTo>
                  <a:pt x="6476" y="6095"/>
                </a:lnTo>
                <a:lnTo>
                  <a:pt x="0" y="6095"/>
                </a:lnTo>
                <a:lnTo>
                  <a:pt x="6476" y="6095"/>
                </a:lnTo>
                <a:lnTo>
                  <a:pt x="19050" y="6095"/>
                </a:lnTo>
                <a:lnTo>
                  <a:pt x="31750" y="6095"/>
                </a:lnTo>
                <a:lnTo>
                  <a:pt x="76326" y="6095"/>
                </a:lnTo>
                <a:lnTo>
                  <a:pt x="108076" y="12573"/>
                </a:lnTo>
                <a:lnTo>
                  <a:pt x="190500" y="19050"/>
                </a:lnTo>
                <a:lnTo>
                  <a:pt x="235076" y="19050"/>
                </a:lnTo>
                <a:lnTo>
                  <a:pt x="343153" y="19050"/>
                </a:lnTo>
                <a:lnTo>
                  <a:pt x="596900" y="19050"/>
                </a:lnTo>
                <a:lnTo>
                  <a:pt x="660653" y="125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8877" y="4108196"/>
            <a:ext cx="457200" cy="13335"/>
          </a:xfrm>
          <a:custGeom>
            <a:avLst/>
            <a:gdLst/>
            <a:ahLst/>
            <a:cxnLst/>
            <a:rect l="l" t="t" r="r" b="b"/>
            <a:pathLst>
              <a:path w="457200" h="13335">
                <a:moveTo>
                  <a:pt x="6096" y="12953"/>
                </a:moveTo>
                <a:lnTo>
                  <a:pt x="0" y="12953"/>
                </a:lnTo>
                <a:lnTo>
                  <a:pt x="6096" y="12953"/>
                </a:lnTo>
                <a:lnTo>
                  <a:pt x="19050" y="12953"/>
                </a:lnTo>
                <a:lnTo>
                  <a:pt x="50800" y="12953"/>
                </a:lnTo>
                <a:lnTo>
                  <a:pt x="75946" y="6476"/>
                </a:lnTo>
                <a:lnTo>
                  <a:pt x="101473" y="6476"/>
                </a:lnTo>
                <a:lnTo>
                  <a:pt x="126746" y="6476"/>
                </a:lnTo>
                <a:lnTo>
                  <a:pt x="196596" y="6476"/>
                </a:lnTo>
                <a:lnTo>
                  <a:pt x="234696" y="6476"/>
                </a:lnTo>
                <a:lnTo>
                  <a:pt x="311023" y="0"/>
                </a:lnTo>
                <a:lnTo>
                  <a:pt x="457200" y="0"/>
                </a:lnTo>
                <a:lnTo>
                  <a:pt x="44424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067C39D-442B-43D2-A1E1-39F22850D9D2}"/>
                  </a:ext>
                </a:extLst>
              </p14:cNvPr>
              <p14:cNvContentPartPr/>
              <p14:nvPr/>
            </p14:nvContentPartPr>
            <p14:xfrm>
              <a:off x="633240" y="827640"/>
              <a:ext cx="7887600" cy="6175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067C39D-442B-43D2-A1E1-39F22850D9D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3880" y="818280"/>
                <a:ext cx="7906320" cy="619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5055235" marR="5080" indent="-300355">
              <a:lnSpc>
                <a:spcPts val="6480"/>
              </a:lnSpc>
              <a:spcBef>
                <a:spcPts val="915"/>
              </a:spcBef>
            </a:pPr>
            <a:r>
              <a:rPr spc="-15" dirty="0"/>
              <a:t>Regularizing</a:t>
            </a:r>
            <a:r>
              <a:rPr spc="-110" dirty="0"/>
              <a:t> </a:t>
            </a:r>
            <a:r>
              <a:rPr spc="-25" dirty="0"/>
              <a:t>your </a:t>
            </a:r>
            <a:r>
              <a:rPr spc="-1340" dirty="0"/>
              <a:t> </a:t>
            </a:r>
            <a:r>
              <a:rPr spc="-20" dirty="0"/>
              <a:t>neural</a:t>
            </a:r>
            <a:r>
              <a:rPr spc="-2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31763" y="3645865"/>
            <a:ext cx="470471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8844">
              <a:lnSpc>
                <a:spcPct val="100000"/>
              </a:lnSpc>
              <a:spcBef>
                <a:spcPts val="100"/>
              </a:spcBef>
            </a:pPr>
            <a:r>
              <a:rPr sz="6600" spc="-20" dirty="0">
                <a:latin typeface="Calibri"/>
                <a:cs typeface="Calibri"/>
              </a:rPr>
              <a:t>Dropout </a:t>
            </a:r>
            <a:r>
              <a:rPr sz="6600" spc="-15" dirty="0">
                <a:latin typeface="Calibri"/>
                <a:cs typeface="Calibri"/>
              </a:rPr>
              <a:t> </a:t>
            </a:r>
            <a:r>
              <a:rPr sz="6600" spc="-85" dirty="0">
                <a:latin typeface="Calibri"/>
                <a:cs typeface="Calibri"/>
              </a:rPr>
              <a:t>r</a:t>
            </a:r>
            <a:r>
              <a:rPr sz="6600" dirty="0">
                <a:latin typeface="Calibri"/>
                <a:cs typeface="Calibri"/>
              </a:rPr>
              <a:t>egulari</a:t>
            </a:r>
            <a:r>
              <a:rPr sz="6600" spc="-125" dirty="0">
                <a:latin typeface="Calibri"/>
                <a:cs typeface="Calibri"/>
              </a:rPr>
              <a:t>z</a:t>
            </a:r>
            <a:r>
              <a:rPr sz="6600" spc="-70" dirty="0">
                <a:latin typeface="Calibri"/>
                <a:cs typeface="Calibri"/>
              </a:rPr>
              <a:t>a</a:t>
            </a:r>
            <a:r>
              <a:rPr sz="6600" dirty="0">
                <a:latin typeface="Calibri"/>
                <a:cs typeface="Calibri"/>
              </a:rPr>
              <a:t>tion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6246" y="3411473"/>
            <a:ext cx="6908800" cy="17780"/>
          </a:xfrm>
          <a:custGeom>
            <a:avLst/>
            <a:gdLst/>
            <a:ahLst/>
            <a:cxnLst/>
            <a:rect l="l" t="t" r="r" b="b"/>
            <a:pathLst>
              <a:path w="6908800" h="17779">
                <a:moveTo>
                  <a:pt x="0" y="0"/>
                </a:moveTo>
                <a:lnTo>
                  <a:pt x="6908292" y="17779"/>
                </a:lnTo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73" y="1644395"/>
            <a:ext cx="3316778" cy="318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21435" y="4917135"/>
            <a:ext cx="25196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 Light"/>
                <a:cs typeface="Calibri Light"/>
              </a:rPr>
              <a:t>deep</a:t>
            </a:r>
            <a:r>
              <a:rPr sz="3200" dirty="0">
                <a:latin typeface="Calibri Light"/>
                <a:cs typeface="Calibri Light"/>
              </a:rPr>
              <a:t>l</a:t>
            </a:r>
            <a:r>
              <a:rPr sz="3200" spc="-35" dirty="0">
                <a:latin typeface="Calibri Light"/>
                <a:cs typeface="Calibri Light"/>
              </a:rPr>
              <a:t>ea</a:t>
            </a:r>
            <a:r>
              <a:rPr sz="3200" spc="-25" dirty="0">
                <a:latin typeface="Calibri Light"/>
                <a:cs typeface="Calibri Light"/>
              </a:rPr>
              <a:t>rn</a:t>
            </a:r>
            <a:r>
              <a:rPr sz="3200" spc="-15" dirty="0">
                <a:latin typeface="Calibri Light"/>
                <a:cs typeface="Calibri Light"/>
              </a:rPr>
              <a:t>i</a:t>
            </a:r>
            <a:r>
              <a:rPr sz="3200" spc="-35" dirty="0">
                <a:latin typeface="Calibri Light"/>
                <a:cs typeface="Calibri Light"/>
              </a:rPr>
              <a:t>n</a:t>
            </a:r>
            <a:r>
              <a:rPr sz="3200" spc="-30" dirty="0">
                <a:latin typeface="Calibri Light"/>
                <a:cs typeface="Calibri Light"/>
              </a:rPr>
              <a:t>g</a:t>
            </a:r>
            <a:r>
              <a:rPr sz="3200" dirty="0">
                <a:latin typeface="Calibri Light"/>
                <a:cs typeface="Calibri Light"/>
              </a:rPr>
              <a:t>.</a:t>
            </a:r>
            <a:r>
              <a:rPr sz="3200" spc="-40" dirty="0">
                <a:latin typeface="Calibri Light"/>
                <a:cs typeface="Calibri Light"/>
              </a:rPr>
              <a:t>a</a:t>
            </a:r>
            <a:r>
              <a:rPr sz="3200" dirty="0">
                <a:latin typeface="Calibri Light"/>
                <a:cs typeface="Calibri Light"/>
              </a:rPr>
              <a:t>i</a:t>
            </a:r>
            <a:endParaRPr sz="3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CF08-F236-4408-B1F4-AD0B0D91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819400"/>
            <a:ext cx="10016489" cy="3693319"/>
          </a:xfrm>
        </p:spPr>
        <p:txBody>
          <a:bodyPr/>
          <a:lstStyle/>
          <a:p>
            <a:r>
              <a:rPr lang="en-US" dirty="0"/>
              <a:t>Train/dev/test sets</a:t>
            </a:r>
            <a:br>
              <a:rPr lang="en-US" dirty="0"/>
            </a:br>
            <a:r>
              <a:rPr lang="en-IN" dirty="0"/>
              <a:t>Bias and Variance</a:t>
            </a:r>
            <a:br>
              <a:rPr lang="en-IN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5C11A-3840-4697-9D8F-0D56A68A7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762000"/>
            <a:ext cx="11360403" cy="923330"/>
          </a:xfrm>
        </p:spPr>
        <p:txBody>
          <a:bodyPr/>
          <a:lstStyle/>
          <a:p>
            <a:r>
              <a:rPr lang="en-US" dirty="0"/>
              <a:t>Outline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2420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59817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45" dirty="0">
                <a:latin typeface="Calibri"/>
                <a:cs typeface="Calibri"/>
              </a:rPr>
              <a:t>Dropout</a:t>
            </a:r>
            <a:r>
              <a:rPr sz="4400" spc="165" dirty="0">
                <a:latin typeface="Calibri"/>
                <a:cs typeface="Calibri"/>
              </a:rPr>
              <a:t> </a:t>
            </a:r>
            <a:r>
              <a:rPr sz="4400" spc="300" dirty="0">
                <a:latin typeface="Calibri"/>
                <a:cs typeface="Calibri"/>
              </a:rPr>
              <a:t>regularization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420" y="2443733"/>
            <a:ext cx="412115" cy="1177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𝑥</a:t>
            </a:r>
            <a:r>
              <a:rPr sz="3075" spc="-37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355"/>
              </a:spcBef>
            </a:pP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75" spc="7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0823" y="2737104"/>
            <a:ext cx="4217670" cy="2470785"/>
            <a:chOff x="900823" y="2737104"/>
            <a:chExt cx="4217670" cy="2470785"/>
          </a:xfrm>
        </p:grpSpPr>
        <p:sp>
          <p:nvSpPr>
            <p:cNvPr id="5" name="object 5"/>
            <p:cNvSpPr/>
            <p:nvPr/>
          </p:nvSpPr>
          <p:spPr>
            <a:xfrm>
              <a:off x="3467100" y="2743200"/>
              <a:ext cx="1120140" cy="1763395"/>
            </a:xfrm>
            <a:custGeom>
              <a:avLst/>
              <a:gdLst/>
              <a:ahLst/>
              <a:cxnLst/>
              <a:rect l="l" t="t" r="r" b="b"/>
              <a:pathLst>
                <a:path w="1120139" h="1763395">
                  <a:moveTo>
                    <a:pt x="0" y="140208"/>
                  </a:moveTo>
                  <a:lnTo>
                    <a:pt x="6955" y="95877"/>
                  </a:lnTo>
                  <a:lnTo>
                    <a:pt x="26322" y="57387"/>
                  </a:lnTo>
                  <a:lnTo>
                    <a:pt x="55851" y="27041"/>
                  </a:lnTo>
                  <a:lnTo>
                    <a:pt x="93293" y="7144"/>
                  </a:lnTo>
                  <a:lnTo>
                    <a:pt x="136398" y="0"/>
                  </a:lnTo>
                  <a:lnTo>
                    <a:pt x="179502" y="7144"/>
                  </a:lnTo>
                  <a:lnTo>
                    <a:pt x="216944" y="27041"/>
                  </a:lnTo>
                  <a:lnTo>
                    <a:pt x="246473" y="57387"/>
                  </a:lnTo>
                  <a:lnTo>
                    <a:pt x="265840" y="95877"/>
                  </a:lnTo>
                  <a:lnTo>
                    <a:pt x="272796" y="140208"/>
                  </a:lnTo>
                  <a:lnTo>
                    <a:pt x="265840" y="184538"/>
                  </a:lnTo>
                  <a:lnTo>
                    <a:pt x="246473" y="223028"/>
                  </a:lnTo>
                  <a:lnTo>
                    <a:pt x="216944" y="253374"/>
                  </a:lnTo>
                  <a:lnTo>
                    <a:pt x="179502" y="273271"/>
                  </a:lnTo>
                  <a:lnTo>
                    <a:pt x="136398" y="280415"/>
                  </a:lnTo>
                  <a:lnTo>
                    <a:pt x="93293" y="273271"/>
                  </a:lnTo>
                  <a:lnTo>
                    <a:pt x="55851" y="253374"/>
                  </a:lnTo>
                  <a:lnTo>
                    <a:pt x="26322" y="223028"/>
                  </a:lnTo>
                  <a:lnTo>
                    <a:pt x="6955" y="184538"/>
                  </a:lnTo>
                  <a:lnTo>
                    <a:pt x="0" y="140208"/>
                  </a:lnTo>
                  <a:close/>
                </a:path>
                <a:path w="1120139" h="1763395">
                  <a:moveTo>
                    <a:pt x="0" y="866394"/>
                  </a:moveTo>
                  <a:lnTo>
                    <a:pt x="6955" y="821838"/>
                  </a:lnTo>
                  <a:lnTo>
                    <a:pt x="26322" y="783140"/>
                  </a:lnTo>
                  <a:lnTo>
                    <a:pt x="55851" y="752624"/>
                  </a:lnTo>
                  <a:lnTo>
                    <a:pt x="93293" y="732611"/>
                  </a:lnTo>
                  <a:lnTo>
                    <a:pt x="136398" y="725424"/>
                  </a:lnTo>
                  <a:lnTo>
                    <a:pt x="179502" y="732611"/>
                  </a:lnTo>
                  <a:lnTo>
                    <a:pt x="216944" y="752624"/>
                  </a:lnTo>
                  <a:lnTo>
                    <a:pt x="246473" y="783140"/>
                  </a:lnTo>
                  <a:lnTo>
                    <a:pt x="265840" y="821838"/>
                  </a:lnTo>
                  <a:lnTo>
                    <a:pt x="272796" y="866394"/>
                  </a:lnTo>
                  <a:lnTo>
                    <a:pt x="265840" y="910949"/>
                  </a:lnTo>
                  <a:lnTo>
                    <a:pt x="246473" y="949647"/>
                  </a:lnTo>
                  <a:lnTo>
                    <a:pt x="216944" y="980163"/>
                  </a:lnTo>
                  <a:lnTo>
                    <a:pt x="179502" y="1000176"/>
                  </a:lnTo>
                  <a:lnTo>
                    <a:pt x="136398" y="1007363"/>
                  </a:lnTo>
                  <a:lnTo>
                    <a:pt x="93293" y="1000176"/>
                  </a:lnTo>
                  <a:lnTo>
                    <a:pt x="55851" y="980163"/>
                  </a:lnTo>
                  <a:lnTo>
                    <a:pt x="26322" y="949647"/>
                  </a:lnTo>
                  <a:lnTo>
                    <a:pt x="6955" y="910949"/>
                  </a:lnTo>
                  <a:lnTo>
                    <a:pt x="0" y="866394"/>
                  </a:lnTo>
                  <a:close/>
                </a:path>
                <a:path w="1120139" h="1763395">
                  <a:moveTo>
                    <a:pt x="0" y="1622298"/>
                  </a:moveTo>
                  <a:lnTo>
                    <a:pt x="6955" y="1577742"/>
                  </a:lnTo>
                  <a:lnTo>
                    <a:pt x="26322" y="1539044"/>
                  </a:lnTo>
                  <a:lnTo>
                    <a:pt x="55851" y="1508528"/>
                  </a:lnTo>
                  <a:lnTo>
                    <a:pt x="93293" y="1488515"/>
                  </a:lnTo>
                  <a:lnTo>
                    <a:pt x="136398" y="1481327"/>
                  </a:lnTo>
                  <a:lnTo>
                    <a:pt x="179502" y="1488515"/>
                  </a:lnTo>
                  <a:lnTo>
                    <a:pt x="216944" y="1508528"/>
                  </a:lnTo>
                  <a:lnTo>
                    <a:pt x="246473" y="1539044"/>
                  </a:lnTo>
                  <a:lnTo>
                    <a:pt x="265840" y="1577742"/>
                  </a:lnTo>
                  <a:lnTo>
                    <a:pt x="272796" y="1622298"/>
                  </a:lnTo>
                  <a:lnTo>
                    <a:pt x="265840" y="1666853"/>
                  </a:lnTo>
                  <a:lnTo>
                    <a:pt x="246473" y="1705551"/>
                  </a:lnTo>
                  <a:lnTo>
                    <a:pt x="216944" y="1736067"/>
                  </a:lnTo>
                  <a:lnTo>
                    <a:pt x="179502" y="1756080"/>
                  </a:lnTo>
                  <a:lnTo>
                    <a:pt x="136398" y="1763268"/>
                  </a:lnTo>
                  <a:lnTo>
                    <a:pt x="93293" y="1756080"/>
                  </a:lnTo>
                  <a:lnTo>
                    <a:pt x="55851" y="1736067"/>
                  </a:lnTo>
                  <a:lnTo>
                    <a:pt x="26322" y="1705551"/>
                  </a:lnTo>
                  <a:lnTo>
                    <a:pt x="6955" y="1666853"/>
                  </a:lnTo>
                  <a:lnTo>
                    <a:pt x="0" y="1622298"/>
                  </a:lnTo>
                  <a:close/>
                </a:path>
                <a:path w="1120139" h="1763395">
                  <a:moveTo>
                    <a:pt x="847344" y="1161288"/>
                  </a:moveTo>
                  <a:lnTo>
                    <a:pt x="854299" y="1116957"/>
                  </a:lnTo>
                  <a:lnTo>
                    <a:pt x="873666" y="1078467"/>
                  </a:lnTo>
                  <a:lnTo>
                    <a:pt x="903195" y="1048121"/>
                  </a:lnTo>
                  <a:lnTo>
                    <a:pt x="940637" y="1028224"/>
                  </a:lnTo>
                  <a:lnTo>
                    <a:pt x="983741" y="1021080"/>
                  </a:lnTo>
                  <a:lnTo>
                    <a:pt x="1026846" y="1028224"/>
                  </a:lnTo>
                  <a:lnTo>
                    <a:pt x="1064288" y="1048121"/>
                  </a:lnTo>
                  <a:lnTo>
                    <a:pt x="1093817" y="1078467"/>
                  </a:lnTo>
                  <a:lnTo>
                    <a:pt x="1113184" y="1116957"/>
                  </a:lnTo>
                  <a:lnTo>
                    <a:pt x="1120139" y="1161288"/>
                  </a:lnTo>
                  <a:lnTo>
                    <a:pt x="1113184" y="1205618"/>
                  </a:lnTo>
                  <a:lnTo>
                    <a:pt x="1093817" y="1244108"/>
                  </a:lnTo>
                  <a:lnTo>
                    <a:pt x="1064288" y="1274454"/>
                  </a:lnTo>
                  <a:lnTo>
                    <a:pt x="1026846" y="1294351"/>
                  </a:lnTo>
                  <a:lnTo>
                    <a:pt x="983741" y="1301495"/>
                  </a:lnTo>
                  <a:lnTo>
                    <a:pt x="940637" y="1294351"/>
                  </a:lnTo>
                  <a:lnTo>
                    <a:pt x="903195" y="1274454"/>
                  </a:lnTo>
                  <a:lnTo>
                    <a:pt x="873666" y="1244108"/>
                  </a:lnTo>
                  <a:lnTo>
                    <a:pt x="854299" y="1205618"/>
                  </a:lnTo>
                  <a:lnTo>
                    <a:pt x="847344" y="116128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87113" y="3847084"/>
              <a:ext cx="531495" cy="127000"/>
            </a:xfrm>
            <a:custGeom>
              <a:avLst/>
              <a:gdLst/>
              <a:ahLst/>
              <a:cxnLst/>
              <a:rect l="l" t="t" r="r" b="b"/>
              <a:pathLst>
                <a:path w="531495" h="127000">
                  <a:moveTo>
                    <a:pt x="405002" y="0"/>
                  </a:moveTo>
                  <a:lnTo>
                    <a:pt x="404144" y="57210"/>
                  </a:lnTo>
                  <a:lnTo>
                    <a:pt x="416813" y="57404"/>
                  </a:lnTo>
                  <a:lnTo>
                    <a:pt x="416560" y="70104"/>
                  </a:lnTo>
                  <a:lnTo>
                    <a:pt x="403951" y="70104"/>
                  </a:lnTo>
                  <a:lnTo>
                    <a:pt x="403098" y="127000"/>
                  </a:lnTo>
                  <a:lnTo>
                    <a:pt x="521230" y="70104"/>
                  </a:lnTo>
                  <a:lnTo>
                    <a:pt x="416560" y="70104"/>
                  </a:lnTo>
                  <a:lnTo>
                    <a:pt x="403954" y="69911"/>
                  </a:lnTo>
                  <a:lnTo>
                    <a:pt x="521629" y="69911"/>
                  </a:lnTo>
                  <a:lnTo>
                    <a:pt x="530987" y="65405"/>
                  </a:lnTo>
                  <a:lnTo>
                    <a:pt x="405002" y="0"/>
                  </a:lnTo>
                  <a:close/>
                </a:path>
                <a:path w="531495" h="127000">
                  <a:moveTo>
                    <a:pt x="404144" y="57210"/>
                  </a:moveTo>
                  <a:lnTo>
                    <a:pt x="403954" y="69911"/>
                  </a:lnTo>
                  <a:lnTo>
                    <a:pt x="416560" y="70104"/>
                  </a:lnTo>
                  <a:lnTo>
                    <a:pt x="416813" y="57404"/>
                  </a:lnTo>
                  <a:lnTo>
                    <a:pt x="404144" y="57210"/>
                  </a:lnTo>
                  <a:close/>
                </a:path>
                <a:path w="531495" h="127000">
                  <a:moveTo>
                    <a:pt x="253" y="51054"/>
                  </a:moveTo>
                  <a:lnTo>
                    <a:pt x="0" y="63754"/>
                  </a:lnTo>
                  <a:lnTo>
                    <a:pt x="403954" y="69911"/>
                  </a:lnTo>
                  <a:lnTo>
                    <a:pt x="404144" y="57210"/>
                  </a:lnTo>
                  <a:lnTo>
                    <a:pt x="253" y="5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7100" y="4920996"/>
              <a:ext cx="273050" cy="280670"/>
            </a:xfrm>
            <a:custGeom>
              <a:avLst/>
              <a:gdLst/>
              <a:ahLst/>
              <a:cxnLst/>
              <a:rect l="l" t="t" r="r" b="b"/>
              <a:pathLst>
                <a:path w="273050" h="280670">
                  <a:moveTo>
                    <a:pt x="0" y="140207"/>
                  </a:moveTo>
                  <a:lnTo>
                    <a:pt x="6955" y="95877"/>
                  </a:lnTo>
                  <a:lnTo>
                    <a:pt x="26322" y="57387"/>
                  </a:lnTo>
                  <a:lnTo>
                    <a:pt x="55851" y="27041"/>
                  </a:lnTo>
                  <a:lnTo>
                    <a:pt x="93293" y="7144"/>
                  </a:lnTo>
                  <a:lnTo>
                    <a:pt x="136398" y="0"/>
                  </a:lnTo>
                  <a:lnTo>
                    <a:pt x="179502" y="7144"/>
                  </a:lnTo>
                  <a:lnTo>
                    <a:pt x="216944" y="27041"/>
                  </a:lnTo>
                  <a:lnTo>
                    <a:pt x="246473" y="57387"/>
                  </a:lnTo>
                  <a:lnTo>
                    <a:pt x="265840" y="95877"/>
                  </a:lnTo>
                  <a:lnTo>
                    <a:pt x="272796" y="140207"/>
                  </a:lnTo>
                  <a:lnTo>
                    <a:pt x="265840" y="184538"/>
                  </a:lnTo>
                  <a:lnTo>
                    <a:pt x="246473" y="223028"/>
                  </a:lnTo>
                  <a:lnTo>
                    <a:pt x="216944" y="253374"/>
                  </a:lnTo>
                  <a:lnTo>
                    <a:pt x="179502" y="273271"/>
                  </a:lnTo>
                  <a:lnTo>
                    <a:pt x="136398" y="280415"/>
                  </a:lnTo>
                  <a:lnTo>
                    <a:pt x="93293" y="273271"/>
                  </a:lnTo>
                  <a:lnTo>
                    <a:pt x="55851" y="253374"/>
                  </a:lnTo>
                  <a:lnTo>
                    <a:pt x="26322" y="223028"/>
                  </a:lnTo>
                  <a:lnTo>
                    <a:pt x="6955" y="184538"/>
                  </a:lnTo>
                  <a:lnTo>
                    <a:pt x="0" y="14020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34181" y="2880359"/>
              <a:ext cx="579755" cy="2183765"/>
            </a:xfrm>
            <a:custGeom>
              <a:avLst/>
              <a:gdLst/>
              <a:ahLst/>
              <a:cxnLst/>
              <a:rect l="l" t="t" r="r" b="b"/>
              <a:pathLst>
                <a:path w="579754" h="2183765">
                  <a:moveTo>
                    <a:pt x="579501" y="1166114"/>
                  </a:moveTo>
                  <a:lnTo>
                    <a:pt x="579348" y="1123696"/>
                  </a:lnTo>
                  <a:lnTo>
                    <a:pt x="578993" y="1024509"/>
                  </a:lnTo>
                  <a:lnTo>
                    <a:pt x="578993" y="1024128"/>
                  </a:lnTo>
                  <a:lnTo>
                    <a:pt x="578954" y="1023874"/>
                  </a:lnTo>
                  <a:lnTo>
                    <a:pt x="574319" y="927862"/>
                  </a:lnTo>
                  <a:lnTo>
                    <a:pt x="572135" y="882650"/>
                  </a:lnTo>
                  <a:lnTo>
                    <a:pt x="522351" y="910564"/>
                  </a:lnTo>
                  <a:lnTo>
                    <a:pt x="11303" y="0"/>
                  </a:lnTo>
                  <a:lnTo>
                    <a:pt x="127" y="6096"/>
                  </a:lnTo>
                  <a:lnTo>
                    <a:pt x="511289" y="916774"/>
                  </a:lnTo>
                  <a:lnTo>
                    <a:pt x="503783" y="920991"/>
                  </a:lnTo>
                  <a:lnTo>
                    <a:pt x="495173" y="909193"/>
                  </a:lnTo>
                  <a:lnTo>
                    <a:pt x="483120" y="932573"/>
                  </a:lnTo>
                  <a:lnTo>
                    <a:pt x="461391" y="944753"/>
                  </a:lnTo>
                  <a:lnTo>
                    <a:pt x="472833" y="952525"/>
                  </a:lnTo>
                  <a:lnTo>
                    <a:pt x="468985" y="960005"/>
                  </a:lnTo>
                  <a:lnTo>
                    <a:pt x="8636" y="722896"/>
                  </a:lnTo>
                  <a:lnTo>
                    <a:pt x="2794" y="734060"/>
                  </a:lnTo>
                  <a:lnTo>
                    <a:pt x="463169" y="971321"/>
                  </a:lnTo>
                  <a:lnTo>
                    <a:pt x="437007" y="1022096"/>
                  </a:lnTo>
                  <a:lnTo>
                    <a:pt x="578027" y="1023874"/>
                  </a:lnTo>
                  <a:lnTo>
                    <a:pt x="578561" y="1024229"/>
                  </a:lnTo>
                  <a:lnTo>
                    <a:pt x="440182" y="1054227"/>
                  </a:lnTo>
                  <a:lnTo>
                    <a:pt x="476008" y="1098753"/>
                  </a:lnTo>
                  <a:lnTo>
                    <a:pt x="1778" y="1479931"/>
                  </a:lnTo>
                  <a:lnTo>
                    <a:pt x="9652" y="1489710"/>
                  </a:lnTo>
                  <a:lnTo>
                    <a:pt x="476199" y="1114933"/>
                  </a:lnTo>
                  <a:lnTo>
                    <a:pt x="497547" y="1125524"/>
                  </a:lnTo>
                  <a:lnTo>
                    <a:pt x="512419" y="1143990"/>
                  </a:lnTo>
                  <a:lnTo>
                    <a:pt x="0" y="2178050"/>
                  </a:lnTo>
                  <a:lnTo>
                    <a:pt x="11430" y="2183638"/>
                  </a:lnTo>
                  <a:lnTo>
                    <a:pt x="528281" y="1140739"/>
                  </a:lnTo>
                  <a:lnTo>
                    <a:pt x="579501" y="1166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9276" y="4920996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19" h="280670">
                  <a:moveTo>
                    <a:pt x="0" y="140207"/>
                  </a:moveTo>
                  <a:lnTo>
                    <a:pt x="6998" y="95877"/>
                  </a:lnTo>
                  <a:lnTo>
                    <a:pt x="26481" y="57387"/>
                  </a:lnTo>
                  <a:lnTo>
                    <a:pt x="56180" y="27041"/>
                  </a:lnTo>
                  <a:lnTo>
                    <a:pt x="93829" y="7144"/>
                  </a:lnTo>
                  <a:lnTo>
                    <a:pt x="137160" y="0"/>
                  </a:lnTo>
                  <a:lnTo>
                    <a:pt x="180490" y="7144"/>
                  </a:lnTo>
                  <a:lnTo>
                    <a:pt x="218139" y="27041"/>
                  </a:lnTo>
                  <a:lnTo>
                    <a:pt x="247838" y="57387"/>
                  </a:lnTo>
                  <a:lnTo>
                    <a:pt x="267321" y="95877"/>
                  </a:lnTo>
                  <a:lnTo>
                    <a:pt x="274319" y="140207"/>
                  </a:lnTo>
                  <a:lnTo>
                    <a:pt x="267321" y="184538"/>
                  </a:lnTo>
                  <a:lnTo>
                    <a:pt x="247838" y="223028"/>
                  </a:lnTo>
                  <a:lnTo>
                    <a:pt x="218139" y="253374"/>
                  </a:lnTo>
                  <a:lnTo>
                    <a:pt x="180490" y="273271"/>
                  </a:lnTo>
                  <a:lnTo>
                    <a:pt x="137160" y="280415"/>
                  </a:lnTo>
                  <a:lnTo>
                    <a:pt x="93829" y="273271"/>
                  </a:lnTo>
                  <a:lnTo>
                    <a:pt x="56180" y="253374"/>
                  </a:lnTo>
                  <a:lnTo>
                    <a:pt x="26481" y="223028"/>
                  </a:lnTo>
                  <a:lnTo>
                    <a:pt x="6998" y="184538"/>
                  </a:lnTo>
                  <a:lnTo>
                    <a:pt x="0" y="14020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3595" y="4997704"/>
              <a:ext cx="604520" cy="127000"/>
            </a:xfrm>
            <a:custGeom>
              <a:avLst/>
              <a:gdLst/>
              <a:ahLst/>
              <a:cxnLst/>
              <a:rect l="l" t="t" r="r" b="b"/>
              <a:pathLst>
                <a:path w="604520" h="127000">
                  <a:moveTo>
                    <a:pt x="477139" y="0"/>
                  </a:moveTo>
                  <a:lnTo>
                    <a:pt x="477139" y="127000"/>
                  </a:lnTo>
                  <a:lnTo>
                    <a:pt x="591439" y="69850"/>
                  </a:lnTo>
                  <a:lnTo>
                    <a:pt x="489839" y="69850"/>
                  </a:lnTo>
                  <a:lnTo>
                    <a:pt x="489839" y="57150"/>
                  </a:lnTo>
                  <a:lnTo>
                    <a:pt x="591439" y="57150"/>
                  </a:lnTo>
                  <a:lnTo>
                    <a:pt x="477139" y="0"/>
                  </a:lnTo>
                  <a:close/>
                </a:path>
                <a:path w="604520" h="127000">
                  <a:moveTo>
                    <a:pt x="477139" y="57150"/>
                  </a:moveTo>
                  <a:lnTo>
                    <a:pt x="0" y="57150"/>
                  </a:lnTo>
                  <a:lnTo>
                    <a:pt x="0" y="69850"/>
                  </a:lnTo>
                  <a:lnTo>
                    <a:pt x="477139" y="69850"/>
                  </a:lnTo>
                  <a:lnTo>
                    <a:pt x="477139" y="57150"/>
                  </a:lnTo>
                  <a:close/>
                </a:path>
                <a:path w="604520" h="127000">
                  <a:moveTo>
                    <a:pt x="591439" y="57150"/>
                  </a:moveTo>
                  <a:lnTo>
                    <a:pt x="489839" y="57150"/>
                  </a:lnTo>
                  <a:lnTo>
                    <a:pt x="489839" y="69850"/>
                  </a:lnTo>
                  <a:lnTo>
                    <a:pt x="591439" y="69850"/>
                  </a:lnTo>
                  <a:lnTo>
                    <a:pt x="604139" y="63500"/>
                  </a:lnTo>
                  <a:lnTo>
                    <a:pt x="591439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87751" y="4224528"/>
              <a:ext cx="273050" cy="281940"/>
            </a:xfrm>
            <a:custGeom>
              <a:avLst/>
              <a:gdLst/>
              <a:ahLst/>
              <a:cxnLst/>
              <a:rect l="l" t="t" r="r" b="b"/>
              <a:pathLst>
                <a:path w="273050" h="281939">
                  <a:moveTo>
                    <a:pt x="0" y="140970"/>
                  </a:moveTo>
                  <a:lnTo>
                    <a:pt x="6955" y="96414"/>
                  </a:lnTo>
                  <a:lnTo>
                    <a:pt x="26322" y="57716"/>
                  </a:lnTo>
                  <a:lnTo>
                    <a:pt x="55851" y="27200"/>
                  </a:lnTo>
                  <a:lnTo>
                    <a:pt x="93293" y="7187"/>
                  </a:lnTo>
                  <a:lnTo>
                    <a:pt x="136398" y="0"/>
                  </a:lnTo>
                  <a:lnTo>
                    <a:pt x="179502" y="7187"/>
                  </a:lnTo>
                  <a:lnTo>
                    <a:pt x="216944" y="27200"/>
                  </a:lnTo>
                  <a:lnTo>
                    <a:pt x="246473" y="57716"/>
                  </a:lnTo>
                  <a:lnTo>
                    <a:pt x="265840" y="96414"/>
                  </a:lnTo>
                  <a:lnTo>
                    <a:pt x="272796" y="140970"/>
                  </a:lnTo>
                  <a:lnTo>
                    <a:pt x="265840" y="185525"/>
                  </a:lnTo>
                  <a:lnTo>
                    <a:pt x="246473" y="224223"/>
                  </a:lnTo>
                  <a:lnTo>
                    <a:pt x="216944" y="254739"/>
                  </a:lnTo>
                  <a:lnTo>
                    <a:pt x="179502" y="274752"/>
                  </a:lnTo>
                  <a:lnTo>
                    <a:pt x="136398" y="281940"/>
                  </a:lnTo>
                  <a:lnTo>
                    <a:pt x="93293" y="274752"/>
                  </a:lnTo>
                  <a:lnTo>
                    <a:pt x="55851" y="254739"/>
                  </a:lnTo>
                  <a:lnTo>
                    <a:pt x="26322" y="224223"/>
                  </a:lnTo>
                  <a:lnTo>
                    <a:pt x="6955" y="185525"/>
                  </a:lnTo>
                  <a:lnTo>
                    <a:pt x="0" y="1409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722" y="4360545"/>
              <a:ext cx="611505" cy="700405"/>
            </a:xfrm>
            <a:custGeom>
              <a:avLst/>
              <a:gdLst/>
              <a:ahLst/>
              <a:cxnLst/>
              <a:rect l="l" t="t" r="r" b="b"/>
              <a:pathLst>
                <a:path w="611504" h="700404">
                  <a:moveTo>
                    <a:pt x="523260" y="608643"/>
                  </a:moveTo>
                  <a:lnTo>
                    <a:pt x="480187" y="646175"/>
                  </a:lnTo>
                  <a:lnTo>
                    <a:pt x="611504" y="700150"/>
                  </a:lnTo>
                  <a:lnTo>
                    <a:pt x="590307" y="618235"/>
                  </a:lnTo>
                  <a:lnTo>
                    <a:pt x="531622" y="618235"/>
                  </a:lnTo>
                  <a:lnTo>
                    <a:pt x="523260" y="608643"/>
                  </a:lnTo>
                  <a:close/>
                </a:path>
                <a:path w="611504" h="700404">
                  <a:moveTo>
                    <a:pt x="532827" y="600307"/>
                  </a:moveTo>
                  <a:lnTo>
                    <a:pt x="523260" y="608643"/>
                  </a:lnTo>
                  <a:lnTo>
                    <a:pt x="531622" y="618235"/>
                  </a:lnTo>
                  <a:lnTo>
                    <a:pt x="541147" y="609853"/>
                  </a:lnTo>
                  <a:lnTo>
                    <a:pt x="532827" y="600307"/>
                  </a:lnTo>
                  <a:close/>
                </a:path>
                <a:path w="611504" h="700404">
                  <a:moveTo>
                    <a:pt x="575944" y="562736"/>
                  </a:moveTo>
                  <a:lnTo>
                    <a:pt x="532827" y="600307"/>
                  </a:lnTo>
                  <a:lnTo>
                    <a:pt x="541147" y="609853"/>
                  </a:lnTo>
                  <a:lnTo>
                    <a:pt x="531622" y="618235"/>
                  </a:lnTo>
                  <a:lnTo>
                    <a:pt x="590307" y="618235"/>
                  </a:lnTo>
                  <a:lnTo>
                    <a:pt x="575944" y="562736"/>
                  </a:lnTo>
                  <a:close/>
                </a:path>
                <a:path w="611504" h="700404">
                  <a:moveTo>
                    <a:pt x="9651" y="0"/>
                  </a:moveTo>
                  <a:lnTo>
                    <a:pt x="0" y="8381"/>
                  </a:lnTo>
                  <a:lnTo>
                    <a:pt x="523260" y="608643"/>
                  </a:lnTo>
                  <a:lnTo>
                    <a:pt x="532827" y="600307"/>
                  </a:lnTo>
                  <a:lnTo>
                    <a:pt x="96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89276" y="3468624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19" h="281939">
                  <a:moveTo>
                    <a:pt x="0" y="140969"/>
                  </a:moveTo>
                  <a:lnTo>
                    <a:pt x="6998" y="96414"/>
                  </a:lnTo>
                  <a:lnTo>
                    <a:pt x="26481" y="57716"/>
                  </a:lnTo>
                  <a:lnTo>
                    <a:pt x="56180" y="27200"/>
                  </a:lnTo>
                  <a:lnTo>
                    <a:pt x="93829" y="7187"/>
                  </a:lnTo>
                  <a:lnTo>
                    <a:pt x="137160" y="0"/>
                  </a:lnTo>
                  <a:lnTo>
                    <a:pt x="180490" y="7187"/>
                  </a:lnTo>
                  <a:lnTo>
                    <a:pt x="218139" y="27200"/>
                  </a:lnTo>
                  <a:lnTo>
                    <a:pt x="247838" y="57716"/>
                  </a:lnTo>
                  <a:lnTo>
                    <a:pt x="267321" y="96414"/>
                  </a:lnTo>
                  <a:lnTo>
                    <a:pt x="274319" y="140969"/>
                  </a:lnTo>
                  <a:lnTo>
                    <a:pt x="267321" y="185525"/>
                  </a:lnTo>
                  <a:lnTo>
                    <a:pt x="247838" y="224223"/>
                  </a:lnTo>
                  <a:lnTo>
                    <a:pt x="218139" y="254739"/>
                  </a:lnTo>
                  <a:lnTo>
                    <a:pt x="180490" y="274752"/>
                  </a:lnTo>
                  <a:lnTo>
                    <a:pt x="137160" y="281939"/>
                  </a:lnTo>
                  <a:lnTo>
                    <a:pt x="93829" y="274752"/>
                  </a:lnTo>
                  <a:lnTo>
                    <a:pt x="56180" y="254739"/>
                  </a:lnTo>
                  <a:lnTo>
                    <a:pt x="26481" y="224223"/>
                  </a:lnTo>
                  <a:lnTo>
                    <a:pt x="6998" y="185525"/>
                  </a:lnTo>
                  <a:lnTo>
                    <a:pt x="0" y="14096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7754" y="3606419"/>
              <a:ext cx="619760" cy="1454785"/>
            </a:xfrm>
            <a:custGeom>
              <a:avLst/>
              <a:gdLst/>
              <a:ahLst/>
              <a:cxnLst/>
              <a:rect l="l" t="t" r="r" b="b"/>
              <a:pathLst>
                <a:path w="619760" h="1454785">
                  <a:moveTo>
                    <a:pt x="555293" y="1339619"/>
                  </a:moveTo>
                  <a:lnTo>
                    <a:pt x="502538" y="1361566"/>
                  </a:lnTo>
                  <a:lnTo>
                    <a:pt x="609981" y="1454530"/>
                  </a:lnTo>
                  <a:lnTo>
                    <a:pt x="617096" y="1351406"/>
                  </a:lnTo>
                  <a:lnTo>
                    <a:pt x="560196" y="1351406"/>
                  </a:lnTo>
                  <a:lnTo>
                    <a:pt x="555293" y="1339619"/>
                  </a:lnTo>
                  <a:close/>
                </a:path>
                <a:path w="619760" h="1454785">
                  <a:moveTo>
                    <a:pt x="566964" y="1334763"/>
                  </a:moveTo>
                  <a:lnTo>
                    <a:pt x="555293" y="1339619"/>
                  </a:lnTo>
                  <a:lnTo>
                    <a:pt x="560196" y="1351406"/>
                  </a:lnTo>
                  <a:lnTo>
                    <a:pt x="571881" y="1346580"/>
                  </a:lnTo>
                  <a:lnTo>
                    <a:pt x="566964" y="1334763"/>
                  </a:lnTo>
                  <a:close/>
                </a:path>
                <a:path w="619760" h="1454785">
                  <a:moveTo>
                    <a:pt x="619759" y="1312798"/>
                  </a:moveTo>
                  <a:lnTo>
                    <a:pt x="566964" y="1334763"/>
                  </a:lnTo>
                  <a:lnTo>
                    <a:pt x="571881" y="1346580"/>
                  </a:lnTo>
                  <a:lnTo>
                    <a:pt x="560196" y="1351406"/>
                  </a:lnTo>
                  <a:lnTo>
                    <a:pt x="617096" y="1351406"/>
                  </a:lnTo>
                  <a:lnTo>
                    <a:pt x="619759" y="1312798"/>
                  </a:lnTo>
                  <a:close/>
                </a:path>
                <a:path w="619760" h="1454785">
                  <a:moveTo>
                    <a:pt x="11683" y="0"/>
                  </a:moveTo>
                  <a:lnTo>
                    <a:pt x="0" y="4825"/>
                  </a:lnTo>
                  <a:lnTo>
                    <a:pt x="555293" y="1339619"/>
                  </a:lnTo>
                  <a:lnTo>
                    <a:pt x="566964" y="1334763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89276" y="2743200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19" h="280669">
                  <a:moveTo>
                    <a:pt x="0" y="140208"/>
                  </a:moveTo>
                  <a:lnTo>
                    <a:pt x="6998" y="95877"/>
                  </a:lnTo>
                  <a:lnTo>
                    <a:pt x="26481" y="57387"/>
                  </a:lnTo>
                  <a:lnTo>
                    <a:pt x="56180" y="27041"/>
                  </a:lnTo>
                  <a:lnTo>
                    <a:pt x="93829" y="7144"/>
                  </a:lnTo>
                  <a:lnTo>
                    <a:pt x="137160" y="0"/>
                  </a:lnTo>
                  <a:lnTo>
                    <a:pt x="180490" y="7144"/>
                  </a:lnTo>
                  <a:lnTo>
                    <a:pt x="218139" y="27041"/>
                  </a:lnTo>
                  <a:lnTo>
                    <a:pt x="247838" y="57387"/>
                  </a:lnTo>
                  <a:lnTo>
                    <a:pt x="267321" y="95877"/>
                  </a:lnTo>
                  <a:lnTo>
                    <a:pt x="274319" y="140208"/>
                  </a:lnTo>
                  <a:lnTo>
                    <a:pt x="267321" y="184538"/>
                  </a:lnTo>
                  <a:lnTo>
                    <a:pt x="247838" y="223028"/>
                  </a:lnTo>
                  <a:lnTo>
                    <a:pt x="218139" y="253374"/>
                  </a:lnTo>
                  <a:lnTo>
                    <a:pt x="180490" y="273271"/>
                  </a:lnTo>
                  <a:lnTo>
                    <a:pt x="137160" y="280415"/>
                  </a:lnTo>
                  <a:lnTo>
                    <a:pt x="93829" y="273271"/>
                  </a:lnTo>
                  <a:lnTo>
                    <a:pt x="56180" y="253374"/>
                  </a:lnTo>
                  <a:lnTo>
                    <a:pt x="26481" y="223028"/>
                  </a:lnTo>
                  <a:lnTo>
                    <a:pt x="6998" y="184538"/>
                  </a:lnTo>
                  <a:lnTo>
                    <a:pt x="0" y="14020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4706" y="2819907"/>
              <a:ext cx="640715" cy="2245360"/>
            </a:xfrm>
            <a:custGeom>
              <a:avLst/>
              <a:gdLst/>
              <a:ahLst/>
              <a:cxnLst/>
              <a:rect l="l" t="t" r="r" b="b"/>
              <a:pathLst>
                <a:path w="640714" h="2245360">
                  <a:moveTo>
                    <a:pt x="640207" y="202819"/>
                  </a:moveTo>
                  <a:lnTo>
                    <a:pt x="634174" y="171958"/>
                  </a:lnTo>
                  <a:lnTo>
                    <a:pt x="613029" y="63500"/>
                  </a:lnTo>
                  <a:lnTo>
                    <a:pt x="600329" y="57150"/>
                  </a:lnTo>
                  <a:lnTo>
                    <a:pt x="570382" y="42176"/>
                  </a:lnTo>
                  <a:lnTo>
                    <a:pt x="570382" y="193370"/>
                  </a:lnTo>
                  <a:lnTo>
                    <a:pt x="459066" y="594702"/>
                  </a:lnTo>
                  <a:lnTo>
                    <a:pt x="454952" y="589762"/>
                  </a:lnTo>
                  <a:lnTo>
                    <a:pt x="454952" y="609511"/>
                  </a:lnTo>
                  <a:lnTo>
                    <a:pt x="406958" y="782586"/>
                  </a:lnTo>
                  <a:lnTo>
                    <a:pt x="403440" y="782586"/>
                  </a:lnTo>
                  <a:lnTo>
                    <a:pt x="403440" y="795274"/>
                  </a:lnTo>
                  <a:lnTo>
                    <a:pt x="367207" y="925944"/>
                  </a:lnTo>
                  <a:lnTo>
                    <a:pt x="361683" y="912393"/>
                  </a:lnTo>
                  <a:lnTo>
                    <a:pt x="361683" y="945870"/>
                  </a:lnTo>
                  <a:lnTo>
                    <a:pt x="310908" y="1128928"/>
                  </a:lnTo>
                  <a:lnTo>
                    <a:pt x="302666" y="1099223"/>
                  </a:lnTo>
                  <a:lnTo>
                    <a:pt x="302666" y="1146467"/>
                  </a:lnTo>
                  <a:lnTo>
                    <a:pt x="301002" y="1144397"/>
                  </a:lnTo>
                  <a:lnTo>
                    <a:pt x="301002" y="1164666"/>
                  </a:lnTo>
                  <a:lnTo>
                    <a:pt x="299986" y="1168311"/>
                  </a:lnTo>
                  <a:lnTo>
                    <a:pt x="291388" y="1179029"/>
                  </a:lnTo>
                  <a:lnTo>
                    <a:pt x="291388" y="1199311"/>
                  </a:lnTo>
                  <a:lnTo>
                    <a:pt x="197319" y="1538478"/>
                  </a:lnTo>
                  <a:lnTo>
                    <a:pt x="19240" y="1538478"/>
                  </a:lnTo>
                  <a:lnTo>
                    <a:pt x="291388" y="1199311"/>
                  </a:lnTo>
                  <a:lnTo>
                    <a:pt x="291388" y="1179029"/>
                  </a:lnTo>
                  <a:lnTo>
                    <a:pt x="28752" y="1506296"/>
                  </a:lnTo>
                  <a:lnTo>
                    <a:pt x="213448" y="1055090"/>
                  </a:lnTo>
                  <a:lnTo>
                    <a:pt x="301002" y="1164666"/>
                  </a:lnTo>
                  <a:lnTo>
                    <a:pt x="301002" y="1144397"/>
                  </a:lnTo>
                  <a:lnTo>
                    <a:pt x="218922" y="1041692"/>
                  </a:lnTo>
                  <a:lnTo>
                    <a:pt x="251510" y="962075"/>
                  </a:lnTo>
                  <a:lnTo>
                    <a:pt x="302666" y="1146467"/>
                  </a:lnTo>
                  <a:lnTo>
                    <a:pt x="302666" y="1099223"/>
                  </a:lnTo>
                  <a:lnTo>
                    <a:pt x="259334" y="943000"/>
                  </a:lnTo>
                  <a:lnTo>
                    <a:pt x="310019" y="819162"/>
                  </a:lnTo>
                  <a:lnTo>
                    <a:pt x="361683" y="945870"/>
                  </a:lnTo>
                  <a:lnTo>
                    <a:pt x="361683" y="912393"/>
                  </a:lnTo>
                  <a:lnTo>
                    <a:pt x="316865" y="802449"/>
                  </a:lnTo>
                  <a:lnTo>
                    <a:pt x="319798" y="795274"/>
                  </a:lnTo>
                  <a:lnTo>
                    <a:pt x="403440" y="795274"/>
                  </a:lnTo>
                  <a:lnTo>
                    <a:pt x="403440" y="782586"/>
                  </a:lnTo>
                  <a:lnTo>
                    <a:pt x="324980" y="782586"/>
                  </a:lnTo>
                  <a:lnTo>
                    <a:pt x="415328" y="561873"/>
                  </a:lnTo>
                  <a:lnTo>
                    <a:pt x="454952" y="609511"/>
                  </a:lnTo>
                  <a:lnTo>
                    <a:pt x="454952" y="589762"/>
                  </a:lnTo>
                  <a:lnTo>
                    <a:pt x="420738" y="548652"/>
                  </a:lnTo>
                  <a:lnTo>
                    <a:pt x="567245" y="190766"/>
                  </a:lnTo>
                  <a:lnTo>
                    <a:pt x="570382" y="193370"/>
                  </a:lnTo>
                  <a:lnTo>
                    <a:pt x="570382" y="42176"/>
                  </a:lnTo>
                  <a:lnTo>
                    <a:pt x="557060" y="35521"/>
                  </a:lnTo>
                  <a:lnTo>
                    <a:pt x="557060" y="182283"/>
                  </a:lnTo>
                  <a:lnTo>
                    <a:pt x="411594" y="537654"/>
                  </a:lnTo>
                  <a:lnTo>
                    <a:pt x="406171" y="531139"/>
                  </a:lnTo>
                  <a:lnTo>
                    <a:pt x="406171" y="550875"/>
                  </a:lnTo>
                  <a:lnTo>
                    <a:pt x="311327" y="782586"/>
                  </a:lnTo>
                  <a:lnTo>
                    <a:pt x="308775" y="782586"/>
                  </a:lnTo>
                  <a:lnTo>
                    <a:pt x="303199" y="768908"/>
                  </a:lnTo>
                  <a:lnTo>
                    <a:pt x="303199" y="802436"/>
                  </a:lnTo>
                  <a:lnTo>
                    <a:pt x="253809" y="923099"/>
                  </a:lnTo>
                  <a:lnTo>
                    <a:pt x="245999" y="894943"/>
                  </a:lnTo>
                  <a:lnTo>
                    <a:pt x="245999" y="942187"/>
                  </a:lnTo>
                  <a:lnTo>
                    <a:pt x="209892" y="1030389"/>
                  </a:lnTo>
                  <a:lnTo>
                    <a:pt x="22021" y="795274"/>
                  </a:lnTo>
                  <a:lnTo>
                    <a:pt x="205257" y="795274"/>
                  </a:lnTo>
                  <a:lnTo>
                    <a:pt x="245999" y="942187"/>
                  </a:lnTo>
                  <a:lnTo>
                    <a:pt x="245999" y="894943"/>
                  </a:lnTo>
                  <a:lnTo>
                    <a:pt x="218363" y="795274"/>
                  </a:lnTo>
                  <a:lnTo>
                    <a:pt x="300291" y="795274"/>
                  </a:lnTo>
                  <a:lnTo>
                    <a:pt x="303199" y="802436"/>
                  </a:lnTo>
                  <a:lnTo>
                    <a:pt x="303199" y="768908"/>
                  </a:lnTo>
                  <a:lnTo>
                    <a:pt x="295122" y="749096"/>
                  </a:lnTo>
                  <a:lnTo>
                    <a:pt x="295122" y="782586"/>
                  </a:lnTo>
                  <a:lnTo>
                    <a:pt x="214845" y="782586"/>
                  </a:lnTo>
                  <a:lnTo>
                    <a:pt x="201739" y="735330"/>
                  </a:lnTo>
                  <a:lnTo>
                    <a:pt x="201739" y="782586"/>
                  </a:lnTo>
                  <a:lnTo>
                    <a:pt x="22885" y="782586"/>
                  </a:lnTo>
                  <a:lnTo>
                    <a:pt x="157035" y="621372"/>
                  </a:lnTo>
                  <a:lnTo>
                    <a:pt x="201739" y="782586"/>
                  </a:lnTo>
                  <a:lnTo>
                    <a:pt x="201739" y="735330"/>
                  </a:lnTo>
                  <a:lnTo>
                    <a:pt x="166865" y="609561"/>
                  </a:lnTo>
                  <a:lnTo>
                    <a:pt x="205625" y="562978"/>
                  </a:lnTo>
                  <a:lnTo>
                    <a:pt x="295122" y="782586"/>
                  </a:lnTo>
                  <a:lnTo>
                    <a:pt x="295122" y="749096"/>
                  </a:lnTo>
                  <a:lnTo>
                    <a:pt x="214782" y="551967"/>
                  </a:lnTo>
                  <a:lnTo>
                    <a:pt x="310934" y="436410"/>
                  </a:lnTo>
                  <a:lnTo>
                    <a:pt x="406171" y="550875"/>
                  </a:lnTo>
                  <a:lnTo>
                    <a:pt x="406171" y="531139"/>
                  </a:lnTo>
                  <a:lnTo>
                    <a:pt x="319138" y="426542"/>
                  </a:lnTo>
                  <a:lnTo>
                    <a:pt x="530567" y="172427"/>
                  </a:lnTo>
                  <a:lnTo>
                    <a:pt x="552577" y="178536"/>
                  </a:lnTo>
                  <a:lnTo>
                    <a:pt x="557060" y="182283"/>
                  </a:lnTo>
                  <a:lnTo>
                    <a:pt x="557060" y="35521"/>
                  </a:lnTo>
                  <a:lnTo>
                    <a:pt x="521563" y="17767"/>
                  </a:lnTo>
                  <a:lnTo>
                    <a:pt x="521563" y="163525"/>
                  </a:lnTo>
                  <a:lnTo>
                    <a:pt x="310934" y="416674"/>
                  </a:lnTo>
                  <a:lnTo>
                    <a:pt x="302729" y="406819"/>
                  </a:lnTo>
                  <a:lnTo>
                    <a:pt x="302729" y="426542"/>
                  </a:lnTo>
                  <a:lnTo>
                    <a:pt x="209384" y="538721"/>
                  </a:lnTo>
                  <a:lnTo>
                    <a:pt x="200228" y="516255"/>
                  </a:lnTo>
                  <a:lnTo>
                    <a:pt x="200228" y="549732"/>
                  </a:lnTo>
                  <a:lnTo>
                    <a:pt x="162763" y="594753"/>
                  </a:lnTo>
                  <a:lnTo>
                    <a:pt x="43929" y="166230"/>
                  </a:lnTo>
                  <a:lnTo>
                    <a:pt x="200228" y="549732"/>
                  </a:lnTo>
                  <a:lnTo>
                    <a:pt x="200228" y="516255"/>
                  </a:lnTo>
                  <a:lnTo>
                    <a:pt x="30137" y="98920"/>
                  </a:lnTo>
                  <a:lnTo>
                    <a:pt x="302729" y="426542"/>
                  </a:lnTo>
                  <a:lnTo>
                    <a:pt x="302729" y="406819"/>
                  </a:lnTo>
                  <a:lnTo>
                    <a:pt x="22377" y="69850"/>
                  </a:lnTo>
                  <a:lnTo>
                    <a:pt x="486029" y="69850"/>
                  </a:lnTo>
                  <a:lnTo>
                    <a:pt x="486029" y="119189"/>
                  </a:lnTo>
                  <a:lnTo>
                    <a:pt x="482981" y="120523"/>
                  </a:lnTo>
                  <a:lnTo>
                    <a:pt x="486029" y="123075"/>
                  </a:lnTo>
                  <a:lnTo>
                    <a:pt x="486029" y="127000"/>
                  </a:lnTo>
                  <a:lnTo>
                    <a:pt x="488975" y="125526"/>
                  </a:lnTo>
                  <a:lnTo>
                    <a:pt x="515886" y="147967"/>
                  </a:lnTo>
                  <a:lnTo>
                    <a:pt x="505587" y="156972"/>
                  </a:lnTo>
                  <a:lnTo>
                    <a:pt x="521563" y="163525"/>
                  </a:lnTo>
                  <a:lnTo>
                    <a:pt x="521563" y="17767"/>
                  </a:lnTo>
                  <a:lnTo>
                    <a:pt x="486029" y="0"/>
                  </a:lnTo>
                  <a:lnTo>
                    <a:pt x="486029" y="57150"/>
                  </a:lnTo>
                  <a:lnTo>
                    <a:pt x="8890" y="57150"/>
                  </a:lnTo>
                  <a:lnTo>
                    <a:pt x="8890" y="63500"/>
                  </a:lnTo>
                  <a:lnTo>
                    <a:pt x="2794" y="65151"/>
                  </a:lnTo>
                  <a:lnTo>
                    <a:pt x="152933" y="606564"/>
                  </a:lnTo>
                  <a:lnTo>
                    <a:pt x="4064" y="785495"/>
                  </a:lnTo>
                  <a:lnTo>
                    <a:pt x="8496" y="789241"/>
                  </a:lnTo>
                  <a:lnTo>
                    <a:pt x="3937" y="792861"/>
                  </a:lnTo>
                  <a:lnTo>
                    <a:pt x="204406" y="1043787"/>
                  </a:lnTo>
                  <a:lnTo>
                    <a:pt x="0" y="1543177"/>
                  </a:lnTo>
                  <a:lnTo>
                    <a:pt x="5842" y="1545590"/>
                  </a:lnTo>
                  <a:lnTo>
                    <a:pt x="5842" y="1551178"/>
                  </a:lnTo>
                  <a:lnTo>
                    <a:pt x="193802" y="1551178"/>
                  </a:lnTo>
                  <a:lnTo>
                    <a:pt x="3441" y="2237549"/>
                  </a:lnTo>
                  <a:lnTo>
                    <a:pt x="3048" y="2238502"/>
                  </a:lnTo>
                  <a:lnTo>
                    <a:pt x="2794" y="2239899"/>
                  </a:lnTo>
                  <a:lnTo>
                    <a:pt x="10210" y="2241994"/>
                  </a:lnTo>
                  <a:lnTo>
                    <a:pt x="13716" y="2244979"/>
                  </a:lnTo>
                  <a:lnTo>
                    <a:pt x="463562" y="1726679"/>
                  </a:lnTo>
                  <a:lnTo>
                    <a:pt x="572922" y="2120963"/>
                  </a:lnTo>
                  <a:lnTo>
                    <a:pt x="517906" y="2136267"/>
                  </a:lnTo>
                  <a:lnTo>
                    <a:pt x="613029" y="2241677"/>
                  </a:lnTo>
                  <a:lnTo>
                    <a:pt x="634161" y="2133219"/>
                  </a:lnTo>
                  <a:lnTo>
                    <a:pt x="640207" y="2102231"/>
                  </a:lnTo>
                  <a:lnTo>
                    <a:pt x="585114" y="2117560"/>
                  </a:lnTo>
                  <a:lnTo>
                    <a:pt x="473519" y="1715223"/>
                  </a:lnTo>
                  <a:lnTo>
                    <a:pt x="534568" y="1644878"/>
                  </a:lnTo>
                  <a:lnTo>
                    <a:pt x="577723" y="1682369"/>
                  </a:lnTo>
                  <a:lnTo>
                    <a:pt x="591934" y="1626997"/>
                  </a:lnTo>
                  <a:lnTo>
                    <a:pt x="612863" y="1545463"/>
                  </a:lnTo>
                  <a:lnTo>
                    <a:pt x="613029" y="1545590"/>
                  </a:lnTo>
                  <a:lnTo>
                    <a:pt x="620903" y="1442212"/>
                  </a:lnTo>
                  <a:lnTo>
                    <a:pt x="623824" y="1403985"/>
                  </a:lnTo>
                  <a:lnTo>
                    <a:pt x="612419" y="1408645"/>
                  </a:lnTo>
                  <a:lnTo>
                    <a:pt x="612419" y="1545082"/>
                  </a:lnTo>
                  <a:lnTo>
                    <a:pt x="610146" y="1546021"/>
                  </a:lnTo>
                  <a:lnTo>
                    <a:pt x="612279" y="1544955"/>
                  </a:lnTo>
                  <a:lnTo>
                    <a:pt x="612419" y="1545082"/>
                  </a:lnTo>
                  <a:lnTo>
                    <a:pt x="612419" y="1408645"/>
                  </a:lnTo>
                  <a:lnTo>
                    <a:pt x="611644" y="1408963"/>
                  </a:lnTo>
                  <a:lnTo>
                    <a:pt x="611644" y="1544396"/>
                  </a:lnTo>
                  <a:lnTo>
                    <a:pt x="609981" y="1543570"/>
                  </a:lnTo>
                  <a:lnTo>
                    <a:pt x="611492" y="1544256"/>
                  </a:lnTo>
                  <a:lnTo>
                    <a:pt x="611644" y="1544396"/>
                  </a:lnTo>
                  <a:lnTo>
                    <a:pt x="611644" y="1408963"/>
                  </a:lnTo>
                  <a:lnTo>
                    <a:pt x="586130" y="1419377"/>
                  </a:lnTo>
                  <a:lnTo>
                    <a:pt x="583311" y="1406144"/>
                  </a:lnTo>
                  <a:lnTo>
                    <a:pt x="567944" y="1418424"/>
                  </a:lnTo>
                  <a:lnTo>
                    <a:pt x="557657" y="1393190"/>
                  </a:lnTo>
                  <a:lnTo>
                    <a:pt x="557657" y="1426654"/>
                  </a:lnTo>
                  <a:lnTo>
                    <a:pt x="546519" y="1435544"/>
                  </a:lnTo>
                  <a:lnTo>
                    <a:pt x="536816" y="1439506"/>
                  </a:lnTo>
                  <a:lnTo>
                    <a:pt x="524979" y="1424698"/>
                  </a:lnTo>
                  <a:lnTo>
                    <a:pt x="524979" y="1636547"/>
                  </a:lnTo>
                  <a:lnTo>
                    <a:pt x="469442" y="1700530"/>
                  </a:lnTo>
                  <a:lnTo>
                    <a:pt x="459486" y="1664627"/>
                  </a:lnTo>
                  <a:lnTo>
                    <a:pt x="459486" y="1711998"/>
                  </a:lnTo>
                  <a:lnTo>
                    <a:pt x="29921" y="2206929"/>
                  </a:lnTo>
                  <a:lnTo>
                    <a:pt x="302717" y="1551178"/>
                  </a:lnTo>
                  <a:lnTo>
                    <a:pt x="414896" y="1551178"/>
                  </a:lnTo>
                  <a:lnTo>
                    <a:pt x="459486" y="1711998"/>
                  </a:lnTo>
                  <a:lnTo>
                    <a:pt x="459486" y="1664627"/>
                  </a:lnTo>
                  <a:lnTo>
                    <a:pt x="428028" y="1551178"/>
                  </a:lnTo>
                  <a:lnTo>
                    <a:pt x="485521" y="1551178"/>
                  </a:lnTo>
                  <a:lnTo>
                    <a:pt x="485521" y="1597545"/>
                  </a:lnTo>
                  <a:lnTo>
                    <a:pt x="481838" y="1599057"/>
                  </a:lnTo>
                  <a:lnTo>
                    <a:pt x="485521" y="1602270"/>
                  </a:lnTo>
                  <a:lnTo>
                    <a:pt x="485521" y="1608328"/>
                  </a:lnTo>
                  <a:lnTo>
                    <a:pt x="489953" y="1606118"/>
                  </a:lnTo>
                  <a:lnTo>
                    <a:pt x="524979" y="1636547"/>
                  </a:lnTo>
                  <a:lnTo>
                    <a:pt x="524979" y="1424698"/>
                  </a:lnTo>
                  <a:lnTo>
                    <a:pt x="524598" y="1424228"/>
                  </a:lnTo>
                  <a:lnTo>
                    <a:pt x="524598" y="1444498"/>
                  </a:lnTo>
                  <a:lnTo>
                    <a:pt x="506222" y="1451991"/>
                  </a:lnTo>
                  <a:lnTo>
                    <a:pt x="515620" y="1460233"/>
                  </a:lnTo>
                  <a:lnTo>
                    <a:pt x="487781" y="1482471"/>
                  </a:lnTo>
                  <a:lnTo>
                    <a:pt x="485521" y="1481328"/>
                  </a:lnTo>
                  <a:lnTo>
                    <a:pt x="485521" y="1484287"/>
                  </a:lnTo>
                  <a:lnTo>
                    <a:pt x="484124" y="1485392"/>
                  </a:lnTo>
                  <a:lnTo>
                    <a:pt x="485521" y="1486039"/>
                  </a:lnTo>
                  <a:lnTo>
                    <a:pt x="485521" y="1538478"/>
                  </a:lnTo>
                  <a:lnTo>
                    <a:pt x="424497" y="1538478"/>
                  </a:lnTo>
                  <a:lnTo>
                    <a:pt x="411378" y="1491183"/>
                  </a:lnTo>
                  <a:lnTo>
                    <a:pt x="411378" y="1538478"/>
                  </a:lnTo>
                  <a:lnTo>
                    <a:pt x="308000" y="1538478"/>
                  </a:lnTo>
                  <a:lnTo>
                    <a:pt x="370027" y="1389392"/>
                  </a:lnTo>
                  <a:lnTo>
                    <a:pt x="411378" y="1538478"/>
                  </a:lnTo>
                  <a:lnTo>
                    <a:pt x="411378" y="1491183"/>
                  </a:lnTo>
                  <a:lnTo>
                    <a:pt x="377901" y="1370469"/>
                  </a:lnTo>
                  <a:lnTo>
                    <a:pt x="407873" y="1298422"/>
                  </a:lnTo>
                  <a:lnTo>
                    <a:pt x="524598" y="1444498"/>
                  </a:lnTo>
                  <a:lnTo>
                    <a:pt x="524598" y="1424228"/>
                  </a:lnTo>
                  <a:lnTo>
                    <a:pt x="413423" y="1285087"/>
                  </a:lnTo>
                  <a:lnTo>
                    <a:pt x="457123" y="1180020"/>
                  </a:lnTo>
                  <a:lnTo>
                    <a:pt x="557657" y="1426654"/>
                  </a:lnTo>
                  <a:lnTo>
                    <a:pt x="557657" y="1393190"/>
                  </a:lnTo>
                  <a:lnTo>
                    <a:pt x="464019" y="1163459"/>
                  </a:lnTo>
                  <a:lnTo>
                    <a:pt x="567194" y="915428"/>
                  </a:lnTo>
                  <a:lnTo>
                    <a:pt x="582549" y="927735"/>
                  </a:lnTo>
                  <a:lnTo>
                    <a:pt x="585304" y="914933"/>
                  </a:lnTo>
                  <a:lnTo>
                    <a:pt x="622808" y="930529"/>
                  </a:lnTo>
                  <a:lnTo>
                    <a:pt x="620141" y="892048"/>
                  </a:lnTo>
                  <a:lnTo>
                    <a:pt x="613029" y="788924"/>
                  </a:lnTo>
                  <a:lnTo>
                    <a:pt x="612902" y="789038"/>
                  </a:lnTo>
                  <a:lnTo>
                    <a:pt x="613029" y="788924"/>
                  </a:lnTo>
                  <a:lnTo>
                    <a:pt x="612851" y="788847"/>
                  </a:lnTo>
                  <a:lnTo>
                    <a:pt x="612533" y="787501"/>
                  </a:lnTo>
                  <a:lnTo>
                    <a:pt x="612533" y="789355"/>
                  </a:lnTo>
                  <a:lnTo>
                    <a:pt x="612394" y="789470"/>
                  </a:lnTo>
                  <a:lnTo>
                    <a:pt x="612419" y="789305"/>
                  </a:lnTo>
                  <a:lnTo>
                    <a:pt x="612533" y="787501"/>
                  </a:lnTo>
                  <a:lnTo>
                    <a:pt x="593318" y="705739"/>
                  </a:lnTo>
                  <a:lnTo>
                    <a:pt x="580517" y="651256"/>
                  </a:lnTo>
                  <a:lnTo>
                    <a:pt x="556933" y="670915"/>
                  </a:lnTo>
                  <a:lnTo>
                    <a:pt x="556933" y="907199"/>
                  </a:lnTo>
                  <a:lnTo>
                    <a:pt x="457238" y="1146822"/>
                  </a:lnTo>
                  <a:lnTo>
                    <a:pt x="450342" y="1129919"/>
                  </a:lnTo>
                  <a:lnTo>
                    <a:pt x="450342" y="1163396"/>
                  </a:lnTo>
                  <a:lnTo>
                    <a:pt x="404406" y="1273810"/>
                  </a:lnTo>
                  <a:lnTo>
                    <a:pt x="398856" y="1266875"/>
                  </a:lnTo>
                  <a:lnTo>
                    <a:pt x="398856" y="1287145"/>
                  </a:lnTo>
                  <a:lnTo>
                    <a:pt x="372414" y="1350695"/>
                  </a:lnTo>
                  <a:lnTo>
                    <a:pt x="364540" y="1322311"/>
                  </a:lnTo>
                  <a:lnTo>
                    <a:pt x="364540" y="1369618"/>
                  </a:lnTo>
                  <a:lnTo>
                    <a:pt x="294284" y="1538478"/>
                  </a:lnTo>
                  <a:lnTo>
                    <a:pt x="289001" y="1538478"/>
                  </a:lnTo>
                  <a:lnTo>
                    <a:pt x="289001" y="1551178"/>
                  </a:lnTo>
                  <a:lnTo>
                    <a:pt x="42862" y="2142782"/>
                  </a:lnTo>
                  <a:lnTo>
                    <a:pt x="206946" y="1551178"/>
                  </a:lnTo>
                  <a:lnTo>
                    <a:pt x="289001" y="1551178"/>
                  </a:lnTo>
                  <a:lnTo>
                    <a:pt x="289001" y="1538478"/>
                  </a:lnTo>
                  <a:lnTo>
                    <a:pt x="210464" y="1538478"/>
                  </a:lnTo>
                  <a:lnTo>
                    <a:pt x="310756" y="1176883"/>
                  </a:lnTo>
                  <a:lnTo>
                    <a:pt x="311277" y="1177518"/>
                  </a:lnTo>
                  <a:lnTo>
                    <a:pt x="364540" y="1369618"/>
                  </a:lnTo>
                  <a:lnTo>
                    <a:pt x="364540" y="1322311"/>
                  </a:lnTo>
                  <a:lnTo>
                    <a:pt x="331368" y="1202664"/>
                  </a:lnTo>
                  <a:lnTo>
                    <a:pt x="398856" y="1287145"/>
                  </a:lnTo>
                  <a:lnTo>
                    <a:pt x="398856" y="1266875"/>
                  </a:lnTo>
                  <a:lnTo>
                    <a:pt x="322757" y="1171613"/>
                  </a:lnTo>
                  <a:lnTo>
                    <a:pt x="320395" y="1163142"/>
                  </a:lnTo>
                  <a:lnTo>
                    <a:pt x="406488" y="1055852"/>
                  </a:lnTo>
                  <a:lnTo>
                    <a:pt x="450342" y="1163396"/>
                  </a:lnTo>
                  <a:lnTo>
                    <a:pt x="450342" y="1129919"/>
                  </a:lnTo>
                  <a:lnTo>
                    <a:pt x="415544" y="1044562"/>
                  </a:lnTo>
                  <a:lnTo>
                    <a:pt x="536016" y="894435"/>
                  </a:lnTo>
                  <a:lnTo>
                    <a:pt x="546442" y="898779"/>
                  </a:lnTo>
                  <a:lnTo>
                    <a:pt x="556933" y="907199"/>
                  </a:lnTo>
                  <a:lnTo>
                    <a:pt x="556933" y="670915"/>
                  </a:lnTo>
                  <a:lnTo>
                    <a:pt x="536587" y="687870"/>
                  </a:lnTo>
                  <a:lnTo>
                    <a:pt x="526884" y="676211"/>
                  </a:lnTo>
                  <a:lnTo>
                    <a:pt x="526884" y="695947"/>
                  </a:lnTo>
                  <a:lnTo>
                    <a:pt x="523836" y="698500"/>
                  </a:lnTo>
                  <a:lnTo>
                    <a:pt x="523836" y="889368"/>
                  </a:lnTo>
                  <a:lnTo>
                    <a:pt x="410070" y="1031138"/>
                  </a:lnTo>
                  <a:lnTo>
                    <a:pt x="401015" y="1008913"/>
                  </a:lnTo>
                  <a:lnTo>
                    <a:pt x="401015" y="1042416"/>
                  </a:lnTo>
                  <a:lnTo>
                    <a:pt x="320065" y="1143292"/>
                  </a:lnTo>
                  <a:lnTo>
                    <a:pt x="369493" y="965060"/>
                  </a:lnTo>
                  <a:lnTo>
                    <a:pt x="401015" y="1042416"/>
                  </a:lnTo>
                  <a:lnTo>
                    <a:pt x="401015" y="1008913"/>
                  </a:lnTo>
                  <a:lnTo>
                    <a:pt x="375031" y="945134"/>
                  </a:lnTo>
                  <a:lnTo>
                    <a:pt x="416585" y="795274"/>
                  </a:lnTo>
                  <a:lnTo>
                    <a:pt x="486029" y="795274"/>
                  </a:lnTo>
                  <a:lnTo>
                    <a:pt x="486029" y="847077"/>
                  </a:lnTo>
                  <a:lnTo>
                    <a:pt x="483489" y="848233"/>
                  </a:lnTo>
                  <a:lnTo>
                    <a:pt x="486029" y="850277"/>
                  </a:lnTo>
                  <a:lnTo>
                    <a:pt x="486029" y="852424"/>
                  </a:lnTo>
                  <a:lnTo>
                    <a:pt x="487667" y="851611"/>
                  </a:lnTo>
                  <a:lnTo>
                    <a:pt x="515048" y="873582"/>
                  </a:lnTo>
                  <a:lnTo>
                    <a:pt x="505587" y="881761"/>
                  </a:lnTo>
                  <a:lnTo>
                    <a:pt x="523836" y="889368"/>
                  </a:lnTo>
                  <a:lnTo>
                    <a:pt x="523836" y="698500"/>
                  </a:lnTo>
                  <a:lnTo>
                    <a:pt x="489445" y="727151"/>
                  </a:lnTo>
                  <a:lnTo>
                    <a:pt x="486029" y="725436"/>
                  </a:lnTo>
                  <a:lnTo>
                    <a:pt x="486029" y="730008"/>
                  </a:lnTo>
                  <a:lnTo>
                    <a:pt x="482981" y="732548"/>
                  </a:lnTo>
                  <a:lnTo>
                    <a:pt x="486029" y="733894"/>
                  </a:lnTo>
                  <a:lnTo>
                    <a:pt x="486029" y="782586"/>
                  </a:lnTo>
                  <a:lnTo>
                    <a:pt x="420103" y="782586"/>
                  </a:lnTo>
                  <a:lnTo>
                    <a:pt x="464820" y="621360"/>
                  </a:lnTo>
                  <a:lnTo>
                    <a:pt x="526884" y="695947"/>
                  </a:lnTo>
                  <a:lnTo>
                    <a:pt x="526884" y="676211"/>
                  </a:lnTo>
                  <a:lnTo>
                    <a:pt x="468922" y="606552"/>
                  </a:lnTo>
                  <a:lnTo>
                    <a:pt x="584644" y="189344"/>
                  </a:lnTo>
                  <a:lnTo>
                    <a:pt x="623189" y="205105"/>
                  </a:lnTo>
                  <a:lnTo>
                    <a:pt x="622642" y="197954"/>
                  </a:lnTo>
                  <a:lnTo>
                    <a:pt x="640207" y="202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3831" y="2743200"/>
              <a:ext cx="277495" cy="1007744"/>
            </a:xfrm>
            <a:custGeom>
              <a:avLst/>
              <a:gdLst/>
              <a:ahLst/>
              <a:cxnLst/>
              <a:rect l="l" t="t" r="r" b="b"/>
              <a:pathLst>
                <a:path w="277494" h="1007745">
                  <a:moveTo>
                    <a:pt x="3048" y="866394"/>
                  </a:moveTo>
                  <a:lnTo>
                    <a:pt x="10046" y="821838"/>
                  </a:lnTo>
                  <a:lnTo>
                    <a:pt x="29529" y="783140"/>
                  </a:lnTo>
                  <a:lnTo>
                    <a:pt x="59228" y="752624"/>
                  </a:lnTo>
                  <a:lnTo>
                    <a:pt x="96877" y="732611"/>
                  </a:lnTo>
                  <a:lnTo>
                    <a:pt x="140207" y="725424"/>
                  </a:lnTo>
                  <a:lnTo>
                    <a:pt x="183538" y="732611"/>
                  </a:lnTo>
                  <a:lnTo>
                    <a:pt x="221187" y="752624"/>
                  </a:lnTo>
                  <a:lnTo>
                    <a:pt x="250886" y="783140"/>
                  </a:lnTo>
                  <a:lnTo>
                    <a:pt x="270369" y="821838"/>
                  </a:lnTo>
                  <a:lnTo>
                    <a:pt x="277368" y="866394"/>
                  </a:lnTo>
                  <a:lnTo>
                    <a:pt x="270369" y="910949"/>
                  </a:lnTo>
                  <a:lnTo>
                    <a:pt x="250886" y="949647"/>
                  </a:lnTo>
                  <a:lnTo>
                    <a:pt x="221187" y="980163"/>
                  </a:lnTo>
                  <a:lnTo>
                    <a:pt x="183538" y="1000176"/>
                  </a:lnTo>
                  <a:lnTo>
                    <a:pt x="140207" y="1007363"/>
                  </a:lnTo>
                  <a:lnTo>
                    <a:pt x="96877" y="1000176"/>
                  </a:lnTo>
                  <a:lnTo>
                    <a:pt x="59228" y="980163"/>
                  </a:lnTo>
                  <a:lnTo>
                    <a:pt x="29529" y="949647"/>
                  </a:lnTo>
                  <a:lnTo>
                    <a:pt x="10046" y="910949"/>
                  </a:lnTo>
                  <a:lnTo>
                    <a:pt x="3048" y="866394"/>
                  </a:lnTo>
                  <a:close/>
                </a:path>
                <a:path w="277494" h="1007745">
                  <a:moveTo>
                    <a:pt x="0" y="140208"/>
                  </a:moveTo>
                  <a:lnTo>
                    <a:pt x="6955" y="95877"/>
                  </a:lnTo>
                  <a:lnTo>
                    <a:pt x="26322" y="57387"/>
                  </a:lnTo>
                  <a:lnTo>
                    <a:pt x="55851" y="27041"/>
                  </a:lnTo>
                  <a:lnTo>
                    <a:pt x="93293" y="7144"/>
                  </a:lnTo>
                  <a:lnTo>
                    <a:pt x="136398" y="0"/>
                  </a:lnTo>
                  <a:lnTo>
                    <a:pt x="179502" y="7144"/>
                  </a:lnTo>
                  <a:lnTo>
                    <a:pt x="216944" y="27041"/>
                  </a:lnTo>
                  <a:lnTo>
                    <a:pt x="246473" y="57387"/>
                  </a:lnTo>
                  <a:lnTo>
                    <a:pt x="265840" y="95877"/>
                  </a:lnTo>
                  <a:lnTo>
                    <a:pt x="272795" y="140208"/>
                  </a:lnTo>
                  <a:lnTo>
                    <a:pt x="265840" y="184538"/>
                  </a:lnTo>
                  <a:lnTo>
                    <a:pt x="246473" y="223028"/>
                  </a:lnTo>
                  <a:lnTo>
                    <a:pt x="216944" y="253374"/>
                  </a:lnTo>
                  <a:lnTo>
                    <a:pt x="179502" y="273271"/>
                  </a:lnTo>
                  <a:lnTo>
                    <a:pt x="136398" y="280415"/>
                  </a:lnTo>
                  <a:lnTo>
                    <a:pt x="93293" y="273271"/>
                  </a:lnTo>
                  <a:lnTo>
                    <a:pt x="55851" y="253374"/>
                  </a:lnTo>
                  <a:lnTo>
                    <a:pt x="26322" y="223028"/>
                  </a:lnTo>
                  <a:lnTo>
                    <a:pt x="6955" y="184538"/>
                  </a:lnTo>
                  <a:lnTo>
                    <a:pt x="0" y="14020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71802" y="2879343"/>
              <a:ext cx="619125" cy="793115"/>
            </a:xfrm>
            <a:custGeom>
              <a:avLst/>
              <a:gdLst/>
              <a:ahLst/>
              <a:cxnLst/>
              <a:rect l="l" t="t" r="r" b="b"/>
              <a:pathLst>
                <a:path w="619125" h="793114">
                  <a:moveTo>
                    <a:pt x="618617" y="4064"/>
                  </a:moveTo>
                  <a:lnTo>
                    <a:pt x="488315" y="60579"/>
                  </a:lnTo>
                  <a:lnTo>
                    <a:pt x="532066" y="97256"/>
                  </a:lnTo>
                  <a:lnTo>
                    <a:pt x="312508" y="358978"/>
                  </a:lnTo>
                  <a:lnTo>
                    <a:pt x="9652" y="0"/>
                  </a:lnTo>
                  <a:lnTo>
                    <a:pt x="0" y="8128"/>
                  </a:lnTo>
                  <a:lnTo>
                    <a:pt x="304279" y="368795"/>
                  </a:lnTo>
                  <a:lnTo>
                    <a:pt x="4572" y="726059"/>
                  </a:lnTo>
                  <a:lnTo>
                    <a:pt x="9398" y="730123"/>
                  </a:lnTo>
                  <a:lnTo>
                    <a:pt x="9398" y="735838"/>
                  </a:lnTo>
                  <a:lnTo>
                    <a:pt x="491617" y="735838"/>
                  </a:lnTo>
                  <a:lnTo>
                    <a:pt x="491617" y="792988"/>
                  </a:lnTo>
                  <a:lnTo>
                    <a:pt x="605917" y="735838"/>
                  </a:lnTo>
                  <a:lnTo>
                    <a:pt x="617347" y="730123"/>
                  </a:lnTo>
                  <a:lnTo>
                    <a:pt x="618617" y="729488"/>
                  </a:lnTo>
                  <a:lnTo>
                    <a:pt x="616991" y="728687"/>
                  </a:lnTo>
                  <a:lnTo>
                    <a:pt x="597179" y="646811"/>
                  </a:lnTo>
                  <a:lnTo>
                    <a:pt x="583946" y="592074"/>
                  </a:lnTo>
                  <a:lnTo>
                    <a:pt x="540283" y="628942"/>
                  </a:lnTo>
                  <a:lnTo>
                    <a:pt x="530644" y="617524"/>
                  </a:lnTo>
                  <a:lnTo>
                    <a:pt x="530644" y="637082"/>
                  </a:lnTo>
                  <a:lnTo>
                    <a:pt x="494614" y="667512"/>
                  </a:lnTo>
                  <a:lnTo>
                    <a:pt x="491617" y="666000"/>
                  </a:lnTo>
                  <a:lnTo>
                    <a:pt x="491617" y="670039"/>
                  </a:lnTo>
                  <a:lnTo>
                    <a:pt x="486918" y="674001"/>
                  </a:lnTo>
                  <a:lnTo>
                    <a:pt x="491617" y="676033"/>
                  </a:lnTo>
                  <a:lnTo>
                    <a:pt x="491617" y="723150"/>
                  </a:lnTo>
                  <a:lnTo>
                    <a:pt x="23482" y="723150"/>
                  </a:lnTo>
                  <a:lnTo>
                    <a:pt x="312597" y="378663"/>
                  </a:lnTo>
                  <a:lnTo>
                    <a:pt x="530644" y="637082"/>
                  </a:lnTo>
                  <a:lnTo>
                    <a:pt x="530644" y="617524"/>
                  </a:lnTo>
                  <a:lnTo>
                    <a:pt x="320840" y="368846"/>
                  </a:lnTo>
                  <a:lnTo>
                    <a:pt x="541870" y="105486"/>
                  </a:lnTo>
                  <a:lnTo>
                    <a:pt x="585597" y="142113"/>
                  </a:lnTo>
                  <a:lnTo>
                    <a:pt x="598652" y="87503"/>
                  </a:lnTo>
                  <a:lnTo>
                    <a:pt x="618617" y="40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06880" y="4224528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19" h="281939">
                  <a:moveTo>
                    <a:pt x="0" y="140970"/>
                  </a:moveTo>
                  <a:lnTo>
                    <a:pt x="6998" y="96414"/>
                  </a:lnTo>
                  <a:lnTo>
                    <a:pt x="26481" y="57716"/>
                  </a:lnTo>
                  <a:lnTo>
                    <a:pt x="56180" y="27200"/>
                  </a:lnTo>
                  <a:lnTo>
                    <a:pt x="93829" y="7187"/>
                  </a:lnTo>
                  <a:lnTo>
                    <a:pt x="137159" y="0"/>
                  </a:lnTo>
                  <a:lnTo>
                    <a:pt x="180490" y="7187"/>
                  </a:lnTo>
                  <a:lnTo>
                    <a:pt x="218139" y="27200"/>
                  </a:lnTo>
                  <a:lnTo>
                    <a:pt x="247838" y="57716"/>
                  </a:lnTo>
                  <a:lnTo>
                    <a:pt x="267321" y="96414"/>
                  </a:lnTo>
                  <a:lnTo>
                    <a:pt x="274319" y="140970"/>
                  </a:lnTo>
                  <a:lnTo>
                    <a:pt x="267321" y="185525"/>
                  </a:lnTo>
                  <a:lnTo>
                    <a:pt x="247838" y="224223"/>
                  </a:lnTo>
                  <a:lnTo>
                    <a:pt x="218139" y="254739"/>
                  </a:lnTo>
                  <a:lnTo>
                    <a:pt x="180490" y="274752"/>
                  </a:lnTo>
                  <a:lnTo>
                    <a:pt x="137159" y="281940"/>
                  </a:lnTo>
                  <a:lnTo>
                    <a:pt x="93829" y="274752"/>
                  </a:lnTo>
                  <a:lnTo>
                    <a:pt x="56180" y="254739"/>
                  </a:lnTo>
                  <a:lnTo>
                    <a:pt x="26481" y="224223"/>
                  </a:lnTo>
                  <a:lnTo>
                    <a:pt x="6998" y="185525"/>
                  </a:lnTo>
                  <a:lnTo>
                    <a:pt x="0" y="14097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70786" y="2880995"/>
              <a:ext cx="626745" cy="1484630"/>
            </a:xfrm>
            <a:custGeom>
              <a:avLst/>
              <a:gdLst/>
              <a:ahLst/>
              <a:cxnLst/>
              <a:rect l="l" t="t" r="r" b="b"/>
              <a:pathLst>
                <a:path w="626744" h="1484629">
                  <a:moveTo>
                    <a:pt x="561593" y="1369524"/>
                  </a:moveTo>
                  <a:lnTo>
                    <a:pt x="508762" y="1391284"/>
                  </a:lnTo>
                  <a:lnTo>
                    <a:pt x="615822" y="1484502"/>
                  </a:lnTo>
                  <a:lnTo>
                    <a:pt x="623416" y="1381252"/>
                  </a:lnTo>
                  <a:lnTo>
                    <a:pt x="566419" y="1381252"/>
                  </a:lnTo>
                  <a:lnTo>
                    <a:pt x="561593" y="1369524"/>
                  </a:lnTo>
                  <a:close/>
                </a:path>
                <a:path w="626744" h="1484629">
                  <a:moveTo>
                    <a:pt x="573390" y="1364665"/>
                  </a:moveTo>
                  <a:lnTo>
                    <a:pt x="561593" y="1369524"/>
                  </a:lnTo>
                  <a:lnTo>
                    <a:pt x="566419" y="1381252"/>
                  </a:lnTo>
                  <a:lnTo>
                    <a:pt x="578231" y="1376425"/>
                  </a:lnTo>
                  <a:lnTo>
                    <a:pt x="573390" y="1364665"/>
                  </a:lnTo>
                  <a:close/>
                </a:path>
                <a:path w="626744" h="1484629">
                  <a:moveTo>
                    <a:pt x="626237" y="1342897"/>
                  </a:moveTo>
                  <a:lnTo>
                    <a:pt x="573390" y="1364665"/>
                  </a:lnTo>
                  <a:lnTo>
                    <a:pt x="578231" y="1376425"/>
                  </a:lnTo>
                  <a:lnTo>
                    <a:pt x="566419" y="1381252"/>
                  </a:lnTo>
                  <a:lnTo>
                    <a:pt x="623416" y="1381252"/>
                  </a:lnTo>
                  <a:lnTo>
                    <a:pt x="626237" y="1342897"/>
                  </a:lnTo>
                  <a:close/>
                </a:path>
                <a:path w="626744" h="1484629">
                  <a:moveTo>
                    <a:pt x="11683" y="0"/>
                  </a:moveTo>
                  <a:lnTo>
                    <a:pt x="0" y="4825"/>
                  </a:lnTo>
                  <a:lnTo>
                    <a:pt x="561593" y="1369524"/>
                  </a:lnTo>
                  <a:lnTo>
                    <a:pt x="573390" y="1364665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48027" y="4920996"/>
              <a:ext cx="273050" cy="280670"/>
            </a:xfrm>
            <a:custGeom>
              <a:avLst/>
              <a:gdLst/>
              <a:ahLst/>
              <a:cxnLst/>
              <a:rect l="l" t="t" r="r" b="b"/>
              <a:pathLst>
                <a:path w="273050" h="280670">
                  <a:moveTo>
                    <a:pt x="0" y="140207"/>
                  </a:moveTo>
                  <a:lnTo>
                    <a:pt x="6955" y="95877"/>
                  </a:lnTo>
                  <a:lnTo>
                    <a:pt x="26322" y="57387"/>
                  </a:lnTo>
                  <a:lnTo>
                    <a:pt x="55851" y="27041"/>
                  </a:lnTo>
                  <a:lnTo>
                    <a:pt x="93293" y="7144"/>
                  </a:lnTo>
                  <a:lnTo>
                    <a:pt x="136398" y="0"/>
                  </a:lnTo>
                  <a:lnTo>
                    <a:pt x="179502" y="7144"/>
                  </a:lnTo>
                  <a:lnTo>
                    <a:pt x="216944" y="27041"/>
                  </a:lnTo>
                  <a:lnTo>
                    <a:pt x="246473" y="57387"/>
                  </a:lnTo>
                  <a:lnTo>
                    <a:pt x="265840" y="95877"/>
                  </a:lnTo>
                  <a:lnTo>
                    <a:pt x="272796" y="140207"/>
                  </a:lnTo>
                  <a:lnTo>
                    <a:pt x="265840" y="184538"/>
                  </a:lnTo>
                  <a:lnTo>
                    <a:pt x="246473" y="223028"/>
                  </a:lnTo>
                  <a:lnTo>
                    <a:pt x="216944" y="253374"/>
                  </a:lnTo>
                  <a:lnTo>
                    <a:pt x="179502" y="273271"/>
                  </a:lnTo>
                  <a:lnTo>
                    <a:pt x="136398" y="280415"/>
                  </a:lnTo>
                  <a:lnTo>
                    <a:pt x="93293" y="273271"/>
                  </a:lnTo>
                  <a:lnTo>
                    <a:pt x="55851" y="253374"/>
                  </a:lnTo>
                  <a:lnTo>
                    <a:pt x="26322" y="223028"/>
                  </a:lnTo>
                  <a:lnTo>
                    <a:pt x="6955" y="184538"/>
                  </a:lnTo>
                  <a:lnTo>
                    <a:pt x="0" y="14020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0823" y="2819907"/>
              <a:ext cx="1718945" cy="2305050"/>
            </a:xfrm>
            <a:custGeom>
              <a:avLst/>
              <a:gdLst/>
              <a:ahLst/>
              <a:cxnLst/>
              <a:rect l="l" t="t" r="r" b="b"/>
              <a:pathLst>
                <a:path w="1718945" h="2305050">
                  <a:moveTo>
                    <a:pt x="860539" y="2100326"/>
                  </a:moveTo>
                  <a:lnTo>
                    <a:pt x="838860" y="2108695"/>
                  </a:lnTo>
                  <a:lnTo>
                    <a:pt x="838314" y="2099818"/>
                  </a:lnTo>
                  <a:lnTo>
                    <a:pt x="806221" y="2118398"/>
                  </a:lnTo>
                  <a:lnTo>
                    <a:pt x="790448" y="2077554"/>
                  </a:lnTo>
                  <a:lnTo>
                    <a:pt x="790448" y="2112695"/>
                  </a:lnTo>
                  <a:lnTo>
                    <a:pt x="784047" y="2120100"/>
                  </a:lnTo>
                  <a:lnTo>
                    <a:pt x="775309" y="2105012"/>
                  </a:lnTo>
                  <a:lnTo>
                    <a:pt x="775309" y="2130234"/>
                  </a:lnTo>
                  <a:lnTo>
                    <a:pt x="771436" y="2134717"/>
                  </a:lnTo>
                  <a:lnTo>
                    <a:pt x="745032" y="2144903"/>
                  </a:lnTo>
                  <a:lnTo>
                    <a:pt x="740016" y="2140572"/>
                  </a:lnTo>
                  <a:lnTo>
                    <a:pt x="740016" y="2171065"/>
                  </a:lnTo>
                  <a:lnTo>
                    <a:pt x="730034" y="2182622"/>
                  </a:lnTo>
                  <a:lnTo>
                    <a:pt x="720204" y="2177669"/>
                  </a:lnTo>
                  <a:lnTo>
                    <a:pt x="720166" y="2194039"/>
                  </a:lnTo>
                  <a:lnTo>
                    <a:pt x="709409" y="2206498"/>
                  </a:lnTo>
                  <a:lnTo>
                    <a:pt x="720140" y="2209241"/>
                  </a:lnTo>
                  <a:lnTo>
                    <a:pt x="720090" y="2234806"/>
                  </a:lnTo>
                  <a:lnTo>
                    <a:pt x="22225" y="2233460"/>
                  </a:lnTo>
                  <a:lnTo>
                    <a:pt x="424561" y="1884692"/>
                  </a:lnTo>
                  <a:lnTo>
                    <a:pt x="739546" y="2157018"/>
                  </a:lnTo>
                  <a:lnTo>
                    <a:pt x="728446" y="2163445"/>
                  </a:lnTo>
                  <a:lnTo>
                    <a:pt x="740016" y="2171065"/>
                  </a:lnTo>
                  <a:lnTo>
                    <a:pt x="740016" y="2140572"/>
                  </a:lnTo>
                  <a:lnTo>
                    <a:pt x="434301" y="1876247"/>
                  </a:lnTo>
                  <a:lnTo>
                    <a:pt x="563422" y="1764322"/>
                  </a:lnTo>
                  <a:lnTo>
                    <a:pt x="775309" y="2130234"/>
                  </a:lnTo>
                  <a:lnTo>
                    <a:pt x="775309" y="2105012"/>
                  </a:lnTo>
                  <a:lnTo>
                    <a:pt x="573163" y="1755889"/>
                  </a:lnTo>
                  <a:lnTo>
                    <a:pt x="632726" y="1704251"/>
                  </a:lnTo>
                  <a:lnTo>
                    <a:pt x="790448" y="2112695"/>
                  </a:lnTo>
                  <a:lnTo>
                    <a:pt x="790448" y="2077554"/>
                  </a:lnTo>
                  <a:lnTo>
                    <a:pt x="642899" y="1695437"/>
                  </a:lnTo>
                  <a:lnTo>
                    <a:pt x="715213" y="1632750"/>
                  </a:lnTo>
                  <a:lnTo>
                    <a:pt x="752703" y="1676019"/>
                  </a:lnTo>
                  <a:lnTo>
                    <a:pt x="775690" y="1620545"/>
                  </a:lnTo>
                  <a:lnTo>
                    <a:pt x="847077" y="1645031"/>
                  </a:lnTo>
                  <a:lnTo>
                    <a:pt x="822147" y="1567942"/>
                  </a:lnTo>
                  <a:lnTo>
                    <a:pt x="806196" y="1518602"/>
                  </a:lnTo>
                  <a:lnTo>
                    <a:pt x="803922" y="1448054"/>
                  </a:lnTo>
                  <a:lnTo>
                    <a:pt x="802500" y="1403731"/>
                  </a:lnTo>
                  <a:lnTo>
                    <a:pt x="783717" y="1413878"/>
                  </a:lnTo>
                  <a:lnTo>
                    <a:pt x="783717" y="1529232"/>
                  </a:lnTo>
                  <a:lnTo>
                    <a:pt x="781469" y="1531429"/>
                  </a:lnTo>
                  <a:lnTo>
                    <a:pt x="765721" y="1522793"/>
                  </a:lnTo>
                  <a:lnTo>
                    <a:pt x="765721" y="1546885"/>
                  </a:lnTo>
                  <a:lnTo>
                    <a:pt x="765225" y="1547368"/>
                  </a:lnTo>
                  <a:lnTo>
                    <a:pt x="760018" y="1547368"/>
                  </a:lnTo>
                  <a:lnTo>
                    <a:pt x="759548" y="1546885"/>
                  </a:lnTo>
                  <a:lnTo>
                    <a:pt x="765721" y="1546885"/>
                  </a:lnTo>
                  <a:lnTo>
                    <a:pt x="765721" y="1522793"/>
                  </a:lnTo>
                  <a:lnTo>
                    <a:pt x="742137" y="1509839"/>
                  </a:lnTo>
                  <a:lnTo>
                    <a:pt x="742137" y="1547368"/>
                  </a:lnTo>
                  <a:lnTo>
                    <a:pt x="692518" y="1547368"/>
                  </a:lnTo>
                  <a:lnTo>
                    <a:pt x="679869" y="1547368"/>
                  </a:lnTo>
                  <a:lnTo>
                    <a:pt x="678675" y="1577670"/>
                  </a:lnTo>
                  <a:lnTo>
                    <a:pt x="669531" y="1580007"/>
                  </a:lnTo>
                  <a:lnTo>
                    <a:pt x="678192" y="1590027"/>
                  </a:lnTo>
                  <a:lnTo>
                    <a:pt x="677659" y="1604010"/>
                  </a:lnTo>
                  <a:lnTo>
                    <a:pt x="686752" y="1599895"/>
                  </a:lnTo>
                  <a:lnTo>
                    <a:pt x="706958" y="1623225"/>
                  </a:lnTo>
                  <a:lnTo>
                    <a:pt x="638060" y="1682927"/>
                  </a:lnTo>
                  <a:lnTo>
                    <a:pt x="627888" y="1656588"/>
                  </a:lnTo>
                  <a:lnTo>
                    <a:pt x="627888" y="1691741"/>
                  </a:lnTo>
                  <a:lnTo>
                    <a:pt x="566712" y="1744751"/>
                  </a:lnTo>
                  <a:lnTo>
                    <a:pt x="556983" y="1727962"/>
                  </a:lnTo>
                  <a:lnTo>
                    <a:pt x="556983" y="1753196"/>
                  </a:lnTo>
                  <a:lnTo>
                    <a:pt x="424624" y="1867890"/>
                  </a:lnTo>
                  <a:lnTo>
                    <a:pt x="414883" y="1859470"/>
                  </a:lnTo>
                  <a:lnTo>
                    <a:pt x="414883" y="1876336"/>
                  </a:lnTo>
                  <a:lnTo>
                    <a:pt x="29044" y="2210689"/>
                  </a:lnTo>
                  <a:lnTo>
                    <a:pt x="278714" y="1758594"/>
                  </a:lnTo>
                  <a:lnTo>
                    <a:pt x="414883" y="1876336"/>
                  </a:lnTo>
                  <a:lnTo>
                    <a:pt x="414883" y="1859470"/>
                  </a:lnTo>
                  <a:lnTo>
                    <a:pt x="285013" y="1747189"/>
                  </a:lnTo>
                  <a:lnTo>
                    <a:pt x="401599" y="1536077"/>
                  </a:lnTo>
                  <a:lnTo>
                    <a:pt x="431939" y="1537258"/>
                  </a:lnTo>
                  <a:lnTo>
                    <a:pt x="556983" y="1753196"/>
                  </a:lnTo>
                  <a:lnTo>
                    <a:pt x="556983" y="1727962"/>
                  </a:lnTo>
                  <a:lnTo>
                    <a:pt x="446913" y="1537843"/>
                  </a:lnTo>
                  <a:lnTo>
                    <a:pt x="570318" y="1542643"/>
                  </a:lnTo>
                  <a:lnTo>
                    <a:pt x="627888" y="1691741"/>
                  </a:lnTo>
                  <a:lnTo>
                    <a:pt x="627888" y="1656588"/>
                  </a:lnTo>
                  <a:lnTo>
                    <a:pt x="584098" y="1543177"/>
                  </a:lnTo>
                  <a:lnTo>
                    <a:pt x="679881" y="1546885"/>
                  </a:lnTo>
                  <a:lnTo>
                    <a:pt x="692531" y="1546885"/>
                  </a:lnTo>
                  <a:lnTo>
                    <a:pt x="741667" y="1546885"/>
                  </a:lnTo>
                  <a:lnTo>
                    <a:pt x="742137" y="1547368"/>
                  </a:lnTo>
                  <a:lnTo>
                    <a:pt x="742137" y="1509839"/>
                  </a:lnTo>
                  <a:lnTo>
                    <a:pt x="700874" y="1487170"/>
                  </a:lnTo>
                  <a:lnTo>
                    <a:pt x="682244" y="1468208"/>
                  </a:lnTo>
                  <a:lnTo>
                    <a:pt x="682244" y="1486395"/>
                  </a:lnTo>
                  <a:lnTo>
                    <a:pt x="680377" y="1534185"/>
                  </a:lnTo>
                  <a:lnTo>
                    <a:pt x="579120" y="1530261"/>
                  </a:lnTo>
                  <a:lnTo>
                    <a:pt x="565327" y="1494548"/>
                  </a:lnTo>
                  <a:lnTo>
                    <a:pt x="565327" y="1529727"/>
                  </a:lnTo>
                  <a:lnTo>
                    <a:pt x="439381" y="1524838"/>
                  </a:lnTo>
                  <a:lnTo>
                    <a:pt x="424408" y="1498981"/>
                  </a:lnTo>
                  <a:lnTo>
                    <a:pt x="424408" y="1524254"/>
                  </a:lnTo>
                  <a:lnTo>
                    <a:pt x="408482" y="1523631"/>
                  </a:lnTo>
                  <a:lnTo>
                    <a:pt x="416077" y="1509864"/>
                  </a:lnTo>
                  <a:lnTo>
                    <a:pt x="424408" y="1524254"/>
                  </a:lnTo>
                  <a:lnTo>
                    <a:pt x="424408" y="1498981"/>
                  </a:lnTo>
                  <a:lnTo>
                    <a:pt x="423227" y="1496936"/>
                  </a:lnTo>
                  <a:lnTo>
                    <a:pt x="499402" y="1358988"/>
                  </a:lnTo>
                  <a:lnTo>
                    <a:pt x="565327" y="1529727"/>
                  </a:lnTo>
                  <a:lnTo>
                    <a:pt x="565327" y="1494548"/>
                  </a:lnTo>
                  <a:lnTo>
                    <a:pt x="507390" y="1344510"/>
                  </a:lnTo>
                  <a:lnTo>
                    <a:pt x="520153" y="1321409"/>
                  </a:lnTo>
                  <a:lnTo>
                    <a:pt x="682244" y="1486395"/>
                  </a:lnTo>
                  <a:lnTo>
                    <a:pt x="682244" y="1468208"/>
                  </a:lnTo>
                  <a:lnTo>
                    <a:pt x="526580" y="1309776"/>
                  </a:lnTo>
                  <a:lnTo>
                    <a:pt x="600252" y="1176375"/>
                  </a:lnTo>
                  <a:lnTo>
                    <a:pt x="741083" y="1436890"/>
                  </a:lnTo>
                  <a:lnTo>
                    <a:pt x="690740" y="1464056"/>
                  </a:lnTo>
                  <a:lnTo>
                    <a:pt x="783717" y="1529232"/>
                  </a:lnTo>
                  <a:lnTo>
                    <a:pt x="783717" y="1413878"/>
                  </a:lnTo>
                  <a:lnTo>
                    <a:pt x="752233" y="1430870"/>
                  </a:lnTo>
                  <a:lnTo>
                    <a:pt x="607542" y="1163180"/>
                  </a:lnTo>
                  <a:lnTo>
                    <a:pt x="746582" y="911415"/>
                  </a:lnTo>
                  <a:lnTo>
                    <a:pt x="755497" y="921258"/>
                  </a:lnTo>
                  <a:lnTo>
                    <a:pt x="760526" y="908329"/>
                  </a:lnTo>
                  <a:lnTo>
                    <a:pt x="801230" y="930783"/>
                  </a:lnTo>
                  <a:lnTo>
                    <a:pt x="803071" y="885952"/>
                  </a:lnTo>
                  <a:lnTo>
                    <a:pt x="807034" y="789559"/>
                  </a:lnTo>
                  <a:lnTo>
                    <a:pt x="807072" y="789432"/>
                  </a:lnTo>
                  <a:lnTo>
                    <a:pt x="807072" y="788924"/>
                  </a:lnTo>
                  <a:lnTo>
                    <a:pt x="806843" y="789000"/>
                  </a:lnTo>
                  <a:lnTo>
                    <a:pt x="779005" y="717562"/>
                  </a:lnTo>
                  <a:lnTo>
                    <a:pt x="755497" y="657225"/>
                  </a:lnTo>
                  <a:lnTo>
                    <a:pt x="737641" y="676948"/>
                  </a:lnTo>
                  <a:lnTo>
                    <a:pt x="737641" y="901522"/>
                  </a:lnTo>
                  <a:lnTo>
                    <a:pt x="600405" y="1149972"/>
                  </a:lnTo>
                  <a:lnTo>
                    <a:pt x="593115" y="1136497"/>
                  </a:lnTo>
                  <a:lnTo>
                    <a:pt x="593115" y="1163167"/>
                  </a:lnTo>
                  <a:lnTo>
                    <a:pt x="517334" y="1300365"/>
                  </a:lnTo>
                  <a:lnTo>
                    <a:pt x="510908" y="1293837"/>
                  </a:lnTo>
                  <a:lnTo>
                    <a:pt x="510908" y="1311998"/>
                  </a:lnTo>
                  <a:lnTo>
                    <a:pt x="501446" y="1329118"/>
                  </a:lnTo>
                  <a:lnTo>
                    <a:pt x="493458" y="1308430"/>
                  </a:lnTo>
                  <a:lnTo>
                    <a:pt x="493458" y="1343596"/>
                  </a:lnTo>
                  <a:lnTo>
                    <a:pt x="415823" y="1484147"/>
                  </a:lnTo>
                  <a:lnTo>
                    <a:pt x="408673" y="1471803"/>
                  </a:lnTo>
                  <a:lnTo>
                    <a:pt x="408673" y="1497076"/>
                  </a:lnTo>
                  <a:lnTo>
                    <a:pt x="394309" y="1523085"/>
                  </a:lnTo>
                  <a:lnTo>
                    <a:pt x="387426" y="1522818"/>
                  </a:lnTo>
                  <a:lnTo>
                    <a:pt x="387426" y="1535531"/>
                  </a:lnTo>
                  <a:lnTo>
                    <a:pt x="275196" y="1738706"/>
                  </a:lnTo>
                  <a:lnTo>
                    <a:pt x="268897" y="1733270"/>
                  </a:lnTo>
                  <a:lnTo>
                    <a:pt x="268897" y="1750110"/>
                  </a:lnTo>
                  <a:lnTo>
                    <a:pt x="41135" y="2162467"/>
                  </a:lnTo>
                  <a:lnTo>
                    <a:pt x="210718" y="1699806"/>
                  </a:lnTo>
                  <a:lnTo>
                    <a:pt x="268897" y="1750110"/>
                  </a:lnTo>
                  <a:lnTo>
                    <a:pt x="268897" y="1733270"/>
                  </a:lnTo>
                  <a:lnTo>
                    <a:pt x="215404" y="1687017"/>
                  </a:lnTo>
                  <a:lnTo>
                    <a:pt x="272567" y="1531073"/>
                  </a:lnTo>
                  <a:lnTo>
                    <a:pt x="387426" y="1535531"/>
                  </a:lnTo>
                  <a:lnTo>
                    <a:pt x="387426" y="1522818"/>
                  </a:lnTo>
                  <a:lnTo>
                    <a:pt x="277164" y="1518526"/>
                  </a:lnTo>
                  <a:lnTo>
                    <a:pt x="332955" y="1366316"/>
                  </a:lnTo>
                  <a:lnTo>
                    <a:pt x="408673" y="1497076"/>
                  </a:lnTo>
                  <a:lnTo>
                    <a:pt x="408673" y="1471803"/>
                  </a:lnTo>
                  <a:lnTo>
                    <a:pt x="338632" y="1350822"/>
                  </a:lnTo>
                  <a:lnTo>
                    <a:pt x="395808" y="1194828"/>
                  </a:lnTo>
                  <a:lnTo>
                    <a:pt x="462064" y="1262278"/>
                  </a:lnTo>
                  <a:lnTo>
                    <a:pt x="493458" y="1343596"/>
                  </a:lnTo>
                  <a:lnTo>
                    <a:pt x="493458" y="1308430"/>
                  </a:lnTo>
                  <a:lnTo>
                    <a:pt x="484441" y="1285062"/>
                  </a:lnTo>
                  <a:lnTo>
                    <a:pt x="510908" y="1311998"/>
                  </a:lnTo>
                  <a:lnTo>
                    <a:pt x="510908" y="1293837"/>
                  </a:lnTo>
                  <a:lnTo>
                    <a:pt x="472884" y="1255141"/>
                  </a:lnTo>
                  <a:lnTo>
                    <a:pt x="450507" y="1197203"/>
                  </a:lnTo>
                  <a:lnTo>
                    <a:pt x="450507" y="1232357"/>
                  </a:lnTo>
                  <a:lnTo>
                    <a:pt x="400646" y="1181608"/>
                  </a:lnTo>
                  <a:lnTo>
                    <a:pt x="409638" y="1157097"/>
                  </a:lnTo>
                  <a:lnTo>
                    <a:pt x="418388" y="1149184"/>
                  </a:lnTo>
                  <a:lnTo>
                    <a:pt x="450507" y="1232357"/>
                  </a:lnTo>
                  <a:lnTo>
                    <a:pt x="450507" y="1197203"/>
                  </a:lnTo>
                  <a:lnTo>
                    <a:pt x="428447" y="1140079"/>
                  </a:lnTo>
                  <a:lnTo>
                    <a:pt x="530644" y="1047597"/>
                  </a:lnTo>
                  <a:lnTo>
                    <a:pt x="593115" y="1163167"/>
                  </a:lnTo>
                  <a:lnTo>
                    <a:pt x="593115" y="1136497"/>
                  </a:lnTo>
                  <a:lnTo>
                    <a:pt x="540334" y="1038834"/>
                  </a:lnTo>
                  <a:lnTo>
                    <a:pt x="713346" y="882281"/>
                  </a:lnTo>
                  <a:lnTo>
                    <a:pt x="727125" y="889901"/>
                  </a:lnTo>
                  <a:lnTo>
                    <a:pt x="737641" y="901522"/>
                  </a:lnTo>
                  <a:lnTo>
                    <a:pt x="737641" y="676948"/>
                  </a:lnTo>
                  <a:lnTo>
                    <a:pt x="717181" y="699541"/>
                  </a:lnTo>
                  <a:lnTo>
                    <a:pt x="708609" y="691781"/>
                  </a:lnTo>
                  <a:lnTo>
                    <a:pt x="708609" y="709015"/>
                  </a:lnTo>
                  <a:lnTo>
                    <a:pt x="701611" y="716749"/>
                  </a:lnTo>
                  <a:lnTo>
                    <a:pt x="701611" y="875804"/>
                  </a:lnTo>
                  <a:lnTo>
                    <a:pt x="534123" y="1027353"/>
                  </a:lnTo>
                  <a:lnTo>
                    <a:pt x="524446" y="1009459"/>
                  </a:lnTo>
                  <a:lnTo>
                    <a:pt x="524446" y="1036116"/>
                  </a:lnTo>
                  <a:lnTo>
                    <a:pt x="423557" y="1127404"/>
                  </a:lnTo>
                  <a:lnTo>
                    <a:pt x="421995" y="1123353"/>
                  </a:lnTo>
                  <a:lnTo>
                    <a:pt x="482447" y="958430"/>
                  </a:lnTo>
                  <a:lnTo>
                    <a:pt x="524446" y="1036116"/>
                  </a:lnTo>
                  <a:lnTo>
                    <a:pt x="524446" y="1009459"/>
                  </a:lnTo>
                  <a:lnTo>
                    <a:pt x="488276" y="942530"/>
                  </a:lnTo>
                  <a:lnTo>
                    <a:pt x="542112" y="795680"/>
                  </a:lnTo>
                  <a:lnTo>
                    <a:pt x="679996" y="795782"/>
                  </a:lnTo>
                  <a:lnTo>
                    <a:pt x="679970" y="824331"/>
                  </a:lnTo>
                  <a:lnTo>
                    <a:pt x="670293" y="827024"/>
                  </a:lnTo>
                  <a:lnTo>
                    <a:pt x="679958" y="837730"/>
                  </a:lnTo>
                  <a:lnTo>
                    <a:pt x="679945" y="852932"/>
                  </a:lnTo>
                  <a:lnTo>
                    <a:pt x="689419" y="848207"/>
                  </a:lnTo>
                  <a:lnTo>
                    <a:pt x="701522" y="861580"/>
                  </a:lnTo>
                  <a:lnTo>
                    <a:pt x="690105" y="869442"/>
                  </a:lnTo>
                  <a:lnTo>
                    <a:pt x="701611" y="875804"/>
                  </a:lnTo>
                  <a:lnTo>
                    <a:pt x="701611" y="716749"/>
                  </a:lnTo>
                  <a:lnTo>
                    <a:pt x="689165" y="730491"/>
                  </a:lnTo>
                  <a:lnTo>
                    <a:pt x="680072" y="725932"/>
                  </a:lnTo>
                  <a:lnTo>
                    <a:pt x="680046" y="740562"/>
                  </a:lnTo>
                  <a:lnTo>
                    <a:pt x="670293" y="751332"/>
                  </a:lnTo>
                  <a:lnTo>
                    <a:pt x="680034" y="754062"/>
                  </a:lnTo>
                  <a:lnTo>
                    <a:pt x="680008" y="783082"/>
                  </a:lnTo>
                  <a:lnTo>
                    <a:pt x="546760" y="782993"/>
                  </a:lnTo>
                  <a:lnTo>
                    <a:pt x="607479" y="617347"/>
                  </a:lnTo>
                  <a:lnTo>
                    <a:pt x="708609" y="709015"/>
                  </a:lnTo>
                  <a:lnTo>
                    <a:pt x="708609" y="691781"/>
                  </a:lnTo>
                  <a:lnTo>
                    <a:pt x="612216" y="604418"/>
                  </a:lnTo>
                  <a:lnTo>
                    <a:pt x="765149" y="187198"/>
                  </a:lnTo>
                  <a:lnTo>
                    <a:pt x="798182" y="205359"/>
                  </a:lnTo>
                  <a:lnTo>
                    <a:pt x="798512" y="196862"/>
                  </a:lnTo>
                  <a:lnTo>
                    <a:pt x="819645" y="204597"/>
                  </a:lnTo>
                  <a:lnTo>
                    <a:pt x="815594" y="168656"/>
                  </a:lnTo>
                  <a:lnTo>
                    <a:pt x="803770" y="63500"/>
                  </a:lnTo>
                  <a:lnTo>
                    <a:pt x="791070" y="57150"/>
                  </a:lnTo>
                  <a:lnTo>
                    <a:pt x="749579" y="36410"/>
                  </a:lnTo>
                  <a:lnTo>
                    <a:pt x="749579" y="192798"/>
                  </a:lnTo>
                  <a:lnTo>
                    <a:pt x="602056" y="595210"/>
                  </a:lnTo>
                  <a:lnTo>
                    <a:pt x="597319" y="590918"/>
                  </a:lnTo>
                  <a:lnTo>
                    <a:pt x="597319" y="608139"/>
                  </a:lnTo>
                  <a:lnTo>
                    <a:pt x="533234" y="782980"/>
                  </a:lnTo>
                  <a:lnTo>
                    <a:pt x="528586" y="782980"/>
                  </a:lnTo>
                  <a:lnTo>
                    <a:pt x="528586" y="795680"/>
                  </a:lnTo>
                  <a:lnTo>
                    <a:pt x="480225" y="927620"/>
                  </a:lnTo>
                  <a:lnTo>
                    <a:pt x="474395" y="916838"/>
                  </a:lnTo>
                  <a:lnTo>
                    <a:pt x="474395" y="943521"/>
                  </a:lnTo>
                  <a:lnTo>
                    <a:pt x="415061" y="1105382"/>
                  </a:lnTo>
                  <a:lnTo>
                    <a:pt x="408444" y="1088250"/>
                  </a:lnTo>
                  <a:lnTo>
                    <a:pt x="408444" y="1123442"/>
                  </a:lnTo>
                  <a:lnTo>
                    <a:pt x="398767" y="1149845"/>
                  </a:lnTo>
                  <a:lnTo>
                    <a:pt x="385940" y="1161465"/>
                  </a:lnTo>
                  <a:lnTo>
                    <a:pt x="385940" y="1184795"/>
                  </a:lnTo>
                  <a:lnTo>
                    <a:pt x="330339" y="1336509"/>
                  </a:lnTo>
                  <a:lnTo>
                    <a:pt x="324662" y="1326718"/>
                  </a:lnTo>
                  <a:lnTo>
                    <a:pt x="324662" y="1351991"/>
                  </a:lnTo>
                  <a:lnTo>
                    <a:pt x="263817" y="1518005"/>
                  </a:lnTo>
                  <a:lnTo>
                    <a:pt x="259219" y="1517827"/>
                  </a:lnTo>
                  <a:lnTo>
                    <a:pt x="259219" y="1530553"/>
                  </a:lnTo>
                  <a:lnTo>
                    <a:pt x="205117" y="1678127"/>
                  </a:lnTo>
                  <a:lnTo>
                    <a:pt x="23850" y="1521409"/>
                  </a:lnTo>
                  <a:lnTo>
                    <a:pt x="259219" y="1530553"/>
                  </a:lnTo>
                  <a:lnTo>
                    <a:pt x="259219" y="1517827"/>
                  </a:lnTo>
                  <a:lnTo>
                    <a:pt x="21209" y="1508594"/>
                  </a:lnTo>
                  <a:lnTo>
                    <a:pt x="279819" y="1274572"/>
                  </a:lnTo>
                  <a:lnTo>
                    <a:pt x="324662" y="1351991"/>
                  </a:lnTo>
                  <a:lnTo>
                    <a:pt x="324662" y="1326718"/>
                  </a:lnTo>
                  <a:lnTo>
                    <a:pt x="289433" y="1265872"/>
                  </a:lnTo>
                  <a:lnTo>
                    <a:pt x="382689" y="1181481"/>
                  </a:lnTo>
                  <a:lnTo>
                    <a:pt x="385940" y="1184795"/>
                  </a:lnTo>
                  <a:lnTo>
                    <a:pt x="385940" y="1161465"/>
                  </a:lnTo>
                  <a:lnTo>
                    <a:pt x="383247" y="1163891"/>
                  </a:lnTo>
                  <a:lnTo>
                    <a:pt x="373799" y="1154277"/>
                  </a:lnTo>
                  <a:lnTo>
                    <a:pt x="373799" y="1172438"/>
                  </a:lnTo>
                  <a:lnTo>
                    <a:pt x="282943" y="1254658"/>
                  </a:lnTo>
                  <a:lnTo>
                    <a:pt x="273329" y="1238059"/>
                  </a:lnTo>
                  <a:lnTo>
                    <a:pt x="273329" y="1263345"/>
                  </a:lnTo>
                  <a:lnTo>
                    <a:pt x="30429" y="1483144"/>
                  </a:lnTo>
                  <a:lnTo>
                    <a:pt x="210731" y="1155230"/>
                  </a:lnTo>
                  <a:lnTo>
                    <a:pt x="273329" y="1263345"/>
                  </a:lnTo>
                  <a:lnTo>
                    <a:pt x="273329" y="1238059"/>
                  </a:lnTo>
                  <a:lnTo>
                    <a:pt x="217855" y="1142250"/>
                  </a:lnTo>
                  <a:lnTo>
                    <a:pt x="263169" y="1059827"/>
                  </a:lnTo>
                  <a:lnTo>
                    <a:pt x="373799" y="1172438"/>
                  </a:lnTo>
                  <a:lnTo>
                    <a:pt x="373799" y="1154277"/>
                  </a:lnTo>
                  <a:lnTo>
                    <a:pt x="269570" y="1048194"/>
                  </a:lnTo>
                  <a:lnTo>
                    <a:pt x="334073" y="930859"/>
                  </a:lnTo>
                  <a:lnTo>
                    <a:pt x="408444" y="1123442"/>
                  </a:lnTo>
                  <a:lnTo>
                    <a:pt x="408444" y="1088250"/>
                  </a:lnTo>
                  <a:lnTo>
                    <a:pt x="342061" y="916343"/>
                  </a:lnTo>
                  <a:lnTo>
                    <a:pt x="401383" y="808456"/>
                  </a:lnTo>
                  <a:lnTo>
                    <a:pt x="474395" y="943521"/>
                  </a:lnTo>
                  <a:lnTo>
                    <a:pt x="474395" y="916838"/>
                  </a:lnTo>
                  <a:lnTo>
                    <a:pt x="408863" y="795591"/>
                  </a:lnTo>
                  <a:lnTo>
                    <a:pt x="528586" y="795680"/>
                  </a:lnTo>
                  <a:lnTo>
                    <a:pt x="528586" y="782980"/>
                  </a:lnTo>
                  <a:lnTo>
                    <a:pt x="415442" y="782891"/>
                  </a:lnTo>
                  <a:lnTo>
                    <a:pt x="540067" y="556247"/>
                  </a:lnTo>
                  <a:lnTo>
                    <a:pt x="597319" y="608139"/>
                  </a:lnTo>
                  <a:lnTo>
                    <a:pt x="597319" y="590918"/>
                  </a:lnTo>
                  <a:lnTo>
                    <a:pt x="546379" y="544753"/>
                  </a:lnTo>
                  <a:lnTo>
                    <a:pt x="743559" y="186182"/>
                  </a:lnTo>
                  <a:lnTo>
                    <a:pt x="749579" y="192798"/>
                  </a:lnTo>
                  <a:lnTo>
                    <a:pt x="749579" y="36410"/>
                  </a:lnTo>
                  <a:lnTo>
                    <a:pt x="734504" y="28867"/>
                  </a:lnTo>
                  <a:lnTo>
                    <a:pt x="734504" y="176225"/>
                  </a:lnTo>
                  <a:lnTo>
                    <a:pt x="536702" y="535978"/>
                  </a:lnTo>
                  <a:lnTo>
                    <a:pt x="530377" y="530250"/>
                  </a:lnTo>
                  <a:lnTo>
                    <a:pt x="530377" y="547471"/>
                  </a:lnTo>
                  <a:lnTo>
                    <a:pt x="401472" y="781913"/>
                  </a:lnTo>
                  <a:lnTo>
                    <a:pt x="393979" y="768057"/>
                  </a:lnTo>
                  <a:lnTo>
                    <a:pt x="393979" y="795578"/>
                  </a:lnTo>
                  <a:lnTo>
                    <a:pt x="336080" y="900861"/>
                  </a:lnTo>
                  <a:lnTo>
                    <a:pt x="328104" y="880211"/>
                  </a:lnTo>
                  <a:lnTo>
                    <a:pt x="328104" y="915390"/>
                  </a:lnTo>
                  <a:lnTo>
                    <a:pt x="260286" y="1038733"/>
                  </a:lnTo>
                  <a:lnTo>
                    <a:pt x="253885" y="1032230"/>
                  </a:lnTo>
                  <a:lnTo>
                    <a:pt x="253885" y="1050366"/>
                  </a:lnTo>
                  <a:lnTo>
                    <a:pt x="210426" y="1129411"/>
                  </a:lnTo>
                  <a:lnTo>
                    <a:pt x="36576" y="829170"/>
                  </a:lnTo>
                  <a:lnTo>
                    <a:pt x="253885" y="1050366"/>
                  </a:lnTo>
                  <a:lnTo>
                    <a:pt x="253885" y="1032230"/>
                  </a:lnTo>
                  <a:lnTo>
                    <a:pt x="21094" y="795286"/>
                  </a:lnTo>
                  <a:lnTo>
                    <a:pt x="281813" y="795502"/>
                  </a:lnTo>
                  <a:lnTo>
                    <a:pt x="328104" y="915390"/>
                  </a:lnTo>
                  <a:lnTo>
                    <a:pt x="328104" y="880211"/>
                  </a:lnTo>
                  <a:lnTo>
                    <a:pt x="295402" y="795502"/>
                  </a:lnTo>
                  <a:lnTo>
                    <a:pt x="393979" y="795578"/>
                  </a:lnTo>
                  <a:lnTo>
                    <a:pt x="393979" y="768057"/>
                  </a:lnTo>
                  <a:lnTo>
                    <a:pt x="387553" y="756170"/>
                  </a:lnTo>
                  <a:lnTo>
                    <a:pt x="387553" y="782878"/>
                  </a:lnTo>
                  <a:lnTo>
                    <a:pt x="290499" y="782815"/>
                  </a:lnTo>
                  <a:lnTo>
                    <a:pt x="276910" y="747623"/>
                  </a:lnTo>
                  <a:lnTo>
                    <a:pt x="276910" y="782802"/>
                  </a:lnTo>
                  <a:lnTo>
                    <a:pt x="22339" y="782599"/>
                  </a:lnTo>
                  <a:lnTo>
                    <a:pt x="210693" y="611327"/>
                  </a:lnTo>
                  <a:lnTo>
                    <a:pt x="276910" y="782802"/>
                  </a:lnTo>
                  <a:lnTo>
                    <a:pt x="276910" y="747623"/>
                  </a:lnTo>
                  <a:lnTo>
                    <a:pt x="220751" y="602183"/>
                  </a:lnTo>
                  <a:lnTo>
                    <a:pt x="267106" y="560031"/>
                  </a:lnTo>
                  <a:lnTo>
                    <a:pt x="387553" y="782878"/>
                  </a:lnTo>
                  <a:lnTo>
                    <a:pt x="387553" y="756170"/>
                  </a:lnTo>
                  <a:lnTo>
                    <a:pt x="276796" y="551230"/>
                  </a:lnTo>
                  <a:lnTo>
                    <a:pt x="405460" y="434225"/>
                  </a:lnTo>
                  <a:lnTo>
                    <a:pt x="530377" y="547471"/>
                  </a:lnTo>
                  <a:lnTo>
                    <a:pt x="530377" y="530250"/>
                  </a:lnTo>
                  <a:lnTo>
                    <a:pt x="414934" y="425615"/>
                  </a:lnTo>
                  <a:lnTo>
                    <a:pt x="704418" y="162394"/>
                  </a:lnTo>
                  <a:lnTo>
                    <a:pt x="730681" y="172021"/>
                  </a:lnTo>
                  <a:lnTo>
                    <a:pt x="734504" y="176225"/>
                  </a:lnTo>
                  <a:lnTo>
                    <a:pt x="734504" y="28867"/>
                  </a:lnTo>
                  <a:lnTo>
                    <a:pt x="698576" y="10909"/>
                  </a:lnTo>
                  <a:lnTo>
                    <a:pt x="698576" y="150571"/>
                  </a:lnTo>
                  <a:lnTo>
                    <a:pt x="405523" y="417093"/>
                  </a:lnTo>
                  <a:lnTo>
                    <a:pt x="396049" y="408508"/>
                  </a:lnTo>
                  <a:lnTo>
                    <a:pt x="396049" y="425704"/>
                  </a:lnTo>
                  <a:lnTo>
                    <a:pt x="270611" y="539788"/>
                  </a:lnTo>
                  <a:lnTo>
                    <a:pt x="260921" y="521868"/>
                  </a:lnTo>
                  <a:lnTo>
                    <a:pt x="260921" y="548601"/>
                  </a:lnTo>
                  <a:lnTo>
                    <a:pt x="215874" y="589559"/>
                  </a:lnTo>
                  <a:lnTo>
                    <a:pt x="47866" y="154432"/>
                  </a:lnTo>
                  <a:lnTo>
                    <a:pt x="260921" y="548601"/>
                  </a:lnTo>
                  <a:lnTo>
                    <a:pt x="260921" y="521868"/>
                  </a:lnTo>
                  <a:lnTo>
                    <a:pt x="29210" y="93167"/>
                  </a:lnTo>
                  <a:lnTo>
                    <a:pt x="396049" y="425704"/>
                  </a:lnTo>
                  <a:lnTo>
                    <a:pt x="396049" y="408508"/>
                  </a:lnTo>
                  <a:lnTo>
                    <a:pt x="22402" y="69850"/>
                  </a:lnTo>
                  <a:lnTo>
                    <a:pt x="676770" y="69850"/>
                  </a:lnTo>
                  <a:lnTo>
                    <a:pt x="676770" y="99237"/>
                  </a:lnTo>
                  <a:lnTo>
                    <a:pt x="666991" y="101981"/>
                  </a:lnTo>
                  <a:lnTo>
                    <a:pt x="676770" y="112750"/>
                  </a:lnTo>
                  <a:lnTo>
                    <a:pt x="676770" y="127000"/>
                  </a:lnTo>
                  <a:lnTo>
                    <a:pt x="685673" y="122555"/>
                  </a:lnTo>
                  <a:lnTo>
                    <a:pt x="698220" y="136347"/>
                  </a:lnTo>
                  <a:lnTo>
                    <a:pt x="686930" y="144145"/>
                  </a:lnTo>
                  <a:lnTo>
                    <a:pt x="698576" y="150571"/>
                  </a:lnTo>
                  <a:lnTo>
                    <a:pt x="698576" y="10909"/>
                  </a:lnTo>
                  <a:lnTo>
                    <a:pt x="676770" y="0"/>
                  </a:lnTo>
                  <a:lnTo>
                    <a:pt x="676770" y="57150"/>
                  </a:lnTo>
                  <a:lnTo>
                    <a:pt x="5956" y="57150"/>
                  </a:lnTo>
                  <a:lnTo>
                    <a:pt x="5956" y="63500"/>
                  </a:lnTo>
                  <a:lnTo>
                    <a:pt x="38" y="65786"/>
                  </a:lnTo>
                  <a:lnTo>
                    <a:pt x="205816" y="598716"/>
                  </a:lnTo>
                  <a:lnTo>
                    <a:pt x="1689" y="784352"/>
                  </a:lnTo>
                  <a:lnTo>
                    <a:pt x="5918" y="788962"/>
                  </a:lnTo>
                  <a:lnTo>
                    <a:pt x="457" y="792099"/>
                  </a:lnTo>
                  <a:lnTo>
                    <a:pt x="203288" y="1142390"/>
                  </a:lnTo>
                  <a:lnTo>
                    <a:pt x="393" y="1511427"/>
                  </a:lnTo>
                  <a:lnTo>
                    <a:pt x="5867" y="1514449"/>
                  </a:lnTo>
                  <a:lnTo>
                    <a:pt x="1803" y="1519174"/>
                  </a:lnTo>
                  <a:lnTo>
                    <a:pt x="200431" y="1690916"/>
                  </a:lnTo>
                  <a:lnTo>
                    <a:pt x="876" y="2235339"/>
                  </a:lnTo>
                  <a:lnTo>
                    <a:pt x="393" y="2236216"/>
                  </a:lnTo>
                  <a:lnTo>
                    <a:pt x="520" y="2236305"/>
                  </a:lnTo>
                  <a:lnTo>
                    <a:pt x="0" y="2237740"/>
                  </a:lnTo>
                  <a:lnTo>
                    <a:pt x="5943" y="2239962"/>
                  </a:lnTo>
                  <a:lnTo>
                    <a:pt x="5943" y="2246122"/>
                  </a:lnTo>
                  <a:lnTo>
                    <a:pt x="720064" y="2247506"/>
                  </a:lnTo>
                  <a:lnTo>
                    <a:pt x="719950" y="2304669"/>
                  </a:lnTo>
                  <a:lnTo>
                    <a:pt x="834821" y="2247519"/>
                  </a:lnTo>
                  <a:lnTo>
                    <a:pt x="846886" y="2241524"/>
                  </a:lnTo>
                  <a:lnTo>
                    <a:pt x="847077" y="2241677"/>
                  </a:lnTo>
                  <a:lnTo>
                    <a:pt x="847077" y="2241550"/>
                  </a:lnTo>
                  <a:lnTo>
                    <a:pt x="857008" y="2137283"/>
                  </a:lnTo>
                  <a:lnTo>
                    <a:pt x="860539" y="2100326"/>
                  </a:lnTo>
                  <a:close/>
                </a:path>
                <a:path w="1718945" h="2305050">
                  <a:moveTo>
                    <a:pt x="1718551" y="202438"/>
                  </a:moveTo>
                  <a:lnTo>
                    <a:pt x="1712214" y="172466"/>
                  </a:lnTo>
                  <a:lnTo>
                    <a:pt x="1689798" y="66268"/>
                  </a:lnTo>
                  <a:lnTo>
                    <a:pt x="1689595" y="63500"/>
                  </a:lnTo>
                  <a:lnTo>
                    <a:pt x="1689265" y="63792"/>
                  </a:lnTo>
                  <a:lnTo>
                    <a:pt x="1689214" y="63500"/>
                  </a:lnTo>
                  <a:lnTo>
                    <a:pt x="1687969" y="64909"/>
                  </a:lnTo>
                  <a:lnTo>
                    <a:pt x="1650885" y="97256"/>
                  </a:lnTo>
                  <a:lnTo>
                    <a:pt x="1650885" y="184950"/>
                  </a:lnTo>
                  <a:lnTo>
                    <a:pt x="1402676" y="1134808"/>
                  </a:lnTo>
                  <a:lnTo>
                    <a:pt x="1394828" y="1144549"/>
                  </a:lnTo>
                  <a:lnTo>
                    <a:pt x="1394828" y="1164844"/>
                  </a:lnTo>
                  <a:lnTo>
                    <a:pt x="1393672" y="1169238"/>
                  </a:lnTo>
                  <a:lnTo>
                    <a:pt x="1393202" y="1168679"/>
                  </a:lnTo>
                  <a:lnTo>
                    <a:pt x="1392821" y="1167320"/>
                  </a:lnTo>
                  <a:lnTo>
                    <a:pt x="1394828" y="1164844"/>
                  </a:lnTo>
                  <a:lnTo>
                    <a:pt x="1394828" y="1144549"/>
                  </a:lnTo>
                  <a:lnTo>
                    <a:pt x="1388592" y="1152283"/>
                  </a:lnTo>
                  <a:lnTo>
                    <a:pt x="1387144" y="1147140"/>
                  </a:lnTo>
                  <a:lnTo>
                    <a:pt x="1387144" y="1194193"/>
                  </a:lnTo>
                  <a:lnTo>
                    <a:pt x="1337310" y="1384998"/>
                  </a:lnTo>
                  <a:lnTo>
                    <a:pt x="1332039" y="1372450"/>
                  </a:lnTo>
                  <a:lnTo>
                    <a:pt x="1332039" y="1405178"/>
                  </a:lnTo>
                  <a:lnTo>
                    <a:pt x="1297203" y="1538478"/>
                  </a:lnTo>
                  <a:lnTo>
                    <a:pt x="1293888" y="1538478"/>
                  </a:lnTo>
                  <a:lnTo>
                    <a:pt x="1293888" y="1551178"/>
                  </a:lnTo>
                  <a:lnTo>
                    <a:pt x="1248029" y="1726704"/>
                  </a:lnTo>
                  <a:lnTo>
                    <a:pt x="1094397" y="1551178"/>
                  </a:lnTo>
                  <a:lnTo>
                    <a:pt x="1293888" y="1551178"/>
                  </a:lnTo>
                  <a:lnTo>
                    <a:pt x="1293888" y="1538478"/>
                  </a:lnTo>
                  <a:lnTo>
                    <a:pt x="1093812" y="1538478"/>
                  </a:lnTo>
                  <a:lnTo>
                    <a:pt x="1287233" y="1298397"/>
                  </a:lnTo>
                  <a:lnTo>
                    <a:pt x="1332039" y="1405178"/>
                  </a:lnTo>
                  <a:lnTo>
                    <a:pt x="1332039" y="1372450"/>
                  </a:lnTo>
                  <a:lnTo>
                    <a:pt x="1296263" y="1287195"/>
                  </a:lnTo>
                  <a:lnTo>
                    <a:pt x="1383017" y="1179499"/>
                  </a:lnTo>
                  <a:lnTo>
                    <a:pt x="1387144" y="1194193"/>
                  </a:lnTo>
                  <a:lnTo>
                    <a:pt x="1387144" y="1147140"/>
                  </a:lnTo>
                  <a:lnTo>
                    <a:pt x="1376172" y="1108113"/>
                  </a:lnTo>
                  <a:lnTo>
                    <a:pt x="1376172" y="1167714"/>
                  </a:lnTo>
                  <a:lnTo>
                    <a:pt x="1290662" y="1273848"/>
                  </a:lnTo>
                  <a:lnTo>
                    <a:pt x="1281633" y="1252334"/>
                  </a:lnTo>
                  <a:lnTo>
                    <a:pt x="1281633" y="1285062"/>
                  </a:lnTo>
                  <a:lnTo>
                    <a:pt x="1103312" y="1506410"/>
                  </a:lnTo>
                  <a:lnTo>
                    <a:pt x="1237526" y="1179893"/>
                  </a:lnTo>
                  <a:lnTo>
                    <a:pt x="1281633" y="1285062"/>
                  </a:lnTo>
                  <a:lnTo>
                    <a:pt x="1281633" y="1252334"/>
                  </a:lnTo>
                  <a:lnTo>
                    <a:pt x="1244320" y="1163370"/>
                  </a:lnTo>
                  <a:lnTo>
                    <a:pt x="1287805" y="1057579"/>
                  </a:lnTo>
                  <a:lnTo>
                    <a:pt x="1376172" y="1167714"/>
                  </a:lnTo>
                  <a:lnTo>
                    <a:pt x="1376172" y="1108113"/>
                  </a:lnTo>
                  <a:lnTo>
                    <a:pt x="1372831" y="1096238"/>
                  </a:lnTo>
                  <a:lnTo>
                    <a:pt x="1372831" y="1143279"/>
                  </a:lnTo>
                  <a:lnTo>
                    <a:pt x="1293304" y="1044181"/>
                  </a:lnTo>
                  <a:lnTo>
                    <a:pt x="1323975" y="969556"/>
                  </a:lnTo>
                  <a:lnTo>
                    <a:pt x="1372831" y="1143279"/>
                  </a:lnTo>
                  <a:lnTo>
                    <a:pt x="1372831" y="1096238"/>
                  </a:lnTo>
                  <a:lnTo>
                    <a:pt x="1331836" y="950442"/>
                  </a:lnTo>
                  <a:lnTo>
                    <a:pt x="1646986" y="183743"/>
                  </a:lnTo>
                  <a:lnTo>
                    <a:pt x="1649679" y="184454"/>
                  </a:lnTo>
                  <a:lnTo>
                    <a:pt x="1650885" y="184950"/>
                  </a:lnTo>
                  <a:lnTo>
                    <a:pt x="1650885" y="97256"/>
                  </a:lnTo>
                  <a:lnTo>
                    <a:pt x="1582534" y="156845"/>
                  </a:lnTo>
                  <a:lnTo>
                    <a:pt x="1600822" y="164363"/>
                  </a:lnTo>
                  <a:lnTo>
                    <a:pt x="1595615" y="170307"/>
                  </a:lnTo>
                  <a:lnTo>
                    <a:pt x="1634642" y="180517"/>
                  </a:lnTo>
                  <a:lnTo>
                    <a:pt x="1326273" y="930681"/>
                  </a:lnTo>
                  <a:lnTo>
                    <a:pt x="1084173" y="69850"/>
                  </a:lnTo>
                  <a:lnTo>
                    <a:pt x="1561325" y="69850"/>
                  </a:lnTo>
                  <a:lnTo>
                    <a:pt x="1561325" y="127000"/>
                  </a:lnTo>
                  <a:lnTo>
                    <a:pt x="1675625" y="69850"/>
                  </a:lnTo>
                  <a:lnTo>
                    <a:pt x="1688325" y="63500"/>
                  </a:lnTo>
                  <a:lnTo>
                    <a:pt x="1675625" y="57150"/>
                  </a:lnTo>
                  <a:lnTo>
                    <a:pt x="1561325" y="0"/>
                  </a:lnTo>
                  <a:lnTo>
                    <a:pt x="1561325" y="57150"/>
                  </a:lnTo>
                  <a:lnTo>
                    <a:pt x="1075804" y="57150"/>
                  </a:lnTo>
                  <a:lnTo>
                    <a:pt x="1075804" y="63500"/>
                  </a:lnTo>
                  <a:lnTo>
                    <a:pt x="1069708" y="65278"/>
                  </a:lnTo>
                  <a:lnTo>
                    <a:pt x="1318425" y="949794"/>
                  </a:lnTo>
                  <a:lnTo>
                    <a:pt x="1284262" y="1032903"/>
                  </a:lnTo>
                  <a:lnTo>
                    <a:pt x="1278763" y="1026058"/>
                  </a:lnTo>
                  <a:lnTo>
                    <a:pt x="1278763" y="1046302"/>
                  </a:lnTo>
                  <a:lnTo>
                    <a:pt x="1237411" y="1146911"/>
                  </a:lnTo>
                  <a:lnTo>
                    <a:pt x="1103617" y="828014"/>
                  </a:lnTo>
                  <a:lnTo>
                    <a:pt x="1278763" y="1046302"/>
                  </a:lnTo>
                  <a:lnTo>
                    <a:pt x="1278763" y="1026058"/>
                  </a:lnTo>
                  <a:lnTo>
                    <a:pt x="1085329" y="784999"/>
                  </a:lnTo>
                  <a:lnTo>
                    <a:pt x="1080376" y="788936"/>
                  </a:lnTo>
                  <a:lnTo>
                    <a:pt x="1074534" y="791337"/>
                  </a:lnTo>
                  <a:lnTo>
                    <a:pt x="1230617" y="1163434"/>
                  </a:lnTo>
                  <a:lnTo>
                    <a:pt x="1075423" y="1541018"/>
                  </a:lnTo>
                  <a:lnTo>
                    <a:pt x="1074534" y="1543177"/>
                  </a:lnTo>
                  <a:lnTo>
                    <a:pt x="1079779" y="1545348"/>
                  </a:lnTo>
                  <a:lnTo>
                    <a:pt x="1075550" y="1549019"/>
                  </a:lnTo>
                  <a:lnTo>
                    <a:pt x="1244130" y="1741627"/>
                  </a:lnTo>
                  <a:lnTo>
                    <a:pt x="1114742" y="2236813"/>
                  </a:lnTo>
                  <a:lnTo>
                    <a:pt x="1114031" y="2238629"/>
                  </a:lnTo>
                  <a:lnTo>
                    <a:pt x="1114234" y="2238718"/>
                  </a:lnTo>
                  <a:lnTo>
                    <a:pt x="1113904" y="2240026"/>
                  </a:lnTo>
                  <a:lnTo>
                    <a:pt x="1120000" y="2241613"/>
                  </a:lnTo>
                  <a:lnTo>
                    <a:pt x="1120000" y="2247646"/>
                  </a:lnTo>
                  <a:lnTo>
                    <a:pt x="1562214" y="2247646"/>
                  </a:lnTo>
                  <a:lnTo>
                    <a:pt x="1562214" y="2304796"/>
                  </a:lnTo>
                  <a:lnTo>
                    <a:pt x="1676514" y="2247646"/>
                  </a:lnTo>
                  <a:lnTo>
                    <a:pt x="1689214" y="2241296"/>
                  </a:lnTo>
                  <a:lnTo>
                    <a:pt x="1688465" y="2240927"/>
                  </a:lnTo>
                  <a:lnTo>
                    <a:pt x="1688566" y="2240381"/>
                  </a:lnTo>
                  <a:lnTo>
                    <a:pt x="1689023" y="2240559"/>
                  </a:lnTo>
                  <a:lnTo>
                    <a:pt x="1689595" y="2241042"/>
                  </a:lnTo>
                  <a:lnTo>
                    <a:pt x="1690192" y="2231936"/>
                  </a:lnTo>
                  <a:lnTo>
                    <a:pt x="1709140" y="2133346"/>
                  </a:lnTo>
                  <a:lnTo>
                    <a:pt x="1715122" y="2102231"/>
                  </a:lnTo>
                  <a:lnTo>
                    <a:pt x="1698485" y="2106904"/>
                  </a:lnTo>
                  <a:lnTo>
                    <a:pt x="1698993" y="2099310"/>
                  </a:lnTo>
                  <a:lnTo>
                    <a:pt x="1686953" y="2104377"/>
                  </a:lnTo>
                  <a:lnTo>
                    <a:pt x="1686953" y="2240178"/>
                  </a:lnTo>
                  <a:lnTo>
                    <a:pt x="1681937" y="2237663"/>
                  </a:lnTo>
                  <a:lnTo>
                    <a:pt x="1686293" y="2239454"/>
                  </a:lnTo>
                  <a:lnTo>
                    <a:pt x="1686953" y="2240178"/>
                  </a:lnTo>
                  <a:lnTo>
                    <a:pt x="1686953" y="2104377"/>
                  </a:lnTo>
                  <a:lnTo>
                    <a:pt x="1659585" y="2115858"/>
                  </a:lnTo>
                  <a:lnTo>
                    <a:pt x="1644992" y="2063978"/>
                  </a:lnTo>
                  <a:lnTo>
                    <a:pt x="1644992" y="2111184"/>
                  </a:lnTo>
                  <a:lnTo>
                    <a:pt x="1642833" y="2113076"/>
                  </a:lnTo>
                  <a:lnTo>
                    <a:pt x="1632750" y="2089048"/>
                  </a:lnTo>
                  <a:lnTo>
                    <a:pt x="1632750" y="2121878"/>
                  </a:lnTo>
                  <a:lnTo>
                    <a:pt x="1626920" y="2126970"/>
                  </a:lnTo>
                  <a:lnTo>
                    <a:pt x="1603997" y="2133396"/>
                  </a:lnTo>
                  <a:lnTo>
                    <a:pt x="1595374" y="2123554"/>
                  </a:lnTo>
                  <a:lnTo>
                    <a:pt x="1595374" y="2142807"/>
                  </a:lnTo>
                  <a:lnTo>
                    <a:pt x="1581899" y="2148459"/>
                  </a:lnTo>
                  <a:lnTo>
                    <a:pt x="1592199" y="2157323"/>
                  </a:lnTo>
                  <a:lnTo>
                    <a:pt x="1566367" y="2179878"/>
                  </a:lnTo>
                  <a:lnTo>
                    <a:pt x="1562214" y="2177796"/>
                  </a:lnTo>
                  <a:lnTo>
                    <a:pt x="1562214" y="2183523"/>
                  </a:lnTo>
                  <a:lnTo>
                    <a:pt x="1558150" y="2187067"/>
                  </a:lnTo>
                  <a:lnTo>
                    <a:pt x="1562214" y="2188730"/>
                  </a:lnTo>
                  <a:lnTo>
                    <a:pt x="1562214" y="2234946"/>
                  </a:lnTo>
                  <a:lnTo>
                    <a:pt x="1133005" y="2234946"/>
                  </a:lnTo>
                  <a:lnTo>
                    <a:pt x="1394663" y="1913547"/>
                  </a:lnTo>
                  <a:lnTo>
                    <a:pt x="1595374" y="2142807"/>
                  </a:lnTo>
                  <a:lnTo>
                    <a:pt x="1595374" y="2123554"/>
                  </a:lnTo>
                  <a:lnTo>
                    <a:pt x="1402816" y="1903526"/>
                  </a:lnTo>
                  <a:lnTo>
                    <a:pt x="1494091" y="1791411"/>
                  </a:lnTo>
                  <a:lnTo>
                    <a:pt x="1632750" y="2121878"/>
                  </a:lnTo>
                  <a:lnTo>
                    <a:pt x="1632750" y="2089048"/>
                  </a:lnTo>
                  <a:lnTo>
                    <a:pt x="1503172" y="1780260"/>
                  </a:lnTo>
                  <a:lnTo>
                    <a:pt x="1539417" y="1735734"/>
                  </a:lnTo>
                  <a:lnTo>
                    <a:pt x="1644992" y="2111184"/>
                  </a:lnTo>
                  <a:lnTo>
                    <a:pt x="1644992" y="2063978"/>
                  </a:lnTo>
                  <a:lnTo>
                    <a:pt x="1549285" y="1723618"/>
                  </a:lnTo>
                  <a:lnTo>
                    <a:pt x="1611388" y="1647329"/>
                  </a:lnTo>
                  <a:lnTo>
                    <a:pt x="1655686" y="1683385"/>
                  </a:lnTo>
                  <a:lnTo>
                    <a:pt x="1667751" y="1629410"/>
                  </a:lnTo>
                  <a:lnTo>
                    <a:pt x="1686623" y="1545043"/>
                  </a:lnTo>
                  <a:lnTo>
                    <a:pt x="1686915" y="1544904"/>
                  </a:lnTo>
                  <a:lnTo>
                    <a:pt x="1687055" y="1544955"/>
                  </a:lnTo>
                  <a:lnTo>
                    <a:pt x="1687055" y="1544828"/>
                  </a:lnTo>
                  <a:lnTo>
                    <a:pt x="1668665" y="1459865"/>
                  </a:lnTo>
                  <a:lnTo>
                    <a:pt x="1657083" y="1406271"/>
                  </a:lnTo>
                  <a:lnTo>
                    <a:pt x="1612544" y="1441958"/>
                  </a:lnTo>
                  <a:lnTo>
                    <a:pt x="1602613" y="1429588"/>
                  </a:lnTo>
                  <a:lnTo>
                    <a:pt x="1602613" y="1449920"/>
                  </a:lnTo>
                  <a:lnTo>
                    <a:pt x="1601533" y="1450797"/>
                  </a:lnTo>
                  <a:lnTo>
                    <a:pt x="1601533" y="1639303"/>
                  </a:lnTo>
                  <a:lnTo>
                    <a:pt x="1545069" y="1708658"/>
                  </a:lnTo>
                  <a:lnTo>
                    <a:pt x="1535214" y="1673618"/>
                  </a:lnTo>
                  <a:lnTo>
                    <a:pt x="1535214" y="1720761"/>
                  </a:lnTo>
                  <a:lnTo>
                    <a:pt x="1497596" y="1766963"/>
                  </a:lnTo>
                  <a:lnTo>
                    <a:pt x="1488516" y="1745335"/>
                  </a:lnTo>
                  <a:lnTo>
                    <a:pt x="1488516" y="1778114"/>
                  </a:lnTo>
                  <a:lnTo>
                    <a:pt x="1394320" y="1893824"/>
                  </a:lnTo>
                  <a:lnTo>
                    <a:pt x="1386166" y="1884514"/>
                  </a:lnTo>
                  <a:lnTo>
                    <a:pt x="1386166" y="1903844"/>
                  </a:lnTo>
                  <a:lnTo>
                    <a:pt x="1140993" y="2204974"/>
                  </a:lnTo>
                  <a:lnTo>
                    <a:pt x="1298333" y="1803527"/>
                  </a:lnTo>
                  <a:lnTo>
                    <a:pt x="1386166" y="1903844"/>
                  </a:lnTo>
                  <a:lnTo>
                    <a:pt x="1386166" y="1884514"/>
                  </a:lnTo>
                  <a:lnTo>
                    <a:pt x="1303578" y="1790166"/>
                  </a:lnTo>
                  <a:lnTo>
                    <a:pt x="1395336" y="1556042"/>
                  </a:lnTo>
                  <a:lnTo>
                    <a:pt x="1488516" y="1778114"/>
                  </a:lnTo>
                  <a:lnTo>
                    <a:pt x="1488516" y="1745335"/>
                  </a:lnTo>
                  <a:lnTo>
                    <a:pt x="1407045" y="1551178"/>
                  </a:lnTo>
                  <a:lnTo>
                    <a:pt x="1487525" y="1551178"/>
                  </a:lnTo>
                  <a:lnTo>
                    <a:pt x="1535214" y="1720761"/>
                  </a:lnTo>
                  <a:lnTo>
                    <a:pt x="1535214" y="1673618"/>
                  </a:lnTo>
                  <a:lnTo>
                    <a:pt x="1500784" y="1551178"/>
                  </a:lnTo>
                  <a:lnTo>
                    <a:pt x="1560055" y="1551178"/>
                  </a:lnTo>
                  <a:lnTo>
                    <a:pt x="1560055" y="1601990"/>
                  </a:lnTo>
                  <a:lnTo>
                    <a:pt x="1557261" y="1603248"/>
                  </a:lnTo>
                  <a:lnTo>
                    <a:pt x="1560055" y="1605534"/>
                  </a:lnTo>
                  <a:lnTo>
                    <a:pt x="1560055" y="1608328"/>
                  </a:lnTo>
                  <a:lnTo>
                    <a:pt x="1562188" y="1607261"/>
                  </a:lnTo>
                  <a:lnTo>
                    <a:pt x="1601533" y="1639303"/>
                  </a:lnTo>
                  <a:lnTo>
                    <a:pt x="1601533" y="1450797"/>
                  </a:lnTo>
                  <a:lnTo>
                    <a:pt x="1562112" y="1482369"/>
                  </a:lnTo>
                  <a:lnTo>
                    <a:pt x="1560055" y="1481328"/>
                  </a:lnTo>
                  <a:lnTo>
                    <a:pt x="1560055" y="1484020"/>
                  </a:lnTo>
                  <a:lnTo>
                    <a:pt x="1558023" y="1485646"/>
                  </a:lnTo>
                  <a:lnTo>
                    <a:pt x="1560055" y="1486585"/>
                  </a:lnTo>
                  <a:lnTo>
                    <a:pt x="1560055" y="1538478"/>
                  </a:lnTo>
                  <a:lnTo>
                    <a:pt x="1497215" y="1538478"/>
                  </a:lnTo>
                  <a:lnTo>
                    <a:pt x="1483956" y="1491348"/>
                  </a:lnTo>
                  <a:lnTo>
                    <a:pt x="1483956" y="1538478"/>
                  </a:lnTo>
                  <a:lnTo>
                    <a:pt x="1402219" y="1538478"/>
                  </a:lnTo>
                  <a:lnTo>
                    <a:pt x="1449806" y="1417040"/>
                  </a:lnTo>
                  <a:lnTo>
                    <a:pt x="1483956" y="1538478"/>
                  </a:lnTo>
                  <a:lnTo>
                    <a:pt x="1483956" y="1491348"/>
                  </a:lnTo>
                  <a:lnTo>
                    <a:pt x="1457528" y="1397368"/>
                  </a:lnTo>
                  <a:lnTo>
                    <a:pt x="1491297" y="1311198"/>
                  </a:lnTo>
                  <a:lnTo>
                    <a:pt x="1602613" y="1449920"/>
                  </a:lnTo>
                  <a:lnTo>
                    <a:pt x="1602613" y="1429588"/>
                  </a:lnTo>
                  <a:lnTo>
                    <a:pt x="1496644" y="1297546"/>
                  </a:lnTo>
                  <a:lnTo>
                    <a:pt x="1645894" y="916774"/>
                  </a:lnTo>
                  <a:lnTo>
                    <a:pt x="1659369" y="927608"/>
                  </a:lnTo>
                  <a:lnTo>
                    <a:pt x="1662163" y="914742"/>
                  </a:lnTo>
                  <a:lnTo>
                    <a:pt x="1701914" y="930275"/>
                  </a:lnTo>
                  <a:lnTo>
                    <a:pt x="1698561" y="893064"/>
                  </a:lnTo>
                  <a:lnTo>
                    <a:pt x="1689315" y="790168"/>
                  </a:lnTo>
                  <a:lnTo>
                    <a:pt x="1689595" y="788924"/>
                  </a:lnTo>
                  <a:lnTo>
                    <a:pt x="1689227" y="789101"/>
                  </a:lnTo>
                  <a:lnTo>
                    <a:pt x="1689214" y="788924"/>
                  </a:lnTo>
                  <a:lnTo>
                    <a:pt x="1688820" y="789279"/>
                  </a:lnTo>
                  <a:lnTo>
                    <a:pt x="1635556" y="813638"/>
                  </a:lnTo>
                  <a:lnTo>
                    <a:pt x="1635556" y="908456"/>
                  </a:lnTo>
                  <a:lnTo>
                    <a:pt x="1487474" y="1286129"/>
                  </a:lnTo>
                  <a:lnTo>
                    <a:pt x="1482128" y="1279474"/>
                  </a:lnTo>
                  <a:lnTo>
                    <a:pt x="1482128" y="1299768"/>
                  </a:lnTo>
                  <a:lnTo>
                    <a:pt x="1451813" y="1377073"/>
                  </a:lnTo>
                  <a:lnTo>
                    <a:pt x="1444104" y="1349667"/>
                  </a:lnTo>
                  <a:lnTo>
                    <a:pt x="1444104" y="1396746"/>
                  </a:lnTo>
                  <a:lnTo>
                    <a:pt x="1394904" y="1522234"/>
                  </a:lnTo>
                  <a:lnTo>
                    <a:pt x="1387957" y="1505686"/>
                  </a:lnTo>
                  <a:lnTo>
                    <a:pt x="1387957" y="1538478"/>
                  </a:lnTo>
                  <a:lnTo>
                    <a:pt x="1383550" y="1538478"/>
                  </a:lnTo>
                  <a:lnTo>
                    <a:pt x="1383550" y="1551178"/>
                  </a:lnTo>
                  <a:lnTo>
                    <a:pt x="1294104" y="1779333"/>
                  </a:lnTo>
                  <a:lnTo>
                    <a:pt x="1288859" y="1773351"/>
                  </a:lnTo>
                  <a:lnTo>
                    <a:pt x="1288859" y="1792706"/>
                  </a:lnTo>
                  <a:lnTo>
                    <a:pt x="1153795" y="2137181"/>
                  </a:lnTo>
                  <a:lnTo>
                    <a:pt x="1254188" y="1753108"/>
                  </a:lnTo>
                  <a:lnTo>
                    <a:pt x="1288859" y="1792706"/>
                  </a:lnTo>
                  <a:lnTo>
                    <a:pt x="1288859" y="1773351"/>
                  </a:lnTo>
                  <a:lnTo>
                    <a:pt x="1258087" y="1738185"/>
                  </a:lnTo>
                  <a:lnTo>
                    <a:pt x="1306944" y="1551178"/>
                  </a:lnTo>
                  <a:lnTo>
                    <a:pt x="1383550" y="1551178"/>
                  </a:lnTo>
                  <a:lnTo>
                    <a:pt x="1383550" y="1538478"/>
                  </a:lnTo>
                  <a:lnTo>
                    <a:pt x="1310271" y="1538478"/>
                  </a:lnTo>
                  <a:lnTo>
                    <a:pt x="1340091" y="1424381"/>
                  </a:lnTo>
                  <a:lnTo>
                    <a:pt x="1387957" y="1538478"/>
                  </a:lnTo>
                  <a:lnTo>
                    <a:pt x="1387957" y="1505686"/>
                  </a:lnTo>
                  <a:lnTo>
                    <a:pt x="1345374" y="1404200"/>
                  </a:lnTo>
                  <a:lnTo>
                    <a:pt x="1393939" y="1218361"/>
                  </a:lnTo>
                  <a:lnTo>
                    <a:pt x="1444104" y="1396746"/>
                  </a:lnTo>
                  <a:lnTo>
                    <a:pt x="1444104" y="1349667"/>
                  </a:lnTo>
                  <a:lnTo>
                    <a:pt x="1401991" y="1199896"/>
                  </a:lnTo>
                  <a:lnTo>
                    <a:pt x="1482128" y="1299768"/>
                  </a:lnTo>
                  <a:lnTo>
                    <a:pt x="1482128" y="1279474"/>
                  </a:lnTo>
                  <a:lnTo>
                    <a:pt x="1403553" y="1181557"/>
                  </a:lnTo>
                  <a:lnTo>
                    <a:pt x="1414221" y="1140777"/>
                  </a:lnTo>
                  <a:lnTo>
                    <a:pt x="1612087" y="895172"/>
                  </a:lnTo>
                  <a:lnTo>
                    <a:pt x="1625625" y="900468"/>
                  </a:lnTo>
                  <a:lnTo>
                    <a:pt x="1635556" y="908456"/>
                  </a:lnTo>
                  <a:lnTo>
                    <a:pt x="1635556" y="813638"/>
                  </a:lnTo>
                  <a:lnTo>
                    <a:pt x="1560436" y="847979"/>
                  </a:lnTo>
                  <a:lnTo>
                    <a:pt x="1593837" y="874890"/>
                  </a:lnTo>
                  <a:lnTo>
                    <a:pt x="1583677" y="884047"/>
                  </a:lnTo>
                  <a:lnTo>
                    <a:pt x="1599666" y="890308"/>
                  </a:lnTo>
                  <a:lnTo>
                    <a:pt x="1422069" y="1110742"/>
                  </a:lnTo>
                  <a:lnTo>
                    <a:pt x="1662760" y="189826"/>
                  </a:lnTo>
                  <a:lnTo>
                    <a:pt x="1700009" y="205105"/>
                  </a:lnTo>
                  <a:lnTo>
                    <a:pt x="1699437" y="197459"/>
                  </a:lnTo>
                  <a:lnTo>
                    <a:pt x="1718551" y="202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189601" y="3629659"/>
            <a:ext cx="217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200" dirty="0">
                <a:latin typeface="Cambria Math"/>
                <a:cs typeface="Cambria Math"/>
              </a:rPr>
              <a:t>𝑦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2420" y="4620209"/>
            <a:ext cx="412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75" spc="7" baseline="-16260" dirty="0">
                <a:latin typeface="Cambria Math"/>
                <a:cs typeface="Cambria Math"/>
              </a:rPr>
              <a:t>4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7820" y="3894531"/>
            <a:ext cx="214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3748" y="4064253"/>
            <a:ext cx="17589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5" dirty="0">
                <a:latin typeface="Cambria Math"/>
                <a:cs typeface="Cambria Math"/>
              </a:rPr>
              <a:t>3</a:t>
            </a:r>
            <a:endParaRPr sz="2050">
              <a:latin typeface="Cambria Math"/>
              <a:cs typeface="Cambria Math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3785" y="5864846"/>
            <a:ext cx="95378" cy="165215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8359012" y="5845771"/>
            <a:ext cx="222885" cy="190500"/>
            <a:chOff x="8359012" y="5845771"/>
            <a:chExt cx="222885" cy="190500"/>
          </a:xfrm>
        </p:grpSpPr>
        <p:sp>
          <p:nvSpPr>
            <p:cNvPr id="38" name="object 38"/>
            <p:cNvSpPr/>
            <p:nvPr/>
          </p:nvSpPr>
          <p:spPr>
            <a:xfrm>
              <a:off x="8368537" y="598237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6476" y="0"/>
                  </a:moveTo>
                  <a:lnTo>
                    <a:pt x="0" y="0"/>
                  </a:lnTo>
                  <a:lnTo>
                    <a:pt x="0" y="6121"/>
                  </a:lnTo>
                  <a:lnTo>
                    <a:pt x="6476" y="0"/>
                  </a:lnTo>
                  <a:lnTo>
                    <a:pt x="12572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2385" y="5845771"/>
              <a:ext cx="159132" cy="190412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44812" y="5858369"/>
            <a:ext cx="127128" cy="1526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35312" y="5845771"/>
            <a:ext cx="165228" cy="20948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35539" y="5833173"/>
            <a:ext cx="107951" cy="11408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19562" y="5782411"/>
            <a:ext cx="234951" cy="24765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2A9BDD8-E179-40A4-B33E-3BF7BDF88E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287" t="42314" r="30000" b="39390"/>
          <a:stretch/>
        </p:blipFill>
        <p:spPr>
          <a:xfrm>
            <a:off x="5602593" y="2232242"/>
            <a:ext cx="6534924" cy="32469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111791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10" dirty="0">
                <a:latin typeface="Calibri"/>
                <a:cs typeface="Calibri"/>
              </a:rPr>
              <a:t>Implementing</a:t>
            </a:r>
            <a:r>
              <a:rPr sz="4400" spc="170" dirty="0">
                <a:latin typeface="Calibri"/>
                <a:cs typeface="Calibri"/>
              </a:rPr>
              <a:t> </a:t>
            </a:r>
            <a:r>
              <a:rPr sz="4400" spc="175" dirty="0">
                <a:latin typeface="Calibri"/>
                <a:cs typeface="Calibri"/>
              </a:rPr>
              <a:t>dropout </a:t>
            </a:r>
            <a:r>
              <a:rPr sz="4400" spc="229" dirty="0">
                <a:latin typeface="Calibri"/>
                <a:cs typeface="Calibri"/>
              </a:rPr>
              <a:t>(“Inverted</a:t>
            </a:r>
            <a:r>
              <a:rPr sz="4400" spc="170" dirty="0">
                <a:latin typeface="Calibri"/>
                <a:cs typeface="Calibri"/>
              </a:rPr>
              <a:t> </a:t>
            </a:r>
            <a:r>
              <a:rPr sz="4400" spc="135" dirty="0">
                <a:latin typeface="Calibri"/>
                <a:cs typeface="Calibri"/>
              </a:rPr>
              <a:t>dropout”)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1053" y="958469"/>
            <a:ext cx="946150" cy="337185"/>
          </a:xfrm>
          <a:custGeom>
            <a:avLst/>
            <a:gdLst/>
            <a:ahLst/>
            <a:cxnLst/>
            <a:rect l="l" t="t" r="r" b="b"/>
            <a:pathLst>
              <a:path w="946150" h="337184">
                <a:moveTo>
                  <a:pt x="63373" y="12953"/>
                </a:moveTo>
                <a:lnTo>
                  <a:pt x="69850" y="25653"/>
                </a:lnTo>
                <a:lnTo>
                  <a:pt x="69850" y="38226"/>
                </a:lnTo>
                <a:lnTo>
                  <a:pt x="69850" y="57276"/>
                </a:lnTo>
                <a:lnTo>
                  <a:pt x="76327" y="76326"/>
                </a:lnTo>
                <a:lnTo>
                  <a:pt x="76327" y="101853"/>
                </a:lnTo>
                <a:lnTo>
                  <a:pt x="76327" y="127126"/>
                </a:lnTo>
                <a:lnTo>
                  <a:pt x="76327" y="184403"/>
                </a:lnTo>
                <a:lnTo>
                  <a:pt x="76327" y="216026"/>
                </a:lnTo>
                <a:lnTo>
                  <a:pt x="82423" y="266826"/>
                </a:lnTo>
                <a:lnTo>
                  <a:pt x="82423" y="285876"/>
                </a:lnTo>
                <a:lnTo>
                  <a:pt x="94996" y="323976"/>
                </a:lnTo>
                <a:lnTo>
                  <a:pt x="101473" y="330453"/>
                </a:lnTo>
                <a:lnTo>
                  <a:pt x="101473" y="336676"/>
                </a:lnTo>
              </a:path>
              <a:path w="946150" h="337184">
                <a:moveTo>
                  <a:pt x="202946" y="51180"/>
                </a:moveTo>
                <a:lnTo>
                  <a:pt x="209423" y="63753"/>
                </a:lnTo>
                <a:lnTo>
                  <a:pt x="209423" y="88900"/>
                </a:lnTo>
                <a:lnTo>
                  <a:pt x="215900" y="108076"/>
                </a:lnTo>
                <a:lnTo>
                  <a:pt x="222123" y="146176"/>
                </a:lnTo>
                <a:lnTo>
                  <a:pt x="228600" y="165226"/>
                </a:lnTo>
                <a:lnTo>
                  <a:pt x="235077" y="203453"/>
                </a:lnTo>
                <a:lnTo>
                  <a:pt x="235077" y="222503"/>
                </a:lnTo>
                <a:lnTo>
                  <a:pt x="241173" y="247776"/>
                </a:lnTo>
                <a:lnTo>
                  <a:pt x="247650" y="260730"/>
                </a:lnTo>
                <a:lnTo>
                  <a:pt x="253746" y="273303"/>
                </a:lnTo>
                <a:lnTo>
                  <a:pt x="253746" y="279780"/>
                </a:lnTo>
                <a:lnTo>
                  <a:pt x="260223" y="279780"/>
                </a:lnTo>
              </a:path>
              <a:path w="946150" h="337184">
                <a:moveTo>
                  <a:pt x="285750" y="82803"/>
                </a:moveTo>
                <a:lnTo>
                  <a:pt x="285750" y="95376"/>
                </a:lnTo>
                <a:lnTo>
                  <a:pt x="285750" y="108076"/>
                </a:lnTo>
                <a:lnTo>
                  <a:pt x="285750" y="133603"/>
                </a:lnTo>
                <a:lnTo>
                  <a:pt x="291973" y="146176"/>
                </a:lnTo>
                <a:lnTo>
                  <a:pt x="291973" y="184403"/>
                </a:lnTo>
                <a:lnTo>
                  <a:pt x="291973" y="203453"/>
                </a:lnTo>
                <a:lnTo>
                  <a:pt x="298450" y="216026"/>
                </a:lnTo>
                <a:lnTo>
                  <a:pt x="298450" y="228600"/>
                </a:lnTo>
                <a:lnTo>
                  <a:pt x="304927" y="241553"/>
                </a:lnTo>
                <a:lnTo>
                  <a:pt x="311022" y="260730"/>
                </a:lnTo>
              </a:path>
              <a:path w="946150" h="337184">
                <a:moveTo>
                  <a:pt x="349122" y="203453"/>
                </a:moveTo>
                <a:lnTo>
                  <a:pt x="349122" y="216026"/>
                </a:lnTo>
                <a:lnTo>
                  <a:pt x="349122" y="222503"/>
                </a:lnTo>
                <a:lnTo>
                  <a:pt x="349122" y="228600"/>
                </a:lnTo>
                <a:lnTo>
                  <a:pt x="355600" y="235076"/>
                </a:lnTo>
                <a:lnTo>
                  <a:pt x="361822" y="241553"/>
                </a:lnTo>
                <a:lnTo>
                  <a:pt x="368300" y="247776"/>
                </a:lnTo>
                <a:lnTo>
                  <a:pt x="374777" y="247776"/>
                </a:lnTo>
                <a:lnTo>
                  <a:pt x="380872" y="247776"/>
                </a:lnTo>
                <a:lnTo>
                  <a:pt x="387350" y="241553"/>
                </a:lnTo>
                <a:lnTo>
                  <a:pt x="387350" y="235076"/>
                </a:lnTo>
                <a:lnTo>
                  <a:pt x="393827" y="228600"/>
                </a:lnTo>
                <a:lnTo>
                  <a:pt x="393827" y="184403"/>
                </a:lnTo>
                <a:lnTo>
                  <a:pt x="393827" y="190880"/>
                </a:lnTo>
                <a:lnTo>
                  <a:pt x="393827" y="203453"/>
                </a:lnTo>
                <a:lnTo>
                  <a:pt x="399922" y="209930"/>
                </a:lnTo>
                <a:lnTo>
                  <a:pt x="399922" y="216026"/>
                </a:lnTo>
                <a:lnTo>
                  <a:pt x="406400" y="216026"/>
                </a:lnTo>
                <a:lnTo>
                  <a:pt x="412496" y="222503"/>
                </a:lnTo>
                <a:lnTo>
                  <a:pt x="418972" y="228600"/>
                </a:lnTo>
                <a:lnTo>
                  <a:pt x="425450" y="228600"/>
                </a:lnTo>
                <a:lnTo>
                  <a:pt x="431546" y="228600"/>
                </a:lnTo>
              </a:path>
              <a:path w="946150" h="337184">
                <a:moveTo>
                  <a:pt x="450722" y="190880"/>
                </a:moveTo>
                <a:lnTo>
                  <a:pt x="450722" y="196976"/>
                </a:lnTo>
                <a:lnTo>
                  <a:pt x="450722" y="190880"/>
                </a:lnTo>
                <a:lnTo>
                  <a:pt x="450722" y="203453"/>
                </a:lnTo>
                <a:lnTo>
                  <a:pt x="450722" y="209930"/>
                </a:lnTo>
                <a:lnTo>
                  <a:pt x="457200" y="209930"/>
                </a:lnTo>
                <a:lnTo>
                  <a:pt x="457200" y="222503"/>
                </a:lnTo>
                <a:lnTo>
                  <a:pt x="463677" y="228600"/>
                </a:lnTo>
                <a:lnTo>
                  <a:pt x="469772" y="235076"/>
                </a:lnTo>
                <a:lnTo>
                  <a:pt x="469772" y="241553"/>
                </a:lnTo>
                <a:lnTo>
                  <a:pt x="463677" y="241553"/>
                </a:lnTo>
                <a:lnTo>
                  <a:pt x="450722" y="241553"/>
                </a:lnTo>
                <a:lnTo>
                  <a:pt x="438022" y="241553"/>
                </a:lnTo>
                <a:lnTo>
                  <a:pt x="431546" y="241553"/>
                </a:lnTo>
                <a:lnTo>
                  <a:pt x="425450" y="241553"/>
                </a:lnTo>
                <a:lnTo>
                  <a:pt x="425450" y="235076"/>
                </a:lnTo>
              </a:path>
              <a:path w="946150" h="337184">
                <a:moveTo>
                  <a:pt x="514350" y="140080"/>
                </a:moveTo>
                <a:lnTo>
                  <a:pt x="507872" y="133603"/>
                </a:lnTo>
                <a:lnTo>
                  <a:pt x="501396" y="133603"/>
                </a:lnTo>
                <a:lnTo>
                  <a:pt x="495300" y="133603"/>
                </a:lnTo>
                <a:lnTo>
                  <a:pt x="495300" y="101853"/>
                </a:lnTo>
                <a:lnTo>
                  <a:pt x="501396" y="95376"/>
                </a:lnTo>
                <a:lnTo>
                  <a:pt x="507872" y="101853"/>
                </a:lnTo>
                <a:lnTo>
                  <a:pt x="514350" y="114553"/>
                </a:lnTo>
                <a:lnTo>
                  <a:pt x="514350" y="127126"/>
                </a:lnTo>
                <a:lnTo>
                  <a:pt x="514350" y="140080"/>
                </a:lnTo>
                <a:lnTo>
                  <a:pt x="520572" y="158750"/>
                </a:lnTo>
                <a:lnTo>
                  <a:pt x="527050" y="171703"/>
                </a:lnTo>
                <a:lnTo>
                  <a:pt x="527050" y="184403"/>
                </a:lnTo>
                <a:lnTo>
                  <a:pt x="533527" y="209930"/>
                </a:lnTo>
                <a:lnTo>
                  <a:pt x="539622" y="222503"/>
                </a:lnTo>
                <a:lnTo>
                  <a:pt x="546100" y="228600"/>
                </a:lnTo>
                <a:lnTo>
                  <a:pt x="546100" y="235076"/>
                </a:lnTo>
                <a:lnTo>
                  <a:pt x="552196" y="247776"/>
                </a:lnTo>
                <a:lnTo>
                  <a:pt x="558672" y="247776"/>
                </a:lnTo>
                <a:lnTo>
                  <a:pt x="558672" y="241553"/>
                </a:lnTo>
                <a:lnTo>
                  <a:pt x="558672" y="228600"/>
                </a:lnTo>
                <a:lnTo>
                  <a:pt x="552196" y="222503"/>
                </a:lnTo>
                <a:lnTo>
                  <a:pt x="552196" y="216026"/>
                </a:lnTo>
                <a:lnTo>
                  <a:pt x="546100" y="196976"/>
                </a:lnTo>
                <a:lnTo>
                  <a:pt x="546100" y="190880"/>
                </a:lnTo>
                <a:lnTo>
                  <a:pt x="546100" y="184403"/>
                </a:lnTo>
                <a:lnTo>
                  <a:pt x="546100" y="177926"/>
                </a:lnTo>
                <a:lnTo>
                  <a:pt x="552196" y="177926"/>
                </a:lnTo>
                <a:lnTo>
                  <a:pt x="565150" y="171703"/>
                </a:lnTo>
                <a:lnTo>
                  <a:pt x="577722" y="171703"/>
                </a:lnTo>
                <a:lnTo>
                  <a:pt x="584200" y="177926"/>
                </a:lnTo>
                <a:lnTo>
                  <a:pt x="596900" y="177926"/>
                </a:lnTo>
                <a:lnTo>
                  <a:pt x="603377" y="184403"/>
                </a:lnTo>
                <a:lnTo>
                  <a:pt x="615950" y="184403"/>
                </a:lnTo>
                <a:lnTo>
                  <a:pt x="628522" y="190880"/>
                </a:lnTo>
                <a:lnTo>
                  <a:pt x="635000" y="190880"/>
                </a:lnTo>
                <a:lnTo>
                  <a:pt x="641096" y="196976"/>
                </a:lnTo>
                <a:lnTo>
                  <a:pt x="647572" y="196976"/>
                </a:lnTo>
                <a:lnTo>
                  <a:pt x="641096" y="203453"/>
                </a:lnTo>
                <a:lnTo>
                  <a:pt x="635000" y="209930"/>
                </a:lnTo>
                <a:lnTo>
                  <a:pt x="628522" y="216026"/>
                </a:lnTo>
                <a:lnTo>
                  <a:pt x="622427" y="222503"/>
                </a:lnTo>
                <a:lnTo>
                  <a:pt x="622427" y="235076"/>
                </a:lnTo>
                <a:lnTo>
                  <a:pt x="622427" y="241553"/>
                </a:lnTo>
                <a:lnTo>
                  <a:pt x="628522" y="247776"/>
                </a:lnTo>
                <a:lnTo>
                  <a:pt x="628522" y="254253"/>
                </a:lnTo>
                <a:lnTo>
                  <a:pt x="635000" y="254253"/>
                </a:lnTo>
                <a:lnTo>
                  <a:pt x="641096" y="254253"/>
                </a:lnTo>
                <a:lnTo>
                  <a:pt x="647572" y="254253"/>
                </a:lnTo>
                <a:lnTo>
                  <a:pt x="654050" y="254253"/>
                </a:lnTo>
                <a:lnTo>
                  <a:pt x="654050" y="247776"/>
                </a:lnTo>
                <a:lnTo>
                  <a:pt x="654050" y="241553"/>
                </a:lnTo>
                <a:lnTo>
                  <a:pt x="660146" y="235076"/>
                </a:lnTo>
                <a:lnTo>
                  <a:pt x="660146" y="228600"/>
                </a:lnTo>
                <a:lnTo>
                  <a:pt x="660146" y="222503"/>
                </a:lnTo>
                <a:lnTo>
                  <a:pt x="660146" y="216026"/>
                </a:lnTo>
                <a:lnTo>
                  <a:pt x="660146" y="209930"/>
                </a:lnTo>
                <a:lnTo>
                  <a:pt x="660146" y="203453"/>
                </a:lnTo>
                <a:lnTo>
                  <a:pt x="666622" y="203453"/>
                </a:lnTo>
                <a:lnTo>
                  <a:pt x="673100" y="203453"/>
                </a:lnTo>
                <a:lnTo>
                  <a:pt x="679322" y="196976"/>
                </a:lnTo>
                <a:lnTo>
                  <a:pt x="685800" y="190880"/>
                </a:lnTo>
                <a:lnTo>
                  <a:pt x="692277" y="190880"/>
                </a:lnTo>
                <a:lnTo>
                  <a:pt x="692277" y="184403"/>
                </a:lnTo>
              </a:path>
              <a:path w="946150" h="337184">
                <a:moveTo>
                  <a:pt x="685800" y="171703"/>
                </a:moveTo>
                <a:lnTo>
                  <a:pt x="692277" y="171703"/>
                </a:lnTo>
                <a:lnTo>
                  <a:pt x="704850" y="171703"/>
                </a:lnTo>
                <a:lnTo>
                  <a:pt x="717422" y="171703"/>
                </a:lnTo>
                <a:lnTo>
                  <a:pt x="723900" y="171703"/>
                </a:lnTo>
                <a:lnTo>
                  <a:pt x="749172" y="165226"/>
                </a:lnTo>
                <a:lnTo>
                  <a:pt x="762127" y="158750"/>
                </a:lnTo>
                <a:lnTo>
                  <a:pt x="768222" y="152653"/>
                </a:lnTo>
                <a:lnTo>
                  <a:pt x="774700" y="152653"/>
                </a:lnTo>
                <a:lnTo>
                  <a:pt x="780796" y="146176"/>
                </a:lnTo>
              </a:path>
              <a:path w="946150" h="337184">
                <a:moveTo>
                  <a:pt x="729996" y="101853"/>
                </a:moveTo>
                <a:lnTo>
                  <a:pt x="736472" y="133603"/>
                </a:lnTo>
                <a:lnTo>
                  <a:pt x="729996" y="101853"/>
                </a:lnTo>
                <a:lnTo>
                  <a:pt x="742950" y="152653"/>
                </a:lnTo>
                <a:lnTo>
                  <a:pt x="742950" y="171703"/>
                </a:lnTo>
                <a:lnTo>
                  <a:pt x="749172" y="209930"/>
                </a:lnTo>
                <a:lnTo>
                  <a:pt x="755650" y="222503"/>
                </a:lnTo>
                <a:lnTo>
                  <a:pt x="762127" y="235076"/>
                </a:lnTo>
                <a:lnTo>
                  <a:pt x="768222" y="254253"/>
                </a:lnTo>
                <a:lnTo>
                  <a:pt x="774700" y="260730"/>
                </a:lnTo>
                <a:lnTo>
                  <a:pt x="780796" y="266826"/>
                </a:lnTo>
                <a:lnTo>
                  <a:pt x="787272" y="273303"/>
                </a:lnTo>
              </a:path>
              <a:path w="946150" h="337184">
                <a:moveTo>
                  <a:pt x="819022" y="190880"/>
                </a:moveTo>
                <a:lnTo>
                  <a:pt x="825500" y="190880"/>
                </a:lnTo>
                <a:lnTo>
                  <a:pt x="819022" y="190880"/>
                </a:lnTo>
                <a:lnTo>
                  <a:pt x="831977" y="190880"/>
                </a:lnTo>
                <a:lnTo>
                  <a:pt x="844550" y="184403"/>
                </a:lnTo>
                <a:lnTo>
                  <a:pt x="851027" y="177926"/>
                </a:lnTo>
                <a:lnTo>
                  <a:pt x="857122" y="171703"/>
                </a:lnTo>
                <a:lnTo>
                  <a:pt x="863600" y="165226"/>
                </a:lnTo>
                <a:lnTo>
                  <a:pt x="863600" y="158750"/>
                </a:lnTo>
                <a:lnTo>
                  <a:pt x="869696" y="158750"/>
                </a:lnTo>
                <a:lnTo>
                  <a:pt x="869696" y="146176"/>
                </a:lnTo>
                <a:lnTo>
                  <a:pt x="863600" y="140080"/>
                </a:lnTo>
                <a:lnTo>
                  <a:pt x="851027" y="140080"/>
                </a:lnTo>
                <a:lnTo>
                  <a:pt x="844550" y="140080"/>
                </a:lnTo>
                <a:lnTo>
                  <a:pt x="831977" y="146176"/>
                </a:lnTo>
                <a:lnTo>
                  <a:pt x="819022" y="158750"/>
                </a:lnTo>
                <a:lnTo>
                  <a:pt x="819022" y="165226"/>
                </a:lnTo>
                <a:lnTo>
                  <a:pt x="819022" y="177926"/>
                </a:lnTo>
                <a:lnTo>
                  <a:pt x="819022" y="184403"/>
                </a:lnTo>
                <a:lnTo>
                  <a:pt x="819022" y="196976"/>
                </a:lnTo>
                <a:lnTo>
                  <a:pt x="825500" y="203453"/>
                </a:lnTo>
                <a:lnTo>
                  <a:pt x="844550" y="216026"/>
                </a:lnTo>
                <a:lnTo>
                  <a:pt x="857122" y="222503"/>
                </a:lnTo>
                <a:lnTo>
                  <a:pt x="882650" y="228600"/>
                </a:lnTo>
                <a:lnTo>
                  <a:pt x="895222" y="228600"/>
                </a:lnTo>
                <a:lnTo>
                  <a:pt x="907922" y="228600"/>
                </a:lnTo>
                <a:lnTo>
                  <a:pt x="926972" y="228600"/>
                </a:lnTo>
                <a:lnTo>
                  <a:pt x="939546" y="222503"/>
                </a:lnTo>
                <a:lnTo>
                  <a:pt x="946022" y="222503"/>
                </a:lnTo>
                <a:lnTo>
                  <a:pt x="946022" y="216026"/>
                </a:lnTo>
                <a:lnTo>
                  <a:pt x="939546" y="216026"/>
                </a:lnTo>
                <a:lnTo>
                  <a:pt x="933450" y="216026"/>
                </a:lnTo>
              </a:path>
              <a:path w="946150" h="337184">
                <a:moveTo>
                  <a:pt x="25146" y="12953"/>
                </a:moveTo>
                <a:lnTo>
                  <a:pt x="19050" y="6476"/>
                </a:lnTo>
                <a:lnTo>
                  <a:pt x="12573" y="6476"/>
                </a:lnTo>
                <a:lnTo>
                  <a:pt x="6477" y="0"/>
                </a:lnTo>
                <a:lnTo>
                  <a:pt x="0" y="0"/>
                </a:lnTo>
                <a:lnTo>
                  <a:pt x="6477" y="0"/>
                </a:lnTo>
                <a:lnTo>
                  <a:pt x="19050" y="0"/>
                </a:lnTo>
                <a:lnTo>
                  <a:pt x="31623" y="0"/>
                </a:lnTo>
                <a:lnTo>
                  <a:pt x="44196" y="6476"/>
                </a:lnTo>
                <a:lnTo>
                  <a:pt x="63373" y="6476"/>
                </a:lnTo>
                <a:lnTo>
                  <a:pt x="76327" y="6476"/>
                </a:lnTo>
                <a:lnTo>
                  <a:pt x="94996" y="6476"/>
                </a:lnTo>
                <a:lnTo>
                  <a:pt x="107950" y="6476"/>
                </a:lnTo>
                <a:lnTo>
                  <a:pt x="133223" y="12953"/>
                </a:lnTo>
                <a:lnTo>
                  <a:pt x="139700" y="12953"/>
                </a:lnTo>
                <a:lnTo>
                  <a:pt x="146177" y="19176"/>
                </a:lnTo>
                <a:lnTo>
                  <a:pt x="146177" y="25653"/>
                </a:lnTo>
                <a:lnTo>
                  <a:pt x="146177" y="32130"/>
                </a:lnTo>
              </a:path>
              <a:path w="946150" h="337184">
                <a:moveTo>
                  <a:pt x="19050" y="323976"/>
                </a:moveTo>
                <a:lnTo>
                  <a:pt x="12573" y="323976"/>
                </a:lnTo>
                <a:lnTo>
                  <a:pt x="19050" y="323976"/>
                </a:lnTo>
                <a:lnTo>
                  <a:pt x="38100" y="330453"/>
                </a:lnTo>
                <a:lnTo>
                  <a:pt x="50673" y="330453"/>
                </a:lnTo>
                <a:lnTo>
                  <a:pt x="69850" y="330453"/>
                </a:lnTo>
                <a:lnTo>
                  <a:pt x="82423" y="323976"/>
                </a:lnTo>
                <a:lnTo>
                  <a:pt x="107950" y="317500"/>
                </a:lnTo>
                <a:lnTo>
                  <a:pt x="120523" y="317500"/>
                </a:lnTo>
                <a:lnTo>
                  <a:pt x="133223" y="317500"/>
                </a:lnTo>
                <a:lnTo>
                  <a:pt x="139700" y="317500"/>
                </a:lnTo>
                <a:lnTo>
                  <a:pt x="146177" y="3239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683128" y="923797"/>
            <a:ext cx="444500" cy="260350"/>
            <a:chOff x="2683128" y="923797"/>
            <a:chExt cx="444500" cy="260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128" y="1069974"/>
              <a:ext cx="152274" cy="759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2551" y="961897"/>
              <a:ext cx="158751" cy="2221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57880" y="933323"/>
              <a:ext cx="260350" cy="235585"/>
            </a:xfrm>
            <a:custGeom>
              <a:avLst/>
              <a:gdLst/>
              <a:ahLst/>
              <a:cxnLst/>
              <a:rect l="l" t="t" r="r" b="b"/>
              <a:pathLst>
                <a:path w="260350" h="235584">
                  <a:moveTo>
                    <a:pt x="183895" y="0"/>
                  </a:moveTo>
                  <a:lnTo>
                    <a:pt x="183895" y="44323"/>
                  </a:lnTo>
                  <a:lnTo>
                    <a:pt x="183895" y="63373"/>
                  </a:lnTo>
                  <a:lnTo>
                    <a:pt x="183895" y="88900"/>
                  </a:lnTo>
                  <a:lnTo>
                    <a:pt x="183895" y="127000"/>
                  </a:lnTo>
                  <a:lnTo>
                    <a:pt x="183895" y="146176"/>
                  </a:lnTo>
                  <a:lnTo>
                    <a:pt x="190373" y="171323"/>
                  </a:lnTo>
                  <a:lnTo>
                    <a:pt x="196595" y="177800"/>
                  </a:lnTo>
                  <a:lnTo>
                    <a:pt x="215645" y="183896"/>
                  </a:lnTo>
                  <a:lnTo>
                    <a:pt x="222123" y="183896"/>
                  </a:lnTo>
                  <a:lnTo>
                    <a:pt x="234695" y="171323"/>
                  </a:lnTo>
                  <a:lnTo>
                    <a:pt x="241173" y="165226"/>
                  </a:lnTo>
                  <a:lnTo>
                    <a:pt x="247269" y="152273"/>
                  </a:lnTo>
                  <a:lnTo>
                    <a:pt x="247269" y="146176"/>
                  </a:lnTo>
                  <a:lnTo>
                    <a:pt x="253745" y="133223"/>
                  </a:lnTo>
                  <a:lnTo>
                    <a:pt x="253745" y="139700"/>
                  </a:lnTo>
                  <a:lnTo>
                    <a:pt x="253745" y="165226"/>
                  </a:lnTo>
                  <a:lnTo>
                    <a:pt x="253745" y="177800"/>
                  </a:lnTo>
                  <a:lnTo>
                    <a:pt x="253745" y="190373"/>
                  </a:lnTo>
                  <a:lnTo>
                    <a:pt x="260223" y="209550"/>
                  </a:lnTo>
                  <a:lnTo>
                    <a:pt x="260223" y="216026"/>
                  </a:lnTo>
                  <a:lnTo>
                    <a:pt x="253745" y="228600"/>
                  </a:lnTo>
                  <a:lnTo>
                    <a:pt x="247269" y="235076"/>
                  </a:lnTo>
                </a:path>
                <a:path w="260350" h="235584">
                  <a:moveTo>
                    <a:pt x="0" y="183896"/>
                  </a:moveTo>
                  <a:lnTo>
                    <a:pt x="6095" y="190373"/>
                  </a:lnTo>
                  <a:lnTo>
                    <a:pt x="6095" y="196850"/>
                  </a:lnTo>
                  <a:lnTo>
                    <a:pt x="6095" y="203073"/>
                  </a:lnTo>
                  <a:lnTo>
                    <a:pt x="6095" y="209550"/>
                  </a:lnTo>
                  <a:lnTo>
                    <a:pt x="6095" y="216026"/>
                  </a:lnTo>
                  <a:lnTo>
                    <a:pt x="0" y="222123"/>
                  </a:lnTo>
                </a:path>
                <a:path w="260350" h="235584">
                  <a:moveTo>
                    <a:pt x="0" y="82423"/>
                  </a:moveTo>
                  <a:lnTo>
                    <a:pt x="6095" y="76326"/>
                  </a:lnTo>
                  <a:lnTo>
                    <a:pt x="12573" y="76326"/>
                  </a:lnTo>
                  <a:lnTo>
                    <a:pt x="18668" y="763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19601" y="866520"/>
            <a:ext cx="476250" cy="438150"/>
            <a:chOff x="3419601" y="866520"/>
            <a:chExt cx="476250" cy="438150"/>
          </a:xfrm>
        </p:grpSpPr>
        <p:sp>
          <p:nvSpPr>
            <p:cNvPr id="9" name="object 9"/>
            <p:cNvSpPr/>
            <p:nvPr/>
          </p:nvSpPr>
          <p:spPr>
            <a:xfrm>
              <a:off x="3429126" y="876045"/>
              <a:ext cx="139700" cy="305435"/>
            </a:xfrm>
            <a:custGeom>
              <a:avLst/>
              <a:gdLst/>
              <a:ahLst/>
              <a:cxnLst/>
              <a:rect l="l" t="t" r="r" b="b"/>
              <a:pathLst>
                <a:path w="139700" h="305434">
                  <a:moveTo>
                    <a:pt x="38226" y="304926"/>
                  </a:moveTo>
                  <a:lnTo>
                    <a:pt x="38226" y="298450"/>
                  </a:lnTo>
                  <a:lnTo>
                    <a:pt x="38226" y="304926"/>
                  </a:lnTo>
                  <a:lnTo>
                    <a:pt x="44323" y="285876"/>
                  </a:lnTo>
                  <a:lnTo>
                    <a:pt x="50800" y="260350"/>
                  </a:lnTo>
                  <a:lnTo>
                    <a:pt x="50800" y="241173"/>
                  </a:lnTo>
                  <a:lnTo>
                    <a:pt x="57276" y="196976"/>
                  </a:lnTo>
                  <a:lnTo>
                    <a:pt x="63373" y="171323"/>
                  </a:lnTo>
                  <a:lnTo>
                    <a:pt x="63373" y="146176"/>
                  </a:lnTo>
                  <a:lnTo>
                    <a:pt x="63373" y="120650"/>
                  </a:lnTo>
                  <a:lnTo>
                    <a:pt x="57276" y="69850"/>
                  </a:lnTo>
                  <a:lnTo>
                    <a:pt x="57276" y="44703"/>
                  </a:lnTo>
                  <a:lnTo>
                    <a:pt x="50800" y="25526"/>
                  </a:lnTo>
                  <a:lnTo>
                    <a:pt x="44323" y="12573"/>
                  </a:lnTo>
                  <a:lnTo>
                    <a:pt x="38226" y="0"/>
                  </a:lnTo>
                  <a:lnTo>
                    <a:pt x="31750" y="0"/>
                  </a:lnTo>
                  <a:lnTo>
                    <a:pt x="25653" y="6476"/>
                  </a:lnTo>
                  <a:lnTo>
                    <a:pt x="12700" y="12573"/>
                  </a:lnTo>
                  <a:lnTo>
                    <a:pt x="6476" y="50800"/>
                  </a:lnTo>
                  <a:lnTo>
                    <a:pt x="0" y="69850"/>
                  </a:lnTo>
                  <a:lnTo>
                    <a:pt x="0" y="95376"/>
                  </a:lnTo>
                  <a:lnTo>
                    <a:pt x="0" y="114553"/>
                  </a:lnTo>
                  <a:lnTo>
                    <a:pt x="12700" y="158750"/>
                  </a:lnTo>
                  <a:lnTo>
                    <a:pt x="31750" y="196976"/>
                  </a:lnTo>
                  <a:lnTo>
                    <a:pt x="57276" y="228600"/>
                  </a:lnTo>
                  <a:lnTo>
                    <a:pt x="76326" y="235076"/>
                  </a:lnTo>
                  <a:lnTo>
                    <a:pt x="108076" y="254126"/>
                  </a:lnTo>
                  <a:lnTo>
                    <a:pt x="127126" y="260350"/>
                  </a:lnTo>
                  <a:lnTo>
                    <a:pt x="139700" y="2603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6728" y="1063497"/>
              <a:ext cx="349124" cy="241174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4134103" y="907796"/>
            <a:ext cx="298450" cy="266700"/>
          </a:xfrm>
          <a:custGeom>
            <a:avLst/>
            <a:gdLst/>
            <a:ahLst/>
            <a:cxnLst/>
            <a:rect l="l" t="t" r="r" b="b"/>
            <a:pathLst>
              <a:path w="298450" h="266700">
                <a:moveTo>
                  <a:pt x="0" y="266700"/>
                </a:moveTo>
                <a:lnTo>
                  <a:pt x="12573" y="260603"/>
                </a:lnTo>
                <a:lnTo>
                  <a:pt x="19050" y="260603"/>
                </a:lnTo>
                <a:lnTo>
                  <a:pt x="25146" y="247650"/>
                </a:lnTo>
                <a:lnTo>
                  <a:pt x="44196" y="222376"/>
                </a:lnTo>
                <a:lnTo>
                  <a:pt x="50673" y="203326"/>
                </a:lnTo>
                <a:lnTo>
                  <a:pt x="57150" y="184276"/>
                </a:lnTo>
                <a:lnTo>
                  <a:pt x="63373" y="165226"/>
                </a:lnTo>
                <a:lnTo>
                  <a:pt x="69850" y="139573"/>
                </a:lnTo>
                <a:lnTo>
                  <a:pt x="76326" y="120903"/>
                </a:lnTo>
                <a:lnTo>
                  <a:pt x="76326" y="69850"/>
                </a:lnTo>
                <a:lnTo>
                  <a:pt x="76326" y="50673"/>
                </a:lnTo>
                <a:lnTo>
                  <a:pt x="76326" y="32003"/>
                </a:lnTo>
                <a:lnTo>
                  <a:pt x="69850" y="19050"/>
                </a:lnTo>
                <a:lnTo>
                  <a:pt x="63373" y="6476"/>
                </a:lnTo>
                <a:lnTo>
                  <a:pt x="44196" y="0"/>
                </a:lnTo>
                <a:lnTo>
                  <a:pt x="38100" y="0"/>
                </a:lnTo>
                <a:lnTo>
                  <a:pt x="31623" y="6476"/>
                </a:lnTo>
                <a:lnTo>
                  <a:pt x="25146" y="19050"/>
                </a:lnTo>
                <a:lnTo>
                  <a:pt x="19050" y="38100"/>
                </a:lnTo>
                <a:lnTo>
                  <a:pt x="12573" y="76326"/>
                </a:lnTo>
                <a:lnTo>
                  <a:pt x="12573" y="101853"/>
                </a:lnTo>
                <a:lnTo>
                  <a:pt x="19050" y="127000"/>
                </a:lnTo>
                <a:lnTo>
                  <a:pt x="25146" y="146050"/>
                </a:lnTo>
                <a:lnTo>
                  <a:pt x="44196" y="190753"/>
                </a:lnTo>
                <a:lnTo>
                  <a:pt x="63373" y="203326"/>
                </a:lnTo>
                <a:lnTo>
                  <a:pt x="76326" y="222376"/>
                </a:lnTo>
                <a:lnTo>
                  <a:pt x="95376" y="235076"/>
                </a:lnTo>
                <a:lnTo>
                  <a:pt x="107950" y="241553"/>
                </a:lnTo>
                <a:lnTo>
                  <a:pt x="127000" y="247650"/>
                </a:lnTo>
                <a:lnTo>
                  <a:pt x="146050" y="254126"/>
                </a:lnTo>
                <a:lnTo>
                  <a:pt x="158750" y="254126"/>
                </a:lnTo>
                <a:lnTo>
                  <a:pt x="171323" y="254126"/>
                </a:lnTo>
              </a:path>
              <a:path w="298450" h="266700">
                <a:moveTo>
                  <a:pt x="209423" y="120903"/>
                </a:moveTo>
                <a:lnTo>
                  <a:pt x="215900" y="120903"/>
                </a:lnTo>
                <a:lnTo>
                  <a:pt x="209423" y="120903"/>
                </a:lnTo>
                <a:lnTo>
                  <a:pt x="222123" y="127000"/>
                </a:lnTo>
                <a:lnTo>
                  <a:pt x="235076" y="127000"/>
                </a:lnTo>
                <a:lnTo>
                  <a:pt x="241173" y="127000"/>
                </a:lnTo>
                <a:lnTo>
                  <a:pt x="253746" y="127000"/>
                </a:lnTo>
                <a:lnTo>
                  <a:pt x="253746" y="133476"/>
                </a:lnTo>
              </a:path>
              <a:path w="298450" h="266700">
                <a:moveTo>
                  <a:pt x="247650" y="184276"/>
                </a:moveTo>
                <a:lnTo>
                  <a:pt x="260223" y="184276"/>
                </a:lnTo>
                <a:lnTo>
                  <a:pt x="247650" y="184276"/>
                </a:lnTo>
                <a:lnTo>
                  <a:pt x="266700" y="184276"/>
                </a:lnTo>
                <a:lnTo>
                  <a:pt x="272796" y="177800"/>
                </a:lnTo>
                <a:lnTo>
                  <a:pt x="285750" y="177800"/>
                </a:lnTo>
                <a:lnTo>
                  <a:pt x="291973" y="171703"/>
                </a:lnTo>
                <a:lnTo>
                  <a:pt x="298450" y="17170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0978" y="898270"/>
            <a:ext cx="171324" cy="24142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902327" y="1117219"/>
            <a:ext cx="26034" cy="19685"/>
          </a:xfrm>
          <a:custGeom>
            <a:avLst/>
            <a:gdLst/>
            <a:ahLst/>
            <a:cxnLst/>
            <a:rect l="l" t="t" r="r" b="b"/>
            <a:pathLst>
              <a:path w="26035" h="19684">
                <a:moveTo>
                  <a:pt x="25526" y="19176"/>
                </a:moveTo>
                <a:lnTo>
                  <a:pt x="19050" y="6476"/>
                </a:lnTo>
                <a:lnTo>
                  <a:pt x="6476" y="6476"/>
                </a:lnTo>
                <a:lnTo>
                  <a:pt x="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40580" y="1250822"/>
            <a:ext cx="666750" cy="12700"/>
          </a:xfrm>
          <a:custGeom>
            <a:avLst/>
            <a:gdLst/>
            <a:ahLst/>
            <a:cxnLst/>
            <a:rect l="l" t="t" r="r" b="b"/>
            <a:pathLst>
              <a:path w="666750" h="12700">
                <a:moveTo>
                  <a:pt x="6096" y="12573"/>
                </a:moveTo>
                <a:lnTo>
                  <a:pt x="0" y="6476"/>
                </a:lnTo>
                <a:lnTo>
                  <a:pt x="6096" y="6476"/>
                </a:lnTo>
                <a:lnTo>
                  <a:pt x="31623" y="0"/>
                </a:lnTo>
                <a:lnTo>
                  <a:pt x="56896" y="0"/>
                </a:lnTo>
                <a:lnTo>
                  <a:pt x="82423" y="0"/>
                </a:lnTo>
                <a:lnTo>
                  <a:pt x="114046" y="0"/>
                </a:lnTo>
                <a:lnTo>
                  <a:pt x="196469" y="6476"/>
                </a:lnTo>
                <a:lnTo>
                  <a:pt x="241173" y="6476"/>
                </a:lnTo>
                <a:lnTo>
                  <a:pt x="291973" y="12573"/>
                </a:lnTo>
                <a:lnTo>
                  <a:pt x="399923" y="12573"/>
                </a:lnTo>
                <a:lnTo>
                  <a:pt x="622046" y="12573"/>
                </a:lnTo>
                <a:lnTo>
                  <a:pt x="666623" y="125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279778" y="1672970"/>
            <a:ext cx="800100" cy="553085"/>
            <a:chOff x="1279778" y="1672970"/>
            <a:chExt cx="800100" cy="553085"/>
          </a:xfrm>
        </p:grpSpPr>
        <p:sp>
          <p:nvSpPr>
            <p:cNvPr id="16" name="object 16"/>
            <p:cNvSpPr/>
            <p:nvPr/>
          </p:nvSpPr>
          <p:spPr>
            <a:xfrm>
              <a:off x="1435100" y="1796922"/>
              <a:ext cx="172085" cy="317500"/>
            </a:xfrm>
            <a:custGeom>
              <a:avLst/>
              <a:gdLst/>
              <a:ahLst/>
              <a:cxnLst/>
              <a:rect l="l" t="t" r="r" b="b"/>
              <a:pathLst>
                <a:path w="172084" h="317500">
                  <a:moveTo>
                    <a:pt x="95377" y="203073"/>
                  </a:moveTo>
                  <a:lnTo>
                    <a:pt x="88900" y="196976"/>
                  </a:lnTo>
                  <a:lnTo>
                    <a:pt x="82803" y="190500"/>
                  </a:lnTo>
                  <a:lnTo>
                    <a:pt x="76327" y="177800"/>
                  </a:lnTo>
                  <a:lnTo>
                    <a:pt x="69850" y="177800"/>
                  </a:lnTo>
                  <a:lnTo>
                    <a:pt x="57277" y="177800"/>
                  </a:lnTo>
                  <a:lnTo>
                    <a:pt x="51181" y="177800"/>
                  </a:lnTo>
                  <a:lnTo>
                    <a:pt x="38227" y="190500"/>
                  </a:lnTo>
                  <a:lnTo>
                    <a:pt x="25653" y="196976"/>
                  </a:lnTo>
                  <a:lnTo>
                    <a:pt x="19177" y="209550"/>
                  </a:lnTo>
                  <a:lnTo>
                    <a:pt x="6477" y="241173"/>
                  </a:lnTo>
                  <a:lnTo>
                    <a:pt x="6477" y="253873"/>
                  </a:lnTo>
                  <a:lnTo>
                    <a:pt x="0" y="266826"/>
                  </a:lnTo>
                  <a:lnTo>
                    <a:pt x="0" y="285876"/>
                  </a:lnTo>
                  <a:lnTo>
                    <a:pt x="6477" y="298450"/>
                  </a:lnTo>
                  <a:lnTo>
                    <a:pt x="12953" y="311023"/>
                  </a:lnTo>
                  <a:lnTo>
                    <a:pt x="25653" y="317500"/>
                  </a:lnTo>
                  <a:lnTo>
                    <a:pt x="38227" y="317500"/>
                  </a:lnTo>
                  <a:lnTo>
                    <a:pt x="51181" y="311023"/>
                  </a:lnTo>
                  <a:lnTo>
                    <a:pt x="57277" y="304546"/>
                  </a:lnTo>
                  <a:lnTo>
                    <a:pt x="69850" y="291973"/>
                  </a:lnTo>
                  <a:lnTo>
                    <a:pt x="82803" y="279400"/>
                  </a:lnTo>
                  <a:lnTo>
                    <a:pt x="95377" y="247650"/>
                  </a:lnTo>
                  <a:lnTo>
                    <a:pt x="101853" y="228600"/>
                  </a:lnTo>
                  <a:lnTo>
                    <a:pt x="108077" y="184023"/>
                  </a:lnTo>
                  <a:lnTo>
                    <a:pt x="108077" y="164846"/>
                  </a:lnTo>
                  <a:lnTo>
                    <a:pt x="108077" y="139700"/>
                  </a:lnTo>
                  <a:lnTo>
                    <a:pt x="101853" y="88900"/>
                  </a:lnTo>
                  <a:lnTo>
                    <a:pt x="88900" y="50800"/>
                  </a:lnTo>
                  <a:lnTo>
                    <a:pt x="76327" y="38226"/>
                  </a:lnTo>
                  <a:lnTo>
                    <a:pt x="63753" y="12573"/>
                  </a:lnTo>
                  <a:lnTo>
                    <a:pt x="57277" y="6096"/>
                  </a:lnTo>
                  <a:lnTo>
                    <a:pt x="38227" y="0"/>
                  </a:lnTo>
                  <a:lnTo>
                    <a:pt x="32131" y="0"/>
                  </a:lnTo>
                  <a:lnTo>
                    <a:pt x="25653" y="12573"/>
                  </a:lnTo>
                  <a:lnTo>
                    <a:pt x="25653" y="19050"/>
                  </a:lnTo>
                  <a:lnTo>
                    <a:pt x="25653" y="50800"/>
                  </a:lnTo>
                  <a:lnTo>
                    <a:pt x="25653" y="69850"/>
                  </a:lnTo>
                  <a:lnTo>
                    <a:pt x="38227" y="114173"/>
                  </a:lnTo>
                  <a:lnTo>
                    <a:pt x="51181" y="133223"/>
                  </a:lnTo>
                  <a:lnTo>
                    <a:pt x="63753" y="177800"/>
                  </a:lnTo>
                  <a:lnTo>
                    <a:pt x="88900" y="216026"/>
                  </a:lnTo>
                  <a:lnTo>
                    <a:pt x="127127" y="247650"/>
                  </a:lnTo>
                  <a:lnTo>
                    <a:pt x="158750" y="260350"/>
                  </a:lnTo>
                  <a:lnTo>
                    <a:pt x="171703" y="2603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1601" y="1793493"/>
              <a:ext cx="133478" cy="22898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41577" y="1790445"/>
              <a:ext cx="628650" cy="426084"/>
            </a:xfrm>
            <a:custGeom>
              <a:avLst/>
              <a:gdLst/>
              <a:ahLst/>
              <a:cxnLst/>
              <a:rect l="l" t="t" r="r" b="b"/>
              <a:pathLst>
                <a:path w="628650" h="426085">
                  <a:moveTo>
                    <a:pt x="177926" y="6476"/>
                  </a:moveTo>
                  <a:lnTo>
                    <a:pt x="171450" y="6476"/>
                  </a:lnTo>
                  <a:lnTo>
                    <a:pt x="177926" y="6476"/>
                  </a:lnTo>
                  <a:lnTo>
                    <a:pt x="165226" y="6476"/>
                  </a:lnTo>
                  <a:lnTo>
                    <a:pt x="158750" y="6476"/>
                  </a:lnTo>
                  <a:lnTo>
                    <a:pt x="158750" y="0"/>
                  </a:lnTo>
                  <a:lnTo>
                    <a:pt x="165226" y="0"/>
                  </a:lnTo>
                  <a:lnTo>
                    <a:pt x="171450" y="0"/>
                  </a:lnTo>
                  <a:lnTo>
                    <a:pt x="177926" y="0"/>
                  </a:lnTo>
                  <a:lnTo>
                    <a:pt x="184403" y="0"/>
                  </a:lnTo>
                  <a:lnTo>
                    <a:pt x="190499" y="6476"/>
                  </a:lnTo>
                  <a:lnTo>
                    <a:pt x="209549" y="12573"/>
                  </a:lnTo>
                  <a:lnTo>
                    <a:pt x="216027" y="12573"/>
                  </a:lnTo>
                  <a:lnTo>
                    <a:pt x="228599" y="25526"/>
                  </a:lnTo>
                  <a:lnTo>
                    <a:pt x="235077" y="31750"/>
                  </a:lnTo>
                  <a:lnTo>
                    <a:pt x="247777" y="44703"/>
                  </a:lnTo>
                  <a:lnTo>
                    <a:pt x="247777" y="57276"/>
                  </a:lnTo>
                  <a:lnTo>
                    <a:pt x="254253" y="69850"/>
                  </a:lnTo>
                  <a:lnTo>
                    <a:pt x="254253" y="76326"/>
                  </a:lnTo>
                  <a:lnTo>
                    <a:pt x="247777" y="95376"/>
                  </a:lnTo>
                  <a:lnTo>
                    <a:pt x="247777" y="101600"/>
                  </a:lnTo>
                  <a:lnTo>
                    <a:pt x="235077" y="108076"/>
                  </a:lnTo>
                  <a:lnTo>
                    <a:pt x="228599" y="114553"/>
                  </a:lnTo>
                  <a:lnTo>
                    <a:pt x="222122" y="114553"/>
                  </a:lnTo>
                  <a:lnTo>
                    <a:pt x="216027" y="114553"/>
                  </a:lnTo>
                  <a:lnTo>
                    <a:pt x="209549" y="114553"/>
                  </a:lnTo>
                  <a:lnTo>
                    <a:pt x="203072" y="114553"/>
                  </a:lnTo>
                  <a:lnTo>
                    <a:pt x="203072" y="108076"/>
                  </a:lnTo>
                  <a:lnTo>
                    <a:pt x="196977" y="108076"/>
                  </a:lnTo>
                  <a:lnTo>
                    <a:pt x="203072" y="108076"/>
                  </a:lnTo>
                  <a:lnTo>
                    <a:pt x="209549" y="108076"/>
                  </a:lnTo>
                  <a:lnTo>
                    <a:pt x="222122" y="108076"/>
                  </a:lnTo>
                  <a:lnTo>
                    <a:pt x="228599" y="114553"/>
                  </a:lnTo>
                  <a:lnTo>
                    <a:pt x="241299" y="120650"/>
                  </a:lnTo>
                  <a:lnTo>
                    <a:pt x="254253" y="127126"/>
                  </a:lnTo>
                  <a:lnTo>
                    <a:pt x="273303" y="133603"/>
                  </a:lnTo>
                  <a:lnTo>
                    <a:pt x="285877" y="139700"/>
                  </a:lnTo>
                  <a:lnTo>
                    <a:pt x="311022" y="152653"/>
                  </a:lnTo>
                  <a:lnTo>
                    <a:pt x="323977" y="158750"/>
                  </a:lnTo>
                  <a:lnTo>
                    <a:pt x="330199" y="158750"/>
                  </a:lnTo>
                  <a:lnTo>
                    <a:pt x="336677" y="165226"/>
                  </a:lnTo>
                  <a:lnTo>
                    <a:pt x="343153" y="171323"/>
                  </a:lnTo>
                  <a:lnTo>
                    <a:pt x="343153" y="177800"/>
                  </a:lnTo>
                  <a:lnTo>
                    <a:pt x="343153" y="190500"/>
                  </a:lnTo>
                  <a:lnTo>
                    <a:pt x="343153" y="196976"/>
                  </a:lnTo>
                  <a:lnTo>
                    <a:pt x="330199" y="209550"/>
                  </a:lnTo>
                  <a:lnTo>
                    <a:pt x="323977" y="216026"/>
                  </a:lnTo>
                  <a:lnTo>
                    <a:pt x="317499" y="222503"/>
                  </a:lnTo>
                  <a:lnTo>
                    <a:pt x="291972" y="228600"/>
                  </a:lnTo>
                  <a:lnTo>
                    <a:pt x="279399" y="228600"/>
                  </a:lnTo>
                  <a:lnTo>
                    <a:pt x="266827" y="228600"/>
                  </a:lnTo>
                  <a:lnTo>
                    <a:pt x="235077" y="235076"/>
                  </a:lnTo>
                  <a:lnTo>
                    <a:pt x="222122" y="235076"/>
                  </a:lnTo>
                  <a:lnTo>
                    <a:pt x="190499" y="235076"/>
                  </a:lnTo>
                  <a:lnTo>
                    <a:pt x="177926" y="235076"/>
                  </a:lnTo>
                  <a:lnTo>
                    <a:pt x="165226" y="228600"/>
                  </a:lnTo>
                  <a:lnTo>
                    <a:pt x="158750" y="228600"/>
                  </a:lnTo>
                  <a:lnTo>
                    <a:pt x="158750" y="222503"/>
                  </a:lnTo>
                </a:path>
                <a:path w="628650" h="426085">
                  <a:moveTo>
                    <a:pt x="495427" y="127126"/>
                  </a:moveTo>
                  <a:lnTo>
                    <a:pt x="501903" y="127126"/>
                  </a:lnTo>
                  <a:lnTo>
                    <a:pt x="514477" y="127126"/>
                  </a:lnTo>
                  <a:lnTo>
                    <a:pt x="520572" y="127126"/>
                  </a:lnTo>
                  <a:lnTo>
                    <a:pt x="552577" y="127126"/>
                  </a:lnTo>
                  <a:lnTo>
                    <a:pt x="565277" y="120650"/>
                  </a:lnTo>
                  <a:lnTo>
                    <a:pt x="596899" y="114553"/>
                  </a:lnTo>
                  <a:lnTo>
                    <a:pt x="609472" y="114553"/>
                  </a:lnTo>
                  <a:lnTo>
                    <a:pt x="628649" y="114553"/>
                  </a:lnTo>
                </a:path>
                <a:path w="628650" h="426085">
                  <a:moveTo>
                    <a:pt x="520572" y="209550"/>
                  </a:moveTo>
                  <a:lnTo>
                    <a:pt x="546099" y="216026"/>
                  </a:lnTo>
                  <a:lnTo>
                    <a:pt x="558799" y="216026"/>
                  </a:lnTo>
                  <a:lnTo>
                    <a:pt x="590422" y="209550"/>
                  </a:lnTo>
                  <a:lnTo>
                    <a:pt x="603377" y="209550"/>
                  </a:lnTo>
                  <a:lnTo>
                    <a:pt x="628649" y="209550"/>
                  </a:lnTo>
                </a:path>
                <a:path w="628650" h="426085">
                  <a:moveTo>
                    <a:pt x="0" y="425576"/>
                  </a:moveTo>
                  <a:lnTo>
                    <a:pt x="0" y="419100"/>
                  </a:lnTo>
                  <a:lnTo>
                    <a:pt x="6476" y="425576"/>
                  </a:lnTo>
                  <a:lnTo>
                    <a:pt x="38226" y="425576"/>
                  </a:lnTo>
                  <a:lnTo>
                    <a:pt x="57276" y="425576"/>
                  </a:lnTo>
                  <a:lnTo>
                    <a:pt x="76326" y="425576"/>
                  </a:lnTo>
                  <a:lnTo>
                    <a:pt x="108076" y="425576"/>
                  </a:lnTo>
                  <a:lnTo>
                    <a:pt x="171450" y="419100"/>
                  </a:lnTo>
                  <a:lnTo>
                    <a:pt x="203072" y="412876"/>
                  </a:lnTo>
                  <a:lnTo>
                    <a:pt x="266827" y="412876"/>
                  </a:lnTo>
                  <a:lnTo>
                    <a:pt x="298449" y="412876"/>
                  </a:lnTo>
                  <a:lnTo>
                    <a:pt x="323977" y="412876"/>
                  </a:lnTo>
                  <a:lnTo>
                    <a:pt x="349249" y="412876"/>
                  </a:lnTo>
                  <a:lnTo>
                    <a:pt x="387349" y="4128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89304" y="1682495"/>
              <a:ext cx="660400" cy="527050"/>
            </a:xfrm>
            <a:custGeom>
              <a:avLst/>
              <a:gdLst/>
              <a:ahLst/>
              <a:cxnLst/>
              <a:rect l="l" t="t" r="r" b="b"/>
              <a:pathLst>
                <a:path w="660400" h="527050">
                  <a:moveTo>
                    <a:pt x="457200" y="12953"/>
                  </a:moveTo>
                  <a:lnTo>
                    <a:pt x="457200" y="6476"/>
                  </a:lnTo>
                  <a:lnTo>
                    <a:pt x="450722" y="6476"/>
                  </a:lnTo>
                  <a:lnTo>
                    <a:pt x="444246" y="6476"/>
                  </a:lnTo>
                  <a:lnTo>
                    <a:pt x="425577" y="0"/>
                  </a:lnTo>
                  <a:lnTo>
                    <a:pt x="412622" y="0"/>
                  </a:lnTo>
                  <a:lnTo>
                    <a:pt x="368300" y="12953"/>
                  </a:lnTo>
                  <a:lnTo>
                    <a:pt x="342772" y="12953"/>
                  </a:lnTo>
                  <a:lnTo>
                    <a:pt x="317500" y="19050"/>
                  </a:lnTo>
                  <a:lnTo>
                    <a:pt x="260350" y="25526"/>
                  </a:lnTo>
                  <a:lnTo>
                    <a:pt x="228600" y="25526"/>
                  </a:lnTo>
                  <a:lnTo>
                    <a:pt x="196977" y="25526"/>
                  </a:lnTo>
                  <a:lnTo>
                    <a:pt x="63373" y="25526"/>
                  </a:lnTo>
                  <a:lnTo>
                    <a:pt x="31750" y="32003"/>
                  </a:lnTo>
                  <a:lnTo>
                    <a:pt x="19050" y="38100"/>
                  </a:lnTo>
                  <a:lnTo>
                    <a:pt x="6096" y="44576"/>
                  </a:lnTo>
                  <a:lnTo>
                    <a:pt x="0" y="50673"/>
                  </a:lnTo>
                  <a:lnTo>
                    <a:pt x="0" y="57150"/>
                  </a:lnTo>
                  <a:lnTo>
                    <a:pt x="0" y="63626"/>
                  </a:lnTo>
                  <a:lnTo>
                    <a:pt x="6096" y="69850"/>
                  </a:lnTo>
                  <a:lnTo>
                    <a:pt x="12573" y="76326"/>
                  </a:lnTo>
                  <a:lnTo>
                    <a:pt x="19050" y="82803"/>
                  </a:lnTo>
                  <a:lnTo>
                    <a:pt x="31750" y="107950"/>
                  </a:lnTo>
                  <a:lnTo>
                    <a:pt x="38227" y="127000"/>
                  </a:lnTo>
                  <a:lnTo>
                    <a:pt x="56896" y="177800"/>
                  </a:lnTo>
                  <a:lnTo>
                    <a:pt x="63373" y="203326"/>
                  </a:lnTo>
                  <a:lnTo>
                    <a:pt x="69850" y="260603"/>
                  </a:lnTo>
                  <a:lnTo>
                    <a:pt x="69850" y="285750"/>
                  </a:lnTo>
                  <a:lnTo>
                    <a:pt x="69850" y="349123"/>
                  </a:lnTo>
                  <a:lnTo>
                    <a:pt x="69850" y="374776"/>
                  </a:lnTo>
                  <a:lnTo>
                    <a:pt x="56896" y="425450"/>
                  </a:lnTo>
                  <a:lnTo>
                    <a:pt x="56896" y="444626"/>
                  </a:lnTo>
                  <a:lnTo>
                    <a:pt x="44323" y="476250"/>
                  </a:lnTo>
                  <a:lnTo>
                    <a:pt x="38227" y="489203"/>
                  </a:lnTo>
                  <a:lnTo>
                    <a:pt x="31750" y="507873"/>
                  </a:lnTo>
                  <a:lnTo>
                    <a:pt x="38227" y="514350"/>
                  </a:lnTo>
                  <a:lnTo>
                    <a:pt x="50800" y="520826"/>
                  </a:lnTo>
                  <a:lnTo>
                    <a:pt x="56896" y="520826"/>
                  </a:lnTo>
                  <a:lnTo>
                    <a:pt x="95123" y="527050"/>
                  </a:lnTo>
                  <a:lnTo>
                    <a:pt x="380872" y="527050"/>
                  </a:lnTo>
                  <a:lnTo>
                    <a:pt x="419100" y="520826"/>
                  </a:lnTo>
                  <a:lnTo>
                    <a:pt x="463296" y="514350"/>
                  </a:lnTo>
                  <a:lnTo>
                    <a:pt x="533146" y="501776"/>
                  </a:lnTo>
                  <a:lnTo>
                    <a:pt x="590422" y="489203"/>
                  </a:lnTo>
                  <a:lnTo>
                    <a:pt x="635127" y="476250"/>
                  </a:lnTo>
                  <a:lnTo>
                    <a:pt x="660272" y="451103"/>
                  </a:lnTo>
                  <a:lnTo>
                    <a:pt x="654177" y="444626"/>
                  </a:lnTo>
                  <a:lnTo>
                    <a:pt x="641222" y="418973"/>
                  </a:lnTo>
                  <a:lnTo>
                    <a:pt x="609472" y="355600"/>
                  </a:lnTo>
                  <a:lnTo>
                    <a:pt x="577850" y="260603"/>
                  </a:lnTo>
                  <a:lnTo>
                    <a:pt x="571372" y="228600"/>
                  </a:lnTo>
                  <a:lnTo>
                    <a:pt x="565277" y="203326"/>
                  </a:lnTo>
                  <a:lnTo>
                    <a:pt x="565277" y="177800"/>
                  </a:lnTo>
                  <a:lnTo>
                    <a:pt x="565277" y="127000"/>
                  </a:lnTo>
                  <a:lnTo>
                    <a:pt x="565277" y="101853"/>
                  </a:lnTo>
                  <a:lnTo>
                    <a:pt x="571372" y="82803"/>
                  </a:lnTo>
                  <a:lnTo>
                    <a:pt x="571372" y="69850"/>
                  </a:lnTo>
                  <a:lnTo>
                    <a:pt x="571372" y="57150"/>
                  </a:lnTo>
                  <a:lnTo>
                    <a:pt x="571372" y="32003"/>
                  </a:lnTo>
                  <a:lnTo>
                    <a:pt x="571372" y="25526"/>
                  </a:lnTo>
                  <a:lnTo>
                    <a:pt x="565277" y="25526"/>
                  </a:lnTo>
                  <a:lnTo>
                    <a:pt x="546100" y="25526"/>
                  </a:lnTo>
                  <a:lnTo>
                    <a:pt x="527050" y="25526"/>
                  </a:lnTo>
                  <a:lnTo>
                    <a:pt x="488950" y="32003"/>
                  </a:lnTo>
                  <a:lnTo>
                    <a:pt x="463296" y="38100"/>
                  </a:lnTo>
                  <a:lnTo>
                    <a:pt x="438150" y="44576"/>
                  </a:lnTo>
                  <a:lnTo>
                    <a:pt x="406527" y="57150"/>
                  </a:lnTo>
                  <a:lnTo>
                    <a:pt x="380872" y="63626"/>
                  </a:lnTo>
                  <a:lnTo>
                    <a:pt x="304546" y="8890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27401" y="1863343"/>
            <a:ext cx="139701" cy="165228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2314828" y="1736597"/>
            <a:ext cx="5530850" cy="508000"/>
            <a:chOff x="2314828" y="1736597"/>
            <a:chExt cx="5530850" cy="50800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6951" y="1908047"/>
              <a:ext cx="127001" cy="24117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717799" y="198742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-9525" y="3238"/>
                  </a:moveTo>
                  <a:lnTo>
                    <a:pt x="9525" y="3238"/>
                  </a:lnTo>
                </a:path>
              </a:pathLst>
            </a:custGeom>
            <a:ln w="647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4355" y="1736597"/>
              <a:ext cx="438024" cy="4126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1555" y="1920620"/>
              <a:ext cx="133097" cy="953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6401" y="1736597"/>
              <a:ext cx="139701" cy="2221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7724" y="1749297"/>
              <a:ext cx="279782" cy="2411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324353" y="2190368"/>
              <a:ext cx="5511800" cy="45085"/>
            </a:xfrm>
            <a:custGeom>
              <a:avLst/>
              <a:gdLst/>
              <a:ahLst/>
              <a:cxnLst/>
              <a:rect l="l" t="t" r="r" b="b"/>
              <a:pathLst>
                <a:path w="5511800" h="45085">
                  <a:moveTo>
                    <a:pt x="0" y="32130"/>
                  </a:moveTo>
                  <a:lnTo>
                    <a:pt x="6095" y="32130"/>
                  </a:lnTo>
                  <a:lnTo>
                    <a:pt x="12572" y="32130"/>
                  </a:lnTo>
                  <a:lnTo>
                    <a:pt x="19050" y="32130"/>
                  </a:lnTo>
                  <a:lnTo>
                    <a:pt x="19050" y="25653"/>
                  </a:lnTo>
                  <a:lnTo>
                    <a:pt x="19050" y="19176"/>
                  </a:lnTo>
                  <a:lnTo>
                    <a:pt x="12572" y="19176"/>
                  </a:lnTo>
                  <a:lnTo>
                    <a:pt x="19050" y="19176"/>
                  </a:lnTo>
                  <a:lnTo>
                    <a:pt x="76326" y="19176"/>
                  </a:lnTo>
                  <a:lnTo>
                    <a:pt x="94995" y="12953"/>
                  </a:lnTo>
                  <a:lnTo>
                    <a:pt x="253745" y="12953"/>
                  </a:lnTo>
                  <a:lnTo>
                    <a:pt x="260222" y="19176"/>
                  </a:lnTo>
                  <a:lnTo>
                    <a:pt x="850645" y="19176"/>
                  </a:lnTo>
                  <a:lnTo>
                    <a:pt x="876172" y="25653"/>
                  </a:lnTo>
                  <a:lnTo>
                    <a:pt x="939545" y="25653"/>
                  </a:lnTo>
                  <a:lnTo>
                    <a:pt x="965199" y="25653"/>
                  </a:lnTo>
                  <a:lnTo>
                    <a:pt x="1028445" y="32130"/>
                  </a:lnTo>
                  <a:lnTo>
                    <a:pt x="1060576" y="32130"/>
                  </a:lnTo>
                  <a:lnTo>
                    <a:pt x="1117472" y="38226"/>
                  </a:lnTo>
                  <a:lnTo>
                    <a:pt x="1149095" y="38226"/>
                  </a:lnTo>
                  <a:lnTo>
                    <a:pt x="1219326" y="38226"/>
                  </a:lnTo>
                  <a:lnTo>
                    <a:pt x="1250949" y="38226"/>
                  </a:lnTo>
                  <a:lnTo>
                    <a:pt x="1320799" y="38226"/>
                  </a:lnTo>
                  <a:lnTo>
                    <a:pt x="1359026" y="38226"/>
                  </a:lnTo>
                  <a:lnTo>
                    <a:pt x="1390649" y="44703"/>
                  </a:lnTo>
                  <a:lnTo>
                    <a:pt x="1644522" y="44703"/>
                  </a:lnTo>
                  <a:lnTo>
                    <a:pt x="1682622" y="38226"/>
                  </a:lnTo>
                  <a:lnTo>
                    <a:pt x="1758949" y="38226"/>
                  </a:lnTo>
                  <a:lnTo>
                    <a:pt x="1797049" y="38226"/>
                  </a:lnTo>
                  <a:lnTo>
                    <a:pt x="1866899" y="38226"/>
                  </a:lnTo>
                  <a:lnTo>
                    <a:pt x="1898649" y="32130"/>
                  </a:lnTo>
                  <a:lnTo>
                    <a:pt x="2146299" y="32130"/>
                  </a:lnTo>
                  <a:lnTo>
                    <a:pt x="2216149" y="25653"/>
                  </a:lnTo>
                  <a:lnTo>
                    <a:pt x="2959226" y="25653"/>
                  </a:lnTo>
                  <a:lnTo>
                    <a:pt x="2990849" y="19176"/>
                  </a:lnTo>
                  <a:lnTo>
                    <a:pt x="3066796" y="19176"/>
                  </a:lnTo>
                  <a:lnTo>
                    <a:pt x="3098799" y="19176"/>
                  </a:lnTo>
                  <a:lnTo>
                    <a:pt x="3174872" y="12953"/>
                  </a:lnTo>
                  <a:lnTo>
                    <a:pt x="3212972" y="12953"/>
                  </a:lnTo>
                  <a:lnTo>
                    <a:pt x="3289300" y="12953"/>
                  </a:lnTo>
                  <a:lnTo>
                    <a:pt x="3327400" y="6476"/>
                  </a:lnTo>
                  <a:lnTo>
                    <a:pt x="3365246" y="6476"/>
                  </a:lnTo>
                  <a:lnTo>
                    <a:pt x="3441573" y="6476"/>
                  </a:lnTo>
                  <a:lnTo>
                    <a:pt x="3511423" y="6476"/>
                  </a:lnTo>
                  <a:lnTo>
                    <a:pt x="3549523" y="0"/>
                  </a:lnTo>
                  <a:lnTo>
                    <a:pt x="3905250" y="0"/>
                  </a:lnTo>
                  <a:lnTo>
                    <a:pt x="3943477" y="6476"/>
                  </a:lnTo>
                  <a:lnTo>
                    <a:pt x="3975100" y="6476"/>
                  </a:lnTo>
                  <a:lnTo>
                    <a:pt x="4038473" y="6476"/>
                  </a:lnTo>
                  <a:lnTo>
                    <a:pt x="4076573" y="6476"/>
                  </a:lnTo>
                  <a:lnTo>
                    <a:pt x="4108323" y="6476"/>
                  </a:lnTo>
                  <a:lnTo>
                    <a:pt x="4139946" y="12953"/>
                  </a:lnTo>
                  <a:lnTo>
                    <a:pt x="4648327" y="12953"/>
                  </a:lnTo>
                  <a:lnTo>
                    <a:pt x="4679950" y="6476"/>
                  </a:lnTo>
                  <a:lnTo>
                    <a:pt x="5232273" y="6476"/>
                  </a:lnTo>
                  <a:lnTo>
                    <a:pt x="5263896" y="0"/>
                  </a:lnTo>
                  <a:lnTo>
                    <a:pt x="5315077" y="0"/>
                  </a:lnTo>
                  <a:lnTo>
                    <a:pt x="5340223" y="0"/>
                  </a:lnTo>
                  <a:lnTo>
                    <a:pt x="5384927" y="6476"/>
                  </a:lnTo>
                  <a:lnTo>
                    <a:pt x="5403977" y="6476"/>
                  </a:lnTo>
                  <a:lnTo>
                    <a:pt x="5435600" y="6476"/>
                  </a:lnTo>
                  <a:lnTo>
                    <a:pt x="5448173" y="12953"/>
                  </a:lnTo>
                  <a:lnTo>
                    <a:pt x="5467350" y="12953"/>
                  </a:lnTo>
                  <a:lnTo>
                    <a:pt x="5479923" y="12953"/>
                  </a:lnTo>
                  <a:lnTo>
                    <a:pt x="5486400" y="19176"/>
                  </a:lnTo>
                  <a:lnTo>
                    <a:pt x="5505450" y="19176"/>
                  </a:lnTo>
                  <a:lnTo>
                    <a:pt x="5511546" y="256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899028" y="1742820"/>
            <a:ext cx="685800" cy="285750"/>
            <a:chOff x="2899028" y="1742820"/>
            <a:chExt cx="685800" cy="285750"/>
          </a:xfrm>
        </p:grpSpPr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99028" y="1863343"/>
              <a:ext cx="311024" cy="1591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213226" y="1752345"/>
              <a:ext cx="215900" cy="266700"/>
            </a:xfrm>
            <a:custGeom>
              <a:avLst/>
              <a:gdLst/>
              <a:ahLst/>
              <a:cxnLst/>
              <a:rect l="l" t="t" r="r" b="b"/>
              <a:pathLst>
                <a:path w="215900" h="266700">
                  <a:moveTo>
                    <a:pt x="6477" y="190753"/>
                  </a:moveTo>
                  <a:lnTo>
                    <a:pt x="6477" y="209423"/>
                  </a:lnTo>
                  <a:lnTo>
                    <a:pt x="6477" y="190753"/>
                  </a:lnTo>
                  <a:lnTo>
                    <a:pt x="0" y="222376"/>
                  </a:lnTo>
                  <a:lnTo>
                    <a:pt x="6477" y="247650"/>
                  </a:lnTo>
                  <a:lnTo>
                    <a:pt x="6477" y="254126"/>
                  </a:lnTo>
                  <a:lnTo>
                    <a:pt x="25527" y="266700"/>
                  </a:lnTo>
                  <a:lnTo>
                    <a:pt x="31623" y="266700"/>
                  </a:lnTo>
                  <a:lnTo>
                    <a:pt x="44576" y="266700"/>
                  </a:lnTo>
                  <a:lnTo>
                    <a:pt x="50673" y="266700"/>
                  </a:lnTo>
                  <a:lnTo>
                    <a:pt x="63626" y="254126"/>
                  </a:lnTo>
                  <a:lnTo>
                    <a:pt x="69850" y="241553"/>
                  </a:lnTo>
                  <a:lnTo>
                    <a:pt x="76326" y="228600"/>
                  </a:lnTo>
                  <a:lnTo>
                    <a:pt x="82803" y="215900"/>
                  </a:lnTo>
                  <a:lnTo>
                    <a:pt x="88900" y="177800"/>
                  </a:lnTo>
                  <a:lnTo>
                    <a:pt x="88900" y="158750"/>
                  </a:lnTo>
                  <a:lnTo>
                    <a:pt x="82803" y="114426"/>
                  </a:lnTo>
                  <a:lnTo>
                    <a:pt x="76326" y="88900"/>
                  </a:lnTo>
                  <a:lnTo>
                    <a:pt x="69850" y="63626"/>
                  </a:lnTo>
                  <a:lnTo>
                    <a:pt x="50673" y="25526"/>
                  </a:lnTo>
                  <a:lnTo>
                    <a:pt x="44576" y="12953"/>
                  </a:lnTo>
                  <a:lnTo>
                    <a:pt x="31623" y="0"/>
                  </a:lnTo>
                  <a:lnTo>
                    <a:pt x="25527" y="0"/>
                  </a:lnTo>
                  <a:lnTo>
                    <a:pt x="19050" y="0"/>
                  </a:lnTo>
                  <a:lnTo>
                    <a:pt x="6477" y="25526"/>
                  </a:lnTo>
                  <a:lnTo>
                    <a:pt x="6477" y="44576"/>
                  </a:lnTo>
                  <a:lnTo>
                    <a:pt x="6477" y="95376"/>
                  </a:lnTo>
                  <a:lnTo>
                    <a:pt x="19050" y="139700"/>
                  </a:lnTo>
                  <a:lnTo>
                    <a:pt x="38100" y="184276"/>
                  </a:lnTo>
                  <a:lnTo>
                    <a:pt x="82803" y="228600"/>
                  </a:lnTo>
                  <a:lnTo>
                    <a:pt x="95376" y="241553"/>
                  </a:lnTo>
                  <a:lnTo>
                    <a:pt x="107950" y="247650"/>
                  </a:lnTo>
                  <a:lnTo>
                    <a:pt x="114426" y="254126"/>
                  </a:lnTo>
                  <a:lnTo>
                    <a:pt x="127000" y="254126"/>
                  </a:lnTo>
                  <a:lnTo>
                    <a:pt x="133476" y="254126"/>
                  </a:lnTo>
                  <a:lnTo>
                    <a:pt x="139573" y="241553"/>
                  </a:lnTo>
                  <a:lnTo>
                    <a:pt x="139573" y="235076"/>
                  </a:lnTo>
                  <a:lnTo>
                    <a:pt x="139573" y="228600"/>
                  </a:lnTo>
                  <a:lnTo>
                    <a:pt x="127000" y="215900"/>
                  </a:lnTo>
                  <a:lnTo>
                    <a:pt x="120523" y="215900"/>
                  </a:lnTo>
                  <a:lnTo>
                    <a:pt x="114426" y="215900"/>
                  </a:lnTo>
                  <a:lnTo>
                    <a:pt x="114426" y="228600"/>
                  </a:lnTo>
                  <a:lnTo>
                    <a:pt x="114426" y="235076"/>
                  </a:lnTo>
                  <a:lnTo>
                    <a:pt x="127000" y="254126"/>
                  </a:lnTo>
                  <a:lnTo>
                    <a:pt x="133476" y="260603"/>
                  </a:lnTo>
                  <a:lnTo>
                    <a:pt x="152526" y="266700"/>
                  </a:lnTo>
                  <a:lnTo>
                    <a:pt x="177800" y="266700"/>
                  </a:lnTo>
                  <a:lnTo>
                    <a:pt x="184276" y="260603"/>
                  </a:lnTo>
                  <a:lnTo>
                    <a:pt x="196850" y="254126"/>
                  </a:lnTo>
                  <a:lnTo>
                    <a:pt x="209423" y="241553"/>
                  </a:lnTo>
                  <a:lnTo>
                    <a:pt x="215900" y="228600"/>
                  </a:lnTo>
                  <a:lnTo>
                    <a:pt x="215900" y="209423"/>
                  </a:lnTo>
                  <a:lnTo>
                    <a:pt x="209423" y="203326"/>
                  </a:lnTo>
                  <a:lnTo>
                    <a:pt x="196850" y="184276"/>
                  </a:lnTo>
                  <a:lnTo>
                    <a:pt x="190373" y="177800"/>
                  </a:lnTo>
                  <a:lnTo>
                    <a:pt x="171703" y="165226"/>
                  </a:lnTo>
                  <a:lnTo>
                    <a:pt x="165226" y="165226"/>
                  </a:lnTo>
                  <a:lnTo>
                    <a:pt x="158750" y="1652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6078" y="1914524"/>
              <a:ext cx="158751" cy="94997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3664203" y="1987423"/>
            <a:ext cx="0" cy="6985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9525" y="3238"/>
                </a:moveTo>
                <a:lnTo>
                  <a:pt x="9525" y="3238"/>
                </a:lnTo>
              </a:path>
            </a:pathLst>
          </a:custGeom>
          <a:ln w="647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3768851" y="1711070"/>
            <a:ext cx="540385" cy="317500"/>
            <a:chOff x="3768851" y="1711070"/>
            <a:chExt cx="540385" cy="317500"/>
          </a:xfrm>
        </p:grpSpPr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8851" y="1869820"/>
              <a:ext cx="336551" cy="14617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127626" y="1720595"/>
              <a:ext cx="172085" cy="298450"/>
            </a:xfrm>
            <a:custGeom>
              <a:avLst/>
              <a:gdLst/>
              <a:ahLst/>
              <a:cxnLst/>
              <a:rect l="l" t="t" r="r" b="b"/>
              <a:pathLst>
                <a:path w="172085" h="298450">
                  <a:moveTo>
                    <a:pt x="50673" y="222503"/>
                  </a:moveTo>
                  <a:lnTo>
                    <a:pt x="57150" y="216026"/>
                  </a:lnTo>
                  <a:lnTo>
                    <a:pt x="57150" y="209550"/>
                  </a:lnTo>
                  <a:lnTo>
                    <a:pt x="57150" y="203453"/>
                  </a:lnTo>
                  <a:lnTo>
                    <a:pt x="50673" y="203453"/>
                  </a:lnTo>
                  <a:lnTo>
                    <a:pt x="44576" y="196976"/>
                  </a:lnTo>
                  <a:lnTo>
                    <a:pt x="38100" y="196976"/>
                  </a:lnTo>
                  <a:lnTo>
                    <a:pt x="31623" y="196976"/>
                  </a:lnTo>
                  <a:lnTo>
                    <a:pt x="19050" y="203453"/>
                  </a:lnTo>
                  <a:lnTo>
                    <a:pt x="12953" y="209550"/>
                  </a:lnTo>
                  <a:lnTo>
                    <a:pt x="0" y="228600"/>
                  </a:lnTo>
                  <a:lnTo>
                    <a:pt x="0" y="241173"/>
                  </a:lnTo>
                  <a:lnTo>
                    <a:pt x="0" y="266826"/>
                  </a:lnTo>
                  <a:lnTo>
                    <a:pt x="0" y="273303"/>
                  </a:lnTo>
                  <a:lnTo>
                    <a:pt x="12953" y="292353"/>
                  </a:lnTo>
                  <a:lnTo>
                    <a:pt x="19050" y="298450"/>
                  </a:lnTo>
                  <a:lnTo>
                    <a:pt x="25526" y="298450"/>
                  </a:lnTo>
                  <a:lnTo>
                    <a:pt x="38100" y="298450"/>
                  </a:lnTo>
                  <a:lnTo>
                    <a:pt x="50673" y="298450"/>
                  </a:lnTo>
                  <a:lnTo>
                    <a:pt x="69850" y="292353"/>
                  </a:lnTo>
                  <a:lnTo>
                    <a:pt x="76326" y="279400"/>
                  </a:lnTo>
                  <a:lnTo>
                    <a:pt x="88900" y="260350"/>
                  </a:lnTo>
                  <a:lnTo>
                    <a:pt x="88900" y="241173"/>
                  </a:lnTo>
                  <a:lnTo>
                    <a:pt x="95376" y="209550"/>
                  </a:lnTo>
                  <a:lnTo>
                    <a:pt x="95376" y="190500"/>
                  </a:lnTo>
                  <a:lnTo>
                    <a:pt x="88900" y="171450"/>
                  </a:lnTo>
                  <a:lnTo>
                    <a:pt x="88900" y="146176"/>
                  </a:lnTo>
                  <a:lnTo>
                    <a:pt x="82803" y="127126"/>
                  </a:lnTo>
                  <a:lnTo>
                    <a:pt x="69850" y="76326"/>
                  </a:lnTo>
                  <a:lnTo>
                    <a:pt x="63626" y="50800"/>
                  </a:lnTo>
                  <a:lnTo>
                    <a:pt x="57150" y="31750"/>
                  </a:lnTo>
                  <a:lnTo>
                    <a:pt x="50673" y="12573"/>
                  </a:lnTo>
                  <a:lnTo>
                    <a:pt x="38100" y="0"/>
                  </a:lnTo>
                  <a:lnTo>
                    <a:pt x="31623" y="0"/>
                  </a:lnTo>
                  <a:lnTo>
                    <a:pt x="25526" y="12573"/>
                  </a:lnTo>
                  <a:lnTo>
                    <a:pt x="19050" y="31750"/>
                  </a:lnTo>
                  <a:lnTo>
                    <a:pt x="19050" y="44703"/>
                  </a:lnTo>
                  <a:lnTo>
                    <a:pt x="25526" y="88900"/>
                  </a:lnTo>
                  <a:lnTo>
                    <a:pt x="31623" y="114553"/>
                  </a:lnTo>
                  <a:lnTo>
                    <a:pt x="44576" y="133603"/>
                  </a:lnTo>
                  <a:lnTo>
                    <a:pt x="57150" y="158750"/>
                  </a:lnTo>
                  <a:lnTo>
                    <a:pt x="76326" y="177926"/>
                  </a:lnTo>
                  <a:lnTo>
                    <a:pt x="107950" y="209550"/>
                  </a:lnTo>
                  <a:lnTo>
                    <a:pt x="127000" y="222503"/>
                  </a:lnTo>
                  <a:lnTo>
                    <a:pt x="152526" y="247650"/>
                  </a:lnTo>
                  <a:lnTo>
                    <a:pt x="165226" y="254126"/>
                  </a:lnTo>
                  <a:lnTo>
                    <a:pt x="171703" y="260350"/>
                  </a:lnTo>
                  <a:lnTo>
                    <a:pt x="171703" y="2668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4375277" y="1714500"/>
            <a:ext cx="69850" cy="298450"/>
          </a:xfrm>
          <a:custGeom>
            <a:avLst/>
            <a:gdLst/>
            <a:ahLst/>
            <a:cxnLst/>
            <a:rect l="l" t="t" r="r" b="b"/>
            <a:pathLst>
              <a:path w="69850" h="298450">
                <a:moveTo>
                  <a:pt x="50800" y="0"/>
                </a:moveTo>
                <a:lnTo>
                  <a:pt x="38100" y="0"/>
                </a:lnTo>
                <a:lnTo>
                  <a:pt x="50800" y="0"/>
                </a:lnTo>
                <a:lnTo>
                  <a:pt x="31623" y="6096"/>
                </a:lnTo>
                <a:lnTo>
                  <a:pt x="25526" y="12573"/>
                </a:lnTo>
                <a:lnTo>
                  <a:pt x="12573" y="37846"/>
                </a:lnTo>
                <a:lnTo>
                  <a:pt x="12573" y="56896"/>
                </a:lnTo>
                <a:lnTo>
                  <a:pt x="6476" y="82423"/>
                </a:lnTo>
                <a:lnTo>
                  <a:pt x="6476" y="107696"/>
                </a:lnTo>
                <a:lnTo>
                  <a:pt x="0" y="133223"/>
                </a:lnTo>
                <a:lnTo>
                  <a:pt x="0" y="164846"/>
                </a:lnTo>
                <a:lnTo>
                  <a:pt x="6476" y="215646"/>
                </a:lnTo>
                <a:lnTo>
                  <a:pt x="12573" y="241173"/>
                </a:lnTo>
                <a:lnTo>
                  <a:pt x="25526" y="253746"/>
                </a:lnTo>
                <a:lnTo>
                  <a:pt x="38100" y="279400"/>
                </a:lnTo>
                <a:lnTo>
                  <a:pt x="57276" y="291973"/>
                </a:lnTo>
                <a:lnTo>
                  <a:pt x="63753" y="298450"/>
                </a:lnTo>
                <a:lnTo>
                  <a:pt x="69850" y="2984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4537074" y="1730120"/>
            <a:ext cx="387985" cy="260350"/>
            <a:chOff x="4537074" y="1730120"/>
            <a:chExt cx="387985" cy="260350"/>
          </a:xfrm>
        </p:grpSpPr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37074" y="1736597"/>
              <a:ext cx="387732" cy="2538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40528" y="1730120"/>
              <a:ext cx="165228" cy="24765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648453" y="1879345"/>
              <a:ext cx="44450" cy="57785"/>
            </a:xfrm>
            <a:custGeom>
              <a:avLst/>
              <a:gdLst/>
              <a:ahLst/>
              <a:cxnLst/>
              <a:rect l="l" t="t" r="r" b="b"/>
              <a:pathLst>
                <a:path w="44450" h="57785">
                  <a:moveTo>
                    <a:pt x="0" y="6476"/>
                  </a:moveTo>
                  <a:lnTo>
                    <a:pt x="0" y="0"/>
                  </a:lnTo>
                  <a:lnTo>
                    <a:pt x="6223" y="0"/>
                  </a:lnTo>
                  <a:lnTo>
                    <a:pt x="6223" y="6476"/>
                  </a:lnTo>
                  <a:lnTo>
                    <a:pt x="12700" y="6476"/>
                  </a:lnTo>
                  <a:lnTo>
                    <a:pt x="12700" y="12700"/>
                  </a:lnTo>
                  <a:lnTo>
                    <a:pt x="19176" y="19176"/>
                  </a:lnTo>
                  <a:lnTo>
                    <a:pt x="25273" y="25653"/>
                  </a:lnTo>
                  <a:lnTo>
                    <a:pt x="25273" y="31750"/>
                  </a:lnTo>
                  <a:lnTo>
                    <a:pt x="31750" y="44703"/>
                  </a:lnTo>
                  <a:lnTo>
                    <a:pt x="38226" y="50800"/>
                  </a:lnTo>
                  <a:lnTo>
                    <a:pt x="44323" y="572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5042027" y="1943100"/>
            <a:ext cx="13335" cy="6350"/>
          </a:xfrm>
          <a:custGeom>
            <a:avLst/>
            <a:gdLst/>
            <a:ahLst/>
            <a:cxnLst/>
            <a:rect l="l" t="t" r="r" b="b"/>
            <a:pathLst>
              <a:path w="13335" h="6350">
                <a:moveTo>
                  <a:pt x="0" y="0"/>
                </a:moveTo>
                <a:lnTo>
                  <a:pt x="6476" y="0"/>
                </a:lnTo>
                <a:lnTo>
                  <a:pt x="12953" y="0"/>
                </a:lnTo>
                <a:lnTo>
                  <a:pt x="6476" y="60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64401" y="1965197"/>
            <a:ext cx="95378" cy="95124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477253" y="172059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82423" y="139700"/>
                </a:moveTo>
                <a:lnTo>
                  <a:pt x="82423" y="127126"/>
                </a:lnTo>
                <a:lnTo>
                  <a:pt x="75946" y="127126"/>
                </a:lnTo>
                <a:lnTo>
                  <a:pt x="69850" y="120650"/>
                </a:lnTo>
                <a:lnTo>
                  <a:pt x="56896" y="114553"/>
                </a:lnTo>
                <a:lnTo>
                  <a:pt x="50800" y="114553"/>
                </a:lnTo>
                <a:lnTo>
                  <a:pt x="31750" y="120650"/>
                </a:lnTo>
                <a:lnTo>
                  <a:pt x="25273" y="127126"/>
                </a:lnTo>
                <a:lnTo>
                  <a:pt x="6223" y="146176"/>
                </a:lnTo>
                <a:lnTo>
                  <a:pt x="6223" y="152273"/>
                </a:lnTo>
                <a:lnTo>
                  <a:pt x="0" y="177926"/>
                </a:lnTo>
                <a:lnTo>
                  <a:pt x="0" y="190500"/>
                </a:lnTo>
                <a:lnTo>
                  <a:pt x="12700" y="209550"/>
                </a:lnTo>
                <a:lnTo>
                  <a:pt x="19176" y="216026"/>
                </a:lnTo>
                <a:lnTo>
                  <a:pt x="38226" y="228600"/>
                </a:lnTo>
                <a:lnTo>
                  <a:pt x="63373" y="228600"/>
                </a:lnTo>
                <a:lnTo>
                  <a:pt x="75946" y="228600"/>
                </a:lnTo>
                <a:lnTo>
                  <a:pt x="82423" y="222503"/>
                </a:lnTo>
                <a:lnTo>
                  <a:pt x="89026" y="222503"/>
                </a:lnTo>
                <a:lnTo>
                  <a:pt x="95123" y="216026"/>
                </a:lnTo>
                <a:lnTo>
                  <a:pt x="101600" y="209550"/>
                </a:lnTo>
                <a:lnTo>
                  <a:pt x="101600" y="203453"/>
                </a:lnTo>
                <a:lnTo>
                  <a:pt x="101600" y="196976"/>
                </a:lnTo>
                <a:lnTo>
                  <a:pt x="101600" y="184403"/>
                </a:lnTo>
                <a:lnTo>
                  <a:pt x="95123" y="177926"/>
                </a:lnTo>
                <a:lnTo>
                  <a:pt x="89026" y="171450"/>
                </a:lnTo>
                <a:lnTo>
                  <a:pt x="82423" y="171450"/>
                </a:lnTo>
                <a:lnTo>
                  <a:pt x="82423" y="177926"/>
                </a:lnTo>
                <a:lnTo>
                  <a:pt x="95123" y="190500"/>
                </a:lnTo>
                <a:lnTo>
                  <a:pt x="101600" y="196976"/>
                </a:lnTo>
                <a:lnTo>
                  <a:pt x="114173" y="203453"/>
                </a:lnTo>
                <a:lnTo>
                  <a:pt x="126746" y="209550"/>
                </a:lnTo>
                <a:lnTo>
                  <a:pt x="152273" y="209550"/>
                </a:lnTo>
                <a:lnTo>
                  <a:pt x="164973" y="209550"/>
                </a:lnTo>
              </a:path>
              <a:path w="285750" h="228600">
                <a:moveTo>
                  <a:pt x="171450" y="6476"/>
                </a:moveTo>
                <a:lnTo>
                  <a:pt x="184023" y="0"/>
                </a:lnTo>
                <a:lnTo>
                  <a:pt x="171450" y="6476"/>
                </a:lnTo>
                <a:lnTo>
                  <a:pt x="196596" y="0"/>
                </a:lnTo>
                <a:lnTo>
                  <a:pt x="203073" y="0"/>
                </a:lnTo>
                <a:lnTo>
                  <a:pt x="222123" y="0"/>
                </a:lnTo>
                <a:lnTo>
                  <a:pt x="228600" y="0"/>
                </a:lnTo>
                <a:lnTo>
                  <a:pt x="234823" y="6476"/>
                </a:lnTo>
                <a:lnTo>
                  <a:pt x="241300" y="12573"/>
                </a:lnTo>
                <a:lnTo>
                  <a:pt x="247776" y="31750"/>
                </a:lnTo>
                <a:lnTo>
                  <a:pt x="253873" y="44703"/>
                </a:lnTo>
                <a:lnTo>
                  <a:pt x="253873" y="50800"/>
                </a:lnTo>
                <a:lnTo>
                  <a:pt x="253873" y="63753"/>
                </a:lnTo>
                <a:lnTo>
                  <a:pt x="260350" y="95376"/>
                </a:lnTo>
                <a:lnTo>
                  <a:pt x="260350" y="108076"/>
                </a:lnTo>
                <a:lnTo>
                  <a:pt x="272923" y="133603"/>
                </a:lnTo>
                <a:lnTo>
                  <a:pt x="272923" y="146176"/>
                </a:lnTo>
                <a:lnTo>
                  <a:pt x="285496" y="171450"/>
                </a:lnTo>
                <a:lnTo>
                  <a:pt x="285496" y="177926"/>
                </a:lnTo>
                <a:lnTo>
                  <a:pt x="285496" y="184403"/>
                </a:lnTo>
                <a:lnTo>
                  <a:pt x="285496" y="190500"/>
                </a:lnTo>
                <a:lnTo>
                  <a:pt x="285496" y="196976"/>
                </a:lnTo>
                <a:lnTo>
                  <a:pt x="279400" y="203453"/>
                </a:lnTo>
                <a:lnTo>
                  <a:pt x="272923" y="203453"/>
                </a:lnTo>
                <a:lnTo>
                  <a:pt x="272923" y="209550"/>
                </a:lnTo>
                <a:lnTo>
                  <a:pt x="266826" y="209550"/>
                </a:lnTo>
                <a:lnTo>
                  <a:pt x="260350" y="209550"/>
                </a:lnTo>
                <a:lnTo>
                  <a:pt x="253873" y="209550"/>
                </a:lnTo>
                <a:lnTo>
                  <a:pt x="247776" y="203453"/>
                </a:lnTo>
                <a:lnTo>
                  <a:pt x="234823" y="203453"/>
                </a:lnTo>
                <a:lnTo>
                  <a:pt x="228600" y="203453"/>
                </a:lnTo>
                <a:lnTo>
                  <a:pt x="228600" y="209550"/>
                </a:lnTo>
                <a:lnTo>
                  <a:pt x="234823" y="209550"/>
                </a:lnTo>
              </a:path>
              <a:path w="285750" h="228600">
                <a:moveTo>
                  <a:pt x="279400" y="108076"/>
                </a:moveTo>
                <a:lnTo>
                  <a:pt x="285496" y="101600"/>
                </a:lnTo>
                <a:lnTo>
                  <a:pt x="279400" y="101600"/>
                </a:lnTo>
                <a:lnTo>
                  <a:pt x="272923" y="101600"/>
                </a:lnTo>
                <a:lnTo>
                  <a:pt x="260350" y="101600"/>
                </a:lnTo>
                <a:lnTo>
                  <a:pt x="260350" y="108076"/>
                </a:lnTo>
                <a:lnTo>
                  <a:pt x="253873" y="108076"/>
                </a:lnTo>
                <a:lnTo>
                  <a:pt x="241300" y="114553"/>
                </a:lnTo>
                <a:lnTo>
                  <a:pt x="234823" y="114553"/>
                </a:lnTo>
                <a:lnTo>
                  <a:pt x="222123" y="120650"/>
                </a:lnTo>
                <a:lnTo>
                  <a:pt x="215646" y="127126"/>
                </a:lnTo>
                <a:lnTo>
                  <a:pt x="209550" y="127126"/>
                </a:lnTo>
                <a:lnTo>
                  <a:pt x="203073" y="13360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6836028" y="1698497"/>
            <a:ext cx="977900" cy="394335"/>
            <a:chOff x="6836028" y="1698497"/>
            <a:chExt cx="977900" cy="394335"/>
          </a:xfrm>
        </p:grpSpPr>
        <p:sp>
          <p:nvSpPr>
            <p:cNvPr id="46" name="object 46"/>
            <p:cNvSpPr/>
            <p:nvPr/>
          </p:nvSpPr>
          <p:spPr>
            <a:xfrm>
              <a:off x="6845554" y="1917572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6096" y="12573"/>
                  </a:moveTo>
                  <a:lnTo>
                    <a:pt x="6096" y="6476"/>
                  </a:lnTo>
                  <a:lnTo>
                    <a:pt x="6096" y="0"/>
                  </a:lnTo>
                  <a:lnTo>
                    <a:pt x="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92924" y="1806447"/>
              <a:ext cx="107951" cy="11417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042531" y="1752345"/>
              <a:ext cx="222250" cy="330835"/>
            </a:xfrm>
            <a:custGeom>
              <a:avLst/>
              <a:gdLst/>
              <a:ahLst/>
              <a:cxnLst/>
              <a:rect l="l" t="t" r="r" b="b"/>
              <a:pathLst>
                <a:path w="222250" h="330835">
                  <a:moveTo>
                    <a:pt x="0" y="0"/>
                  </a:moveTo>
                  <a:lnTo>
                    <a:pt x="0" y="38100"/>
                  </a:lnTo>
                  <a:lnTo>
                    <a:pt x="0" y="57150"/>
                  </a:lnTo>
                  <a:lnTo>
                    <a:pt x="0" y="95376"/>
                  </a:lnTo>
                  <a:lnTo>
                    <a:pt x="0" y="114426"/>
                  </a:lnTo>
                  <a:lnTo>
                    <a:pt x="6096" y="133476"/>
                  </a:lnTo>
                  <a:lnTo>
                    <a:pt x="6096" y="146176"/>
                  </a:lnTo>
                  <a:lnTo>
                    <a:pt x="6096" y="158750"/>
                  </a:lnTo>
                  <a:lnTo>
                    <a:pt x="6096" y="165226"/>
                  </a:lnTo>
                  <a:lnTo>
                    <a:pt x="6096" y="171703"/>
                  </a:lnTo>
                  <a:lnTo>
                    <a:pt x="6096" y="165226"/>
                  </a:lnTo>
                  <a:lnTo>
                    <a:pt x="12573" y="152653"/>
                  </a:lnTo>
                  <a:lnTo>
                    <a:pt x="12573" y="146176"/>
                  </a:lnTo>
                  <a:lnTo>
                    <a:pt x="18669" y="139700"/>
                  </a:lnTo>
                  <a:lnTo>
                    <a:pt x="25146" y="127000"/>
                  </a:lnTo>
                  <a:lnTo>
                    <a:pt x="25146" y="120523"/>
                  </a:lnTo>
                  <a:lnTo>
                    <a:pt x="31623" y="120523"/>
                  </a:lnTo>
                  <a:lnTo>
                    <a:pt x="31623" y="127000"/>
                  </a:lnTo>
                  <a:lnTo>
                    <a:pt x="37719" y="133476"/>
                  </a:lnTo>
                  <a:lnTo>
                    <a:pt x="44196" y="139700"/>
                  </a:lnTo>
                  <a:lnTo>
                    <a:pt x="50673" y="152653"/>
                  </a:lnTo>
                  <a:lnTo>
                    <a:pt x="56896" y="158750"/>
                  </a:lnTo>
                  <a:lnTo>
                    <a:pt x="69850" y="158750"/>
                  </a:lnTo>
                  <a:lnTo>
                    <a:pt x="75946" y="158750"/>
                  </a:lnTo>
                  <a:lnTo>
                    <a:pt x="88519" y="158750"/>
                  </a:lnTo>
                  <a:lnTo>
                    <a:pt x="94996" y="158750"/>
                  </a:lnTo>
                  <a:lnTo>
                    <a:pt x="101473" y="152653"/>
                  </a:lnTo>
                  <a:lnTo>
                    <a:pt x="107569" y="146176"/>
                  </a:lnTo>
                  <a:lnTo>
                    <a:pt x="114046" y="139700"/>
                  </a:lnTo>
                  <a:lnTo>
                    <a:pt x="114046" y="133476"/>
                  </a:lnTo>
                  <a:lnTo>
                    <a:pt x="114046" y="127000"/>
                  </a:lnTo>
                  <a:lnTo>
                    <a:pt x="107569" y="127000"/>
                  </a:lnTo>
                  <a:lnTo>
                    <a:pt x="101473" y="127000"/>
                  </a:lnTo>
                  <a:lnTo>
                    <a:pt x="101473" y="133476"/>
                  </a:lnTo>
                  <a:lnTo>
                    <a:pt x="94996" y="139700"/>
                  </a:lnTo>
                  <a:lnTo>
                    <a:pt x="94996" y="165226"/>
                  </a:lnTo>
                  <a:lnTo>
                    <a:pt x="94996" y="171703"/>
                  </a:lnTo>
                  <a:lnTo>
                    <a:pt x="94996" y="177800"/>
                  </a:lnTo>
                  <a:lnTo>
                    <a:pt x="101473" y="190753"/>
                  </a:lnTo>
                  <a:lnTo>
                    <a:pt x="114046" y="196850"/>
                  </a:lnTo>
                  <a:lnTo>
                    <a:pt x="126746" y="196850"/>
                  </a:lnTo>
                  <a:lnTo>
                    <a:pt x="133223" y="196850"/>
                  </a:lnTo>
                  <a:lnTo>
                    <a:pt x="139700" y="196850"/>
                  </a:lnTo>
                  <a:lnTo>
                    <a:pt x="145796" y="190753"/>
                  </a:lnTo>
                  <a:lnTo>
                    <a:pt x="152273" y="184276"/>
                  </a:lnTo>
                  <a:lnTo>
                    <a:pt x="152273" y="171703"/>
                  </a:lnTo>
                  <a:lnTo>
                    <a:pt x="145796" y="158750"/>
                  </a:lnTo>
                  <a:lnTo>
                    <a:pt x="145796" y="152653"/>
                  </a:lnTo>
                  <a:lnTo>
                    <a:pt x="139700" y="146176"/>
                  </a:lnTo>
                  <a:lnTo>
                    <a:pt x="133223" y="139700"/>
                  </a:lnTo>
                  <a:lnTo>
                    <a:pt x="139700" y="139700"/>
                  </a:lnTo>
                  <a:lnTo>
                    <a:pt x="145796" y="146176"/>
                  </a:lnTo>
                  <a:lnTo>
                    <a:pt x="152273" y="152653"/>
                  </a:lnTo>
                  <a:lnTo>
                    <a:pt x="158750" y="158750"/>
                  </a:lnTo>
                  <a:lnTo>
                    <a:pt x="164846" y="165226"/>
                  </a:lnTo>
                  <a:lnTo>
                    <a:pt x="177419" y="171703"/>
                  </a:lnTo>
                  <a:lnTo>
                    <a:pt x="183896" y="177800"/>
                  </a:lnTo>
                  <a:lnTo>
                    <a:pt x="190373" y="196850"/>
                  </a:lnTo>
                  <a:lnTo>
                    <a:pt x="196469" y="209423"/>
                  </a:lnTo>
                  <a:lnTo>
                    <a:pt x="202946" y="222376"/>
                  </a:lnTo>
                  <a:lnTo>
                    <a:pt x="202946" y="235076"/>
                  </a:lnTo>
                  <a:lnTo>
                    <a:pt x="202946" y="247650"/>
                  </a:lnTo>
                  <a:lnTo>
                    <a:pt x="209550" y="273176"/>
                  </a:lnTo>
                  <a:lnTo>
                    <a:pt x="209550" y="292226"/>
                  </a:lnTo>
                  <a:lnTo>
                    <a:pt x="209550" y="311403"/>
                  </a:lnTo>
                  <a:lnTo>
                    <a:pt x="209550" y="323976"/>
                  </a:lnTo>
                  <a:lnTo>
                    <a:pt x="215646" y="330453"/>
                  </a:lnTo>
                  <a:lnTo>
                    <a:pt x="215646" y="323976"/>
                  </a:lnTo>
                  <a:lnTo>
                    <a:pt x="209550" y="311403"/>
                  </a:lnTo>
                  <a:lnTo>
                    <a:pt x="209550" y="298450"/>
                  </a:lnTo>
                  <a:lnTo>
                    <a:pt x="202946" y="273176"/>
                  </a:lnTo>
                  <a:lnTo>
                    <a:pt x="196469" y="260603"/>
                  </a:lnTo>
                  <a:lnTo>
                    <a:pt x="196469" y="241553"/>
                  </a:lnTo>
                  <a:lnTo>
                    <a:pt x="196469" y="222376"/>
                  </a:lnTo>
                  <a:lnTo>
                    <a:pt x="190373" y="203326"/>
                  </a:lnTo>
                  <a:lnTo>
                    <a:pt x="190373" y="177800"/>
                  </a:lnTo>
                  <a:lnTo>
                    <a:pt x="202946" y="139700"/>
                  </a:lnTo>
                  <a:lnTo>
                    <a:pt x="202946" y="127000"/>
                  </a:lnTo>
                  <a:lnTo>
                    <a:pt x="209550" y="120523"/>
                  </a:lnTo>
                  <a:lnTo>
                    <a:pt x="215646" y="120523"/>
                  </a:lnTo>
                  <a:lnTo>
                    <a:pt x="222123" y="127000"/>
                  </a:lnTo>
                  <a:lnTo>
                    <a:pt x="222123" y="133476"/>
                  </a:lnTo>
                  <a:lnTo>
                    <a:pt x="222123" y="146176"/>
                  </a:lnTo>
                  <a:lnTo>
                    <a:pt x="222123" y="152653"/>
                  </a:lnTo>
                  <a:lnTo>
                    <a:pt x="222123" y="165226"/>
                  </a:lnTo>
                  <a:lnTo>
                    <a:pt x="222123" y="171703"/>
                  </a:lnTo>
                  <a:lnTo>
                    <a:pt x="215646" y="177800"/>
                  </a:lnTo>
                  <a:lnTo>
                    <a:pt x="215646" y="184276"/>
                  </a:lnTo>
                  <a:lnTo>
                    <a:pt x="209550" y="184276"/>
                  </a:lnTo>
                  <a:lnTo>
                    <a:pt x="202946" y="1842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93228" y="1882520"/>
              <a:ext cx="107951" cy="8267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94828" y="1698497"/>
              <a:ext cx="190374" cy="24765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16951" y="1717547"/>
              <a:ext cx="196851" cy="222124"/>
            </a:xfrm>
            <a:prstGeom prst="rect">
              <a:avLst/>
            </a:prstGeom>
          </p:spPr>
        </p:pic>
      </p:grpSp>
      <p:sp>
        <p:nvSpPr>
          <p:cNvPr id="52" name="object 52"/>
          <p:cNvSpPr/>
          <p:nvPr/>
        </p:nvSpPr>
        <p:spPr>
          <a:xfrm>
            <a:off x="7868031" y="1593596"/>
            <a:ext cx="196850" cy="425450"/>
          </a:xfrm>
          <a:custGeom>
            <a:avLst/>
            <a:gdLst/>
            <a:ahLst/>
            <a:cxnLst/>
            <a:rect l="l" t="t" r="r" b="b"/>
            <a:pathLst>
              <a:path w="196850" h="425450">
                <a:moveTo>
                  <a:pt x="6096" y="6476"/>
                </a:moveTo>
                <a:lnTo>
                  <a:pt x="0" y="0"/>
                </a:lnTo>
                <a:lnTo>
                  <a:pt x="6096" y="0"/>
                </a:lnTo>
                <a:lnTo>
                  <a:pt x="19050" y="12953"/>
                </a:lnTo>
                <a:lnTo>
                  <a:pt x="37719" y="25526"/>
                </a:lnTo>
                <a:lnTo>
                  <a:pt x="82423" y="63626"/>
                </a:lnTo>
                <a:lnTo>
                  <a:pt x="107569" y="88900"/>
                </a:lnTo>
                <a:lnTo>
                  <a:pt x="126619" y="114426"/>
                </a:lnTo>
                <a:lnTo>
                  <a:pt x="145796" y="146050"/>
                </a:lnTo>
                <a:lnTo>
                  <a:pt x="164846" y="171703"/>
                </a:lnTo>
                <a:lnTo>
                  <a:pt x="183896" y="228600"/>
                </a:lnTo>
                <a:lnTo>
                  <a:pt x="190373" y="260603"/>
                </a:lnTo>
                <a:lnTo>
                  <a:pt x="196469" y="304926"/>
                </a:lnTo>
                <a:lnTo>
                  <a:pt x="190373" y="330453"/>
                </a:lnTo>
                <a:lnTo>
                  <a:pt x="177419" y="349503"/>
                </a:lnTo>
                <a:lnTo>
                  <a:pt x="145796" y="374650"/>
                </a:lnTo>
                <a:lnTo>
                  <a:pt x="126619" y="387350"/>
                </a:lnTo>
                <a:lnTo>
                  <a:pt x="107569" y="400303"/>
                </a:lnTo>
                <a:lnTo>
                  <a:pt x="94996" y="406400"/>
                </a:lnTo>
                <a:lnTo>
                  <a:pt x="75946" y="412876"/>
                </a:lnTo>
                <a:lnTo>
                  <a:pt x="44196" y="4254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245855" y="1717547"/>
            <a:ext cx="221997" cy="228601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8670924" y="1616074"/>
            <a:ext cx="755650" cy="488950"/>
            <a:chOff x="8670924" y="1616074"/>
            <a:chExt cx="755650" cy="488950"/>
          </a:xfrm>
        </p:grpSpPr>
        <p:sp>
          <p:nvSpPr>
            <p:cNvPr id="55" name="object 55"/>
            <p:cNvSpPr/>
            <p:nvPr/>
          </p:nvSpPr>
          <p:spPr>
            <a:xfrm>
              <a:off x="8680449" y="1625599"/>
              <a:ext cx="69850" cy="355600"/>
            </a:xfrm>
            <a:custGeom>
              <a:avLst/>
              <a:gdLst/>
              <a:ahLst/>
              <a:cxnLst/>
              <a:rect l="l" t="t" r="r" b="b"/>
              <a:pathLst>
                <a:path w="69850" h="355600">
                  <a:moveTo>
                    <a:pt x="0" y="12573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6476" y="12573"/>
                  </a:lnTo>
                  <a:lnTo>
                    <a:pt x="12953" y="37846"/>
                  </a:lnTo>
                  <a:lnTo>
                    <a:pt x="19176" y="50800"/>
                  </a:lnTo>
                  <a:lnTo>
                    <a:pt x="25653" y="69850"/>
                  </a:lnTo>
                  <a:lnTo>
                    <a:pt x="38226" y="114046"/>
                  </a:lnTo>
                  <a:lnTo>
                    <a:pt x="44703" y="139700"/>
                  </a:lnTo>
                  <a:lnTo>
                    <a:pt x="44703" y="158750"/>
                  </a:lnTo>
                  <a:lnTo>
                    <a:pt x="50800" y="183896"/>
                  </a:lnTo>
                  <a:lnTo>
                    <a:pt x="50800" y="234696"/>
                  </a:lnTo>
                  <a:lnTo>
                    <a:pt x="57276" y="272923"/>
                  </a:lnTo>
                  <a:lnTo>
                    <a:pt x="57276" y="291973"/>
                  </a:lnTo>
                  <a:lnTo>
                    <a:pt x="57276" y="304546"/>
                  </a:lnTo>
                  <a:lnTo>
                    <a:pt x="63753" y="330073"/>
                  </a:lnTo>
                  <a:lnTo>
                    <a:pt x="69850" y="349123"/>
                  </a:lnTo>
                  <a:lnTo>
                    <a:pt x="69850" y="35534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40774" y="1806447"/>
              <a:ext cx="444628" cy="17780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182353" y="1841245"/>
              <a:ext cx="234950" cy="254635"/>
            </a:xfrm>
            <a:custGeom>
              <a:avLst/>
              <a:gdLst/>
              <a:ahLst/>
              <a:cxnLst/>
              <a:rect l="l" t="t" r="r" b="b"/>
              <a:pathLst>
                <a:path w="234950" h="254635">
                  <a:moveTo>
                    <a:pt x="0" y="88900"/>
                  </a:moveTo>
                  <a:lnTo>
                    <a:pt x="0" y="120523"/>
                  </a:lnTo>
                  <a:lnTo>
                    <a:pt x="0" y="133476"/>
                  </a:lnTo>
                  <a:lnTo>
                    <a:pt x="6096" y="152653"/>
                  </a:lnTo>
                  <a:lnTo>
                    <a:pt x="12573" y="190373"/>
                  </a:lnTo>
                  <a:lnTo>
                    <a:pt x="38100" y="235076"/>
                  </a:lnTo>
                  <a:lnTo>
                    <a:pt x="50800" y="247650"/>
                  </a:lnTo>
                  <a:lnTo>
                    <a:pt x="57276" y="254126"/>
                  </a:lnTo>
                  <a:lnTo>
                    <a:pt x="57276" y="241553"/>
                  </a:lnTo>
                  <a:lnTo>
                    <a:pt x="57276" y="235076"/>
                  </a:lnTo>
                  <a:lnTo>
                    <a:pt x="57276" y="222503"/>
                  </a:lnTo>
                  <a:lnTo>
                    <a:pt x="50800" y="203326"/>
                  </a:lnTo>
                  <a:lnTo>
                    <a:pt x="38100" y="158750"/>
                  </a:lnTo>
                  <a:lnTo>
                    <a:pt x="31623" y="133476"/>
                  </a:lnTo>
                  <a:lnTo>
                    <a:pt x="19050" y="82803"/>
                  </a:lnTo>
                  <a:lnTo>
                    <a:pt x="19050" y="50800"/>
                  </a:lnTo>
                  <a:lnTo>
                    <a:pt x="19050" y="31623"/>
                  </a:lnTo>
                  <a:lnTo>
                    <a:pt x="25146" y="6476"/>
                  </a:lnTo>
                  <a:lnTo>
                    <a:pt x="44323" y="0"/>
                  </a:lnTo>
                  <a:lnTo>
                    <a:pt x="50800" y="0"/>
                  </a:lnTo>
                  <a:lnTo>
                    <a:pt x="63373" y="0"/>
                  </a:lnTo>
                  <a:lnTo>
                    <a:pt x="76326" y="12953"/>
                  </a:lnTo>
                  <a:lnTo>
                    <a:pt x="101473" y="38100"/>
                  </a:lnTo>
                  <a:lnTo>
                    <a:pt x="107950" y="50800"/>
                  </a:lnTo>
                  <a:lnTo>
                    <a:pt x="120523" y="63753"/>
                  </a:lnTo>
                  <a:lnTo>
                    <a:pt x="127126" y="82803"/>
                  </a:lnTo>
                  <a:lnTo>
                    <a:pt x="127126" y="95376"/>
                  </a:lnTo>
                  <a:lnTo>
                    <a:pt x="114046" y="107950"/>
                  </a:lnTo>
                  <a:lnTo>
                    <a:pt x="107950" y="107950"/>
                  </a:lnTo>
                  <a:lnTo>
                    <a:pt x="82423" y="114426"/>
                  </a:lnTo>
                  <a:lnTo>
                    <a:pt x="69850" y="114426"/>
                  </a:lnTo>
                  <a:lnTo>
                    <a:pt x="50800" y="107950"/>
                  </a:lnTo>
                  <a:lnTo>
                    <a:pt x="44323" y="107950"/>
                  </a:lnTo>
                  <a:lnTo>
                    <a:pt x="31623" y="101853"/>
                  </a:lnTo>
                </a:path>
                <a:path w="234950" h="254635">
                  <a:moveTo>
                    <a:pt x="164846" y="127000"/>
                  </a:moveTo>
                  <a:lnTo>
                    <a:pt x="164846" y="120523"/>
                  </a:lnTo>
                  <a:lnTo>
                    <a:pt x="171323" y="120523"/>
                  </a:lnTo>
                  <a:lnTo>
                    <a:pt x="183896" y="114426"/>
                  </a:lnTo>
                  <a:lnTo>
                    <a:pt x="190373" y="114426"/>
                  </a:lnTo>
                  <a:lnTo>
                    <a:pt x="209550" y="107950"/>
                  </a:lnTo>
                  <a:lnTo>
                    <a:pt x="216026" y="107950"/>
                  </a:lnTo>
                  <a:lnTo>
                    <a:pt x="222123" y="107950"/>
                  </a:lnTo>
                  <a:lnTo>
                    <a:pt x="228600" y="107950"/>
                  </a:lnTo>
                  <a:lnTo>
                    <a:pt x="234696" y="107950"/>
                  </a:lnTo>
                  <a:lnTo>
                    <a:pt x="234696" y="1144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734678" y="1723643"/>
            <a:ext cx="1327150" cy="559435"/>
            <a:chOff x="8734678" y="1723643"/>
            <a:chExt cx="1327150" cy="559435"/>
          </a:xfrm>
        </p:grpSpPr>
        <p:sp>
          <p:nvSpPr>
            <p:cNvPr id="59" name="object 59"/>
            <p:cNvSpPr/>
            <p:nvPr/>
          </p:nvSpPr>
          <p:spPr>
            <a:xfrm>
              <a:off x="9480804" y="1860296"/>
              <a:ext cx="120650" cy="292735"/>
            </a:xfrm>
            <a:custGeom>
              <a:avLst/>
              <a:gdLst/>
              <a:ahLst/>
              <a:cxnLst/>
              <a:rect l="l" t="t" r="r" b="b"/>
              <a:pathLst>
                <a:path w="120650" h="292735">
                  <a:moveTo>
                    <a:pt x="0" y="50800"/>
                  </a:moveTo>
                  <a:lnTo>
                    <a:pt x="6476" y="63753"/>
                  </a:lnTo>
                  <a:lnTo>
                    <a:pt x="12573" y="88900"/>
                  </a:lnTo>
                  <a:lnTo>
                    <a:pt x="19050" y="107950"/>
                  </a:lnTo>
                  <a:lnTo>
                    <a:pt x="19050" y="127126"/>
                  </a:lnTo>
                  <a:lnTo>
                    <a:pt x="31623" y="171323"/>
                  </a:lnTo>
                  <a:lnTo>
                    <a:pt x="38100" y="190500"/>
                  </a:lnTo>
                  <a:lnTo>
                    <a:pt x="44196" y="228600"/>
                  </a:lnTo>
                  <a:lnTo>
                    <a:pt x="50673" y="247650"/>
                  </a:lnTo>
                  <a:lnTo>
                    <a:pt x="50673" y="266826"/>
                  </a:lnTo>
                  <a:lnTo>
                    <a:pt x="57276" y="285876"/>
                  </a:lnTo>
                  <a:lnTo>
                    <a:pt x="57276" y="292353"/>
                  </a:lnTo>
                  <a:lnTo>
                    <a:pt x="57276" y="285876"/>
                  </a:lnTo>
                  <a:lnTo>
                    <a:pt x="57276" y="279400"/>
                  </a:lnTo>
                  <a:lnTo>
                    <a:pt x="50673" y="266826"/>
                  </a:lnTo>
                  <a:lnTo>
                    <a:pt x="38100" y="235076"/>
                  </a:lnTo>
                  <a:lnTo>
                    <a:pt x="31623" y="216026"/>
                  </a:lnTo>
                  <a:lnTo>
                    <a:pt x="25146" y="196976"/>
                  </a:lnTo>
                  <a:lnTo>
                    <a:pt x="12573" y="146176"/>
                  </a:lnTo>
                  <a:lnTo>
                    <a:pt x="12573" y="114426"/>
                  </a:lnTo>
                  <a:lnTo>
                    <a:pt x="19050" y="57276"/>
                  </a:lnTo>
                  <a:lnTo>
                    <a:pt x="25146" y="31750"/>
                  </a:lnTo>
                  <a:lnTo>
                    <a:pt x="38100" y="6476"/>
                  </a:lnTo>
                  <a:lnTo>
                    <a:pt x="50673" y="0"/>
                  </a:lnTo>
                  <a:lnTo>
                    <a:pt x="69850" y="6476"/>
                  </a:lnTo>
                  <a:lnTo>
                    <a:pt x="82423" y="12573"/>
                  </a:lnTo>
                  <a:lnTo>
                    <a:pt x="101473" y="38226"/>
                  </a:lnTo>
                  <a:lnTo>
                    <a:pt x="114046" y="57276"/>
                  </a:lnTo>
                  <a:lnTo>
                    <a:pt x="120523" y="88900"/>
                  </a:lnTo>
                  <a:lnTo>
                    <a:pt x="120523" y="101473"/>
                  </a:lnTo>
                  <a:lnTo>
                    <a:pt x="94996" y="133603"/>
                  </a:lnTo>
                  <a:lnTo>
                    <a:pt x="69850" y="120650"/>
                  </a:lnTo>
                  <a:lnTo>
                    <a:pt x="63373" y="114426"/>
                  </a:lnTo>
                  <a:lnTo>
                    <a:pt x="63373" y="1079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49078" y="1882520"/>
              <a:ext cx="183897" cy="11442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744204" y="1733169"/>
              <a:ext cx="1308100" cy="540385"/>
            </a:xfrm>
            <a:custGeom>
              <a:avLst/>
              <a:gdLst/>
              <a:ahLst/>
              <a:cxnLst/>
              <a:rect l="l" t="t" r="r" b="b"/>
              <a:pathLst>
                <a:path w="1308100" h="540385">
                  <a:moveTo>
                    <a:pt x="1130046" y="0"/>
                  </a:moveTo>
                  <a:lnTo>
                    <a:pt x="1130046" y="44703"/>
                  </a:lnTo>
                  <a:lnTo>
                    <a:pt x="1130046" y="63753"/>
                  </a:lnTo>
                  <a:lnTo>
                    <a:pt x="1136523" y="114553"/>
                  </a:lnTo>
                  <a:lnTo>
                    <a:pt x="1136523" y="133603"/>
                  </a:lnTo>
                  <a:lnTo>
                    <a:pt x="1136523" y="152653"/>
                  </a:lnTo>
                  <a:lnTo>
                    <a:pt x="1143000" y="171830"/>
                  </a:lnTo>
                  <a:lnTo>
                    <a:pt x="1143000" y="184403"/>
                  </a:lnTo>
                  <a:lnTo>
                    <a:pt x="1149096" y="203453"/>
                  </a:lnTo>
                  <a:lnTo>
                    <a:pt x="1155573" y="209930"/>
                  </a:lnTo>
                  <a:lnTo>
                    <a:pt x="1162050" y="209930"/>
                  </a:lnTo>
                  <a:lnTo>
                    <a:pt x="1174750" y="209930"/>
                  </a:lnTo>
                  <a:lnTo>
                    <a:pt x="1187323" y="209930"/>
                  </a:lnTo>
                  <a:lnTo>
                    <a:pt x="1212850" y="196976"/>
                  </a:lnTo>
                  <a:lnTo>
                    <a:pt x="1231900" y="190880"/>
                  </a:lnTo>
                  <a:lnTo>
                    <a:pt x="1251077" y="190880"/>
                  </a:lnTo>
                  <a:lnTo>
                    <a:pt x="1282700" y="190880"/>
                  </a:lnTo>
                  <a:lnTo>
                    <a:pt x="1307846" y="203453"/>
                  </a:lnTo>
                  <a:lnTo>
                    <a:pt x="1307846" y="216026"/>
                  </a:lnTo>
                  <a:lnTo>
                    <a:pt x="1307846" y="235076"/>
                  </a:lnTo>
                  <a:lnTo>
                    <a:pt x="1307846" y="241553"/>
                  </a:lnTo>
                  <a:lnTo>
                    <a:pt x="1301750" y="247776"/>
                  </a:lnTo>
                  <a:lnTo>
                    <a:pt x="1288796" y="254253"/>
                  </a:lnTo>
                  <a:lnTo>
                    <a:pt x="1276223" y="260730"/>
                  </a:lnTo>
                  <a:lnTo>
                    <a:pt x="1251077" y="266826"/>
                  </a:lnTo>
                  <a:lnTo>
                    <a:pt x="1237996" y="266826"/>
                  </a:lnTo>
                  <a:lnTo>
                    <a:pt x="1212850" y="260730"/>
                  </a:lnTo>
                  <a:lnTo>
                    <a:pt x="1200277" y="260730"/>
                  </a:lnTo>
                  <a:lnTo>
                    <a:pt x="1187323" y="247776"/>
                  </a:lnTo>
                  <a:lnTo>
                    <a:pt x="1181227" y="235076"/>
                  </a:lnTo>
                  <a:lnTo>
                    <a:pt x="1174750" y="222503"/>
                  </a:lnTo>
                  <a:lnTo>
                    <a:pt x="1174750" y="216026"/>
                  </a:lnTo>
                </a:path>
                <a:path w="1308100" h="540385">
                  <a:moveTo>
                    <a:pt x="0" y="463676"/>
                  </a:moveTo>
                  <a:lnTo>
                    <a:pt x="6096" y="463676"/>
                  </a:lnTo>
                  <a:lnTo>
                    <a:pt x="38226" y="463676"/>
                  </a:lnTo>
                  <a:lnTo>
                    <a:pt x="63373" y="463676"/>
                  </a:lnTo>
                  <a:lnTo>
                    <a:pt x="133223" y="470153"/>
                  </a:lnTo>
                  <a:lnTo>
                    <a:pt x="177800" y="470153"/>
                  </a:lnTo>
                  <a:lnTo>
                    <a:pt x="279400" y="476376"/>
                  </a:lnTo>
                  <a:lnTo>
                    <a:pt x="342773" y="476376"/>
                  </a:lnTo>
                  <a:lnTo>
                    <a:pt x="469773" y="482853"/>
                  </a:lnTo>
                  <a:lnTo>
                    <a:pt x="539623" y="482853"/>
                  </a:lnTo>
                  <a:lnTo>
                    <a:pt x="685800" y="489330"/>
                  </a:lnTo>
                  <a:lnTo>
                    <a:pt x="755650" y="495426"/>
                  </a:lnTo>
                  <a:lnTo>
                    <a:pt x="831596" y="501903"/>
                  </a:lnTo>
                  <a:lnTo>
                    <a:pt x="965200" y="508380"/>
                  </a:lnTo>
                  <a:lnTo>
                    <a:pt x="1028573" y="508380"/>
                  </a:lnTo>
                  <a:lnTo>
                    <a:pt x="1136523" y="520953"/>
                  </a:lnTo>
                  <a:lnTo>
                    <a:pt x="1181227" y="520953"/>
                  </a:lnTo>
                  <a:lnTo>
                    <a:pt x="1244473" y="527050"/>
                  </a:lnTo>
                  <a:lnTo>
                    <a:pt x="1263650" y="533526"/>
                  </a:lnTo>
                  <a:lnTo>
                    <a:pt x="1276223" y="54000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6699377" y="945896"/>
            <a:ext cx="330200" cy="247650"/>
          </a:xfrm>
          <a:custGeom>
            <a:avLst/>
            <a:gdLst/>
            <a:ahLst/>
            <a:cxnLst/>
            <a:rect l="l" t="t" r="r" b="b"/>
            <a:pathLst>
              <a:path w="330200" h="247650">
                <a:moveTo>
                  <a:pt x="0" y="0"/>
                </a:moveTo>
                <a:lnTo>
                  <a:pt x="0" y="12573"/>
                </a:lnTo>
                <a:lnTo>
                  <a:pt x="0" y="31750"/>
                </a:lnTo>
                <a:lnTo>
                  <a:pt x="0" y="44703"/>
                </a:lnTo>
                <a:lnTo>
                  <a:pt x="6476" y="69850"/>
                </a:lnTo>
                <a:lnTo>
                  <a:pt x="12700" y="88900"/>
                </a:lnTo>
                <a:lnTo>
                  <a:pt x="19176" y="114426"/>
                </a:lnTo>
                <a:lnTo>
                  <a:pt x="25653" y="165226"/>
                </a:lnTo>
                <a:lnTo>
                  <a:pt x="31750" y="184276"/>
                </a:lnTo>
                <a:lnTo>
                  <a:pt x="38226" y="196976"/>
                </a:lnTo>
                <a:lnTo>
                  <a:pt x="38226" y="209550"/>
                </a:lnTo>
                <a:lnTo>
                  <a:pt x="38226" y="216026"/>
                </a:lnTo>
                <a:lnTo>
                  <a:pt x="38226" y="209550"/>
                </a:lnTo>
                <a:lnTo>
                  <a:pt x="44703" y="184276"/>
                </a:lnTo>
                <a:lnTo>
                  <a:pt x="50800" y="177800"/>
                </a:lnTo>
                <a:lnTo>
                  <a:pt x="63373" y="165226"/>
                </a:lnTo>
                <a:lnTo>
                  <a:pt x="76326" y="165226"/>
                </a:lnTo>
                <a:lnTo>
                  <a:pt x="88900" y="158750"/>
                </a:lnTo>
                <a:lnTo>
                  <a:pt x="101600" y="165226"/>
                </a:lnTo>
                <a:lnTo>
                  <a:pt x="120650" y="171323"/>
                </a:lnTo>
                <a:lnTo>
                  <a:pt x="133223" y="177800"/>
                </a:lnTo>
                <a:lnTo>
                  <a:pt x="158750" y="203453"/>
                </a:lnTo>
                <a:lnTo>
                  <a:pt x="165226" y="216026"/>
                </a:lnTo>
                <a:lnTo>
                  <a:pt x="165226" y="235076"/>
                </a:lnTo>
                <a:lnTo>
                  <a:pt x="158750" y="241173"/>
                </a:lnTo>
                <a:lnTo>
                  <a:pt x="152273" y="241173"/>
                </a:lnTo>
                <a:lnTo>
                  <a:pt x="146176" y="247650"/>
                </a:lnTo>
                <a:lnTo>
                  <a:pt x="133223" y="247650"/>
                </a:lnTo>
                <a:lnTo>
                  <a:pt x="114553" y="247650"/>
                </a:lnTo>
                <a:lnTo>
                  <a:pt x="88900" y="247650"/>
                </a:lnTo>
                <a:lnTo>
                  <a:pt x="76326" y="241173"/>
                </a:lnTo>
                <a:lnTo>
                  <a:pt x="63373" y="241173"/>
                </a:lnTo>
                <a:lnTo>
                  <a:pt x="50800" y="235076"/>
                </a:lnTo>
                <a:lnTo>
                  <a:pt x="44703" y="228600"/>
                </a:lnTo>
                <a:lnTo>
                  <a:pt x="44703" y="216026"/>
                </a:lnTo>
              </a:path>
              <a:path w="330200" h="247650">
                <a:moveTo>
                  <a:pt x="209550" y="114426"/>
                </a:moveTo>
                <a:lnTo>
                  <a:pt x="216026" y="114426"/>
                </a:lnTo>
                <a:lnTo>
                  <a:pt x="235076" y="114426"/>
                </a:lnTo>
                <a:lnTo>
                  <a:pt x="241300" y="114426"/>
                </a:lnTo>
                <a:lnTo>
                  <a:pt x="266826" y="114426"/>
                </a:lnTo>
                <a:lnTo>
                  <a:pt x="279400" y="114426"/>
                </a:lnTo>
              </a:path>
              <a:path w="330200" h="247650">
                <a:moveTo>
                  <a:pt x="260350" y="165226"/>
                </a:moveTo>
                <a:lnTo>
                  <a:pt x="266826" y="171323"/>
                </a:lnTo>
                <a:lnTo>
                  <a:pt x="291973" y="171323"/>
                </a:lnTo>
                <a:lnTo>
                  <a:pt x="304926" y="165226"/>
                </a:lnTo>
                <a:lnTo>
                  <a:pt x="324103" y="165226"/>
                </a:lnTo>
                <a:lnTo>
                  <a:pt x="330200" y="1652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178801" y="948943"/>
            <a:ext cx="177801" cy="177801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7420355" y="930274"/>
            <a:ext cx="203200" cy="247650"/>
            <a:chOff x="7420355" y="930274"/>
            <a:chExt cx="203200" cy="247650"/>
          </a:xfrm>
        </p:grpSpPr>
        <p:sp>
          <p:nvSpPr>
            <p:cNvPr id="65" name="object 65"/>
            <p:cNvSpPr/>
            <p:nvPr/>
          </p:nvSpPr>
          <p:spPr>
            <a:xfrm>
              <a:off x="7429881" y="106032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6223"/>
                  </a:moveTo>
                  <a:lnTo>
                    <a:pt x="6096" y="6223"/>
                  </a:lnTo>
                  <a:lnTo>
                    <a:pt x="6096" y="0"/>
                  </a:lnTo>
                  <a:lnTo>
                    <a:pt x="12573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83728" y="930274"/>
              <a:ext cx="139574" cy="247651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782301" y="1012697"/>
            <a:ext cx="209424" cy="22860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074655" y="1050797"/>
            <a:ext cx="196470" cy="184024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1362201" y="2479293"/>
            <a:ext cx="4070985" cy="1854835"/>
            <a:chOff x="1362201" y="2479293"/>
            <a:chExt cx="4070985" cy="1854835"/>
          </a:xfrm>
        </p:grpSpPr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25574" y="2707893"/>
              <a:ext cx="241555" cy="19075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384426" y="2552573"/>
              <a:ext cx="1498600" cy="488950"/>
            </a:xfrm>
            <a:custGeom>
              <a:avLst/>
              <a:gdLst/>
              <a:ahLst/>
              <a:cxnLst/>
              <a:rect l="l" t="t" r="r" b="b"/>
              <a:pathLst>
                <a:path w="1498600" h="488950">
                  <a:moveTo>
                    <a:pt x="273177" y="50800"/>
                  </a:moveTo>
                  <a:lnTo>
                    <a:pt x="266699" y="44323"/>
                  </a:lnTo>
                  <a:lnTo>
                    <a:pt x="260222" y="38226"/>
                  </a:lnTo>
                  <a:lnTo>
                    <a:pt x="260222" y="31750"/>
                  </a:lnTo>
                  <a:lnTo>
                    <a:pt x="266699" y="25273"/>
                  </a:lnTo>
                  <a:lnTo>
                    <a:pt x="273177" y="19050"/>
                  </a:lnTo>
                  <a:lnTo>
                    <a:pt x="285749" y="12573"/>
                  </a:lnTo>
                  <a:lnTo>
                    <a:pt x="298449" y="0"/>
                  </a:lnTo>
                  <a:lnTo>
                    <a:pt x="311403" y="0"/>
                  </a:lnTo>
                  <a:lnTo>
                    <a:pt x="330453" y="0"/>
                  </a:lnTo>
                  <a:lnTo>
                    <a:pt x="336549" y="0"/>
                  </a:lnTo>
                  <a:lnTo>
                    <a:pt x="355599" y="6096"/>
                  </a:lnTo>
                  <a:lnTo>
                    <a:pt x="368172" y="12573"/>
                  </a:lnTo>
                  <a:lnTo>
                    <a:pt x="381127" y="25273"/>
                  </a:lnTo>
                  <a:lnTo>
                    <a:pt x="387349" y="31750"/>
                  </a:lnTo>
                  <a:lnTo>
                    <a:pt x="400303" y="44323"/>
                  </a:lnTo>
                  <a:lnTo>
                    <a:pt x="400303" y="82423"/>
                  </a:lnTo>
                  <a:lnTo>
                    <a:pt x="393827" y="94996"/>
                  </a:lnTo>
                  <a:lnTo>
                    <a:pt x="393827" y="101473"/>
                  </a:lnTo>
                  <a:lnTo>
                    <a:pt x="393827" y="107950"/>
                  </a:lnTo>
                  <a:lnTo>
                    <a:pt x="393827" y="114173"/>
                  </a:lnTo>
                  <a:lnTo>
                    <a:pt x="406399" y="133223"/>
                  </a:lnTo>
                  <a:lnTo>
                    <a:pt x="412877" y="139700"/>
                  </a:lnTo>
                  <a:lnTo>
                    <a:pt x="425449" y="152273"/>
                  </a:lnTo>
                  <a:lnTo>
                    <a:pt x="431927" y="158750"/>
                  </a:lnTo>
                  <a:lnTo>
                    <a:pt x="450977" y="177800"/>
                  </a:lnTo>
                  <a:lnTo>
                    <a:pt x="463677" y="184023"/>
                  </a:lnTo>
                  <a:lnTo>
                    <a:pt x="470153" y="196976"/>
                  </a:lnTo>
                  <a:lnTo>
                    <a:pt x="482727" y="203073"/>
                  </a:lnTo>
                  <a:lnTo>
                    <a:pt x="482727" y="209550"/>
                  </a:lnTo>
                  <a:lnTo>
                    <a:pt x="488822" y="228600"/>
                  </a:lnTo>
                  <a:lnTo>
                    <a:pt x="488822" y="234696"/>
                  </a:lnTo>
                  <a:lnTo>
                    <a:pt x="488822" y="241173"/>
                  </a:lnTo>
                  <a:lnTo>
                    <a:pt x="482727" y="247650"/>
                  </a:lnTo>
                  <a:lnTo>
                    <a:pt x="463677" y="253873"/>
                  </a:lnTo>
                  <a:lnTo>
                    <a:pt x="457199" y="253873"/>
                  </a:lnTo>
                  <a:lnTo>
                    <a:pt x="431927" y="260350"/>
                  </a:lnTo>
                  <a:lnTo>
                    <a:pt x="323977" y="260350"/>
                  </a:lnTo>
                  <a:lnTo>
                    <a:pt x="317499" y="260350"/>
                  </a:lnTo>
                </a:path>
                <a:path w="1498600" h="488950">
                  <a:moveTo>
                    <a:pt x="0" y="450723"/>
                  </a:moveTo>
                  <a:lnTo>
                    <a:pt x="6476" y="457200"/>
                  </a:lnTo>
                  <a:lnTo>
                    <a:pt x="19050" y="463296"/>
                  </a:lnTo>
                  <a:lnTo>
                    <a:pt x="31622" y="469773"/>
                  </a:lnTo>
                  <a:lnTo>
                    <a:pt x="50672" y="482473"/>
                  </a:lnTo>
                  <a:lnTo>
                    <a:pt x="95376" y="488950"/>
                  </a:lnTo>
                  <a:lnTo>
                    <a:pt x="133476" y="488950"/>
                  </a:lnTo>
                  <a:lnTo>
                    <a:pt x="203326" y="488950"/>
                  </a:lnTo>
                  <a:lnTo>
                    <a:pt x="247649" y="482473"/>
                  </a:lnTo>
                  <a:lnTo>
                    <a:pt x="330453" y="469773"/>
                  </a:lnTo>
                  <a:lnTo>
                    <a:pt x="368172" y="457200"/>
                  </a:lnTo>
                  <a:lnTo>
                    <a:pt x="450977" y="438150"/>
                  </a:lnTo>
                  <a:lnTo>
                    <a:pt x="488822" y="419100"/>
                  </a:lnTo>
                  <a:lnTo>
                    <a:pt x="540004" y="393446"/>
                  </a:lnTo>
                  <a:lnTo>
                    <a:pt x="565149" y="380873"/>
                  </a:lnTo>
                  <a:lnTo>
                    <a:pt x="584199" y="361823"/>
                  </a:lnTo>
                  <a:lnTo>
                    <a:pt x="590677" y="355726"/>
                  </a:lnTo>
                  <a:lnTo>
                    <a:pt x="584199" y="355726"/>
                  </a:lnTo>
                  <a:lnTo>
                    <a:pt x="571627" y="355726"/>
                  </a:lnTo>
                </a:path>
                <a:path w="1498600" h="488950">
                  <a:moveTo>
                    <a:pt x="1358899" y="209550"/>
                  </a:moveTo>
                  <a:lnTo>
                    <a:pt x="1371599" y="241173"/>
                  </a:lnTo>
                  <a:lnTo>
                    <a:pt x="1378077" y="260350"/>
                  </a:lnTo>
                  <a:lnTo>
                    <a:pt x="1378077" y="285876"/>
                  </a:lnTo>
                  <a:lnTo>
                    <a:pt x="1390649" y="330073"/>
                  </a:lnTo>
                  <a:lnTo>
                    <a:pt x="1390649" y="355726"/>
                  </a:lnTo>
                  <a:lnTo>
                    <a:pt x="1397127" y="387350"/>
                  </a:lnTo>
                  <a:lnTo>
                    <a:pt x="1397127" y="406400"/>
                  </a:lnTo>
                  <a:lnTo>
                    <a:pt x="1403223" y="419100"/>
                  </a:lnTo>
                  <a:lnTo>
                    <a:pt x="1403223" y="425576"/>
                  </a:lnTo>
                  <a:lnTo>
                    <a:pt x="1390649" y="419100"/>
                  </a:lnTo>
                  <a:lnTo>
                    <a:pt x="1384554" y="406400"/>
                  </a:lnTo>
                  <a:lnTo>
                    <a:pt x="1378077" y="393446"/>
                  </a:lnTo>
                  <a:lnTo>
                    <a:pt x="1365377" y="355726"/>
                  </a:lnTo>
                  <a:lnTo>
                    <a:pt x="1358899" y="330073"/>
                  </a:lnTo>
                  <a:lnTo>
                    <a:pt x="1346327" y="260350"/>
                  </a:lnTo>
                  <a:lnTo>
                    <a:pt x="1346327" y="222123"/>
                  </a:lnTo>
                  <a:lnTo>
                    <a:pt x="1352423" y="171323"/>
                  </a:lnTo>
                  <a:lnTo>
                    <a:pt x="1365377" y="152273"/>
                  </a:lnTo>
                  <a:lnTo>
                    <a:pt x="1378077" y="139700"/>
                  </a:lnTo>
                  <a:lnTo>
                    <a:pt x="1409699" y="133223"/>
                  </a:lnTo>
                  <a:lnTo>
                    <a:pt x="1428749" y="133223"/>
                  </a:lnTo>
                  <a:lnTo>
                    <a:pt x="1460499" y="146176"/>
                  </a:lnTo>
                  <a:lnTo>
                    <a:pt x="1473454" y="158750"/>
                  </a:lnTo>
                  <a:lnTo>
                    <a:pt x="1492123" y="177800"/>
                  </a:lnTo>
                  <a:lnTo>
                    <a:pt x="1498599" y="190500"/>
                  </a:lnTo>
                  <a:lnTo>
                    <a:pt x="1498599" y="203073"/>
                  </a:lnTo>
                  <a:lnTo>
                    <a:pt x="1498599" y="216026"/>
                  </a:lnTo>
                  <a:lnTo>
                    <a:pt x="1498599" y="222123"/>
                  </a:lnTo>
                  <a:lnTo>
                    <a:pt x="1479549" y="241173"/>
                  </a:lnTo>
                  <a:lnTo>
                    <a:pt x="1466977" y="247650"/>
                  </a:lnTo>
                  <a:lnTo>
                    <a:pt x="1441449" y="253873"/>
                  </a:lnTo>
                  <a:lnTo>
                    <a:pt x="1428749" y="253873"/>
                  </a:lnTo>
                  <a:lnTo>
                    <a:pt x="1409699" y="253873"/>
                  </a:lnTo>
                  <a:lnTo>
                    <a:pt x="1403223" y="253873"/>
                  </a:lnTo>
                  <a:lnTo>
                    <a:pt x="1409699" y="241173"/>
                  </a:lnTo>
                  <a:lnTo>
                    <a:pt x="1422273" y="2346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95624" y="2663697"/>
              <a:ext cx="355728" cy="15875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467354" y="2488819"/>
              <a:ext cx="76835" cy="337185"/>
            </a:xfrm>
            <a:custGeom>
              <a:avLst/>
              <a:gdLst/>
              <a:ahLst/>
              <a:cxnLst/>
              <a:rect l="l" t="t" r="r" b="b"/>
              <a:pathLst>
                <a:path w="76835" h="337185">
                  <a:moveTo>
                    <a:pt x="0" y="0"/>
                  </a:moveTo>
                  <a:lnTo>
                    <a:pt x="6096" y="12953"/>
                  </a:lnTo>
                  <a:lnTo>
                    <a:pt x="6096" y="25653"/>
                  </a:lnTo>
                  <a:lnTo>
                    <a:pt x="19050" y="69850"/>
                  </a:lnTo>
                  <a:lnTo>
                    <a:pt x="25146" y="95503"/>
                  </a:lnTo>
                  <a:lnTo>
                    <a:pt x="25146" y="127126"/>
                  </a:lnTo>
                  <a:lnTo>
                    <a:pt x="31623" y="190880"/>
                  </a:lnTo>
                  <a:lnTo>
                    <a:pt x="38100" y="216026"/>
                  </a:lnTo>
                  <a:lnTo>
                    <a:pt x="38100" y="241553"/>
                  </a:lnTo>
                  <a:lnTo>
                    <a:pt x="50800" y="285876"/>
                  </a:lnTo>
                  <a:lnTo>
                    <a:pt x="50800" y="304926"/>
                  </a:lnTo>
                  <a:lnTo>
                    <a:pt x="57276" y="324103"/>
                  </a:lnTo>
                  <a:lnTo>
                    <a:pt x="63373" y="336676"/>
                  </a:lnTo>
                  <a:lnTo>
                    <a:pt x="69850" y="336676"/>
                  </a:lnTo>
                  <a:lnTo>
                    <a:pt x="76326" y="33058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52824" y="2587370"/>
              <a:ext cx="184278" cy="23507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772280" y="2546096"/>
              <a:ext cx="203200" cy="432434"/>
            </a:xfrm>
            <a:custGeom>
              <a:avLst/>
              <a:gdLst/>
              <a:ahLst/>
              <a:cxnLst/>
              <a:rect l="l" t="t" r="r" b="b"/>
              <a:pathLst>
                <a:path w="203200" h="432435">
                  <a:moveTo>
                    <a:pt x="12573" y="374776"/>
                  </a:moveTo>
                  <a:lnTo>
                    <a:pt x="12573" y="406400"/>
                  </a:lnTo>
                  <a:lnTo>
                    <a:pt x="12573" y="374776"/>
                  </a:lnTo>
                  <a:lnTo>
                    <a:pt x="12573" y="419100"/>
                  </a:lnTo>
                  <a:lnTo>
                    <a:pt x="12573" y="432053"/>
                  </a:lnTo>
                  <a:lnTo>
                    <a:pt x="6096" y="425576"/>
                  </a:lnTo>
                  <a:lnTo>
                    <a:pt x="6096" y="399923"/>
                  </a:lnTo>
                  <a:lnTo>
                    <a:pt x="6096" y="387350"/>
                  </a:lnTo>
                  <a:lnTo>
                    <a:pt x="0" y="343026"/>
                  </a:lnTo>
                  <a:lnTo>
                    <a:pt x="0" y="323976"/>
                  </a:lnTo>
                  <a:lnTo>
                    <a:pt x="0" y="266826"/>
                  </a:lnTo>
                  <a:lnTo>
                    <a:pt x="6096" y="241173"/>
                  </a:lnTo>
                  <a:lnTo>
                    <a:pt x="12573" y="209550"/>
                  </a:lnTo>
                  <a:lnTo>
                    <a:pt x="18669" y="203453"/>
                  </a:lnTo>
                  <a:lnTo>
                    <a:pt x="31623" y="196976"/>
                  </a:lnTo>
                  <a:lnTo>
                    <a:pt x="44196" y="196976"/>
                  </a:lnTo>
                  <a:lnTo>
                    <a:pt x="50673" y="196976"/>
                  </a:lnTo>
                  <a:lnTo>
                    <a:pt x="75946" y="216026"/>
                  </a:lnTo>
                  <a:lnTo>
                    <a:pt x="82423" y="228600"/>
                  </a:lnTo>
                  <a:lnTo>
                    <a:pt x="88519" y="241173"/>
                  </a:lnTo>
                  <a:lnTo>
                    <a:pt x="94996" y="247650"/>
                  </a:lnTo>
                  <a:lnTo>
                    <a:pt x="94996" y="260350"/>
                  </a:lnTo>
                  <a:lnTo>
                    <a:pt x="94996" y="273303"/>
                  </a:lnTo>
                  <a:lnTo>
                    <a:pt x="88519" y="279400"/>
                  </a:lnTo>
                  <a:lnTo>
                    <a:pt x="82423" y="285876"/>
                  </a:lnTo>
                  <a:lnTo>
                    <a:pt x="63373" y="298450"/>
                  </a:lnTo>
                  <a:lnTo>
                    <a:pt x="56896" y="298450"/>
                  </a:lnTo>
                  <a:lnTo>
                    <a:pt x="31623" y="298450"/>
                  </a:lnTo>
                  <a:lnTo>
                    <a:pt x="25146" y="298450"/>
                  </a:lnTo>
                  <a:lnTo>
                    <a:pt x="12573" y="279400"/>
                  </a:lnTo>
                  <a:lnTo>
                    <a:pt x="6096" y="273303"/>
                  </a:lnTo>
                  <a:lnTo>
                    <a:pt x="6096" y="241173"/>
                  </a:lnTo>
                </a:path>
                <a:path w="203200" h="432435">
                  <a:moveTo>
                    <a:pt x="133223" y="0"/>
                  </a:moveTo>
                  <a:lnTo>
                    <a:pt x="133223" y="25526"/>
                  </a:lnTo>
                  <a:lnTo>
                    <a:pt x="133223" y="0"/>
                  </a:lnTo>
                  <a:lnTo>
                    <a:pt x="133223" y="38226"/>
                  </a:lnTo>
                  <a:lnTo>
                    <a:pt x="133223" y="69850"/>
                  </a:lnTo>
                  <a:lnTo>
                    <a:pt x="139700" y="88900"/>
                  </a:lnTo>
                  <a:lnTo>
                    <a:pt x="139700" y="107950"/>
                  </a:lnTo>
                  <a:lnTo>
                    <a:pt x="139700" y="152653"/>
                  </a:lnTo>
                  <a:lnTo>
                    <a:pt x="145796" y="177800"/>
                  </a:lnTo>
                  <a:lnTo>
                    <a:pt x="152273" y="216026"/>
                  </a:lnTo>
                  <a:lnTo>
                    <a:pt x="177419" y="254126"/>
                  </a:lnTo>
                  <a:lnTo>
                    <a:pt x="196596" y="266826"/>
                  </a:lnTo>
                  <a:lnTo>
                    <a:pt x="203073" y="2603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78401" y="2740024"/>
              <a:ext cx="184278" cy="24765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78124" y="4003547"/>
              <a:ext cx="177801" cy="31102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038728" y="4092447"/>
              <a:ext cx="209551" cy="24117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99001" y="4117720"/>
              <a:ext cx="330074" cy="18427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86351" y="4200524"/>
              <a:ext cx="69851" cy="6972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121404" y="4114673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6223" y="0"/>
                  </a:moveTo>
                  <a:lnTo>
                    <a:pt x="0" y="0"/>
                  </a:lnTo>
                  <a:lnTo>
                    <a:pt x="0" y="6476"/>
                  </a:lnTo>
                  <a:lnTo>
                    <a:pt x="6223" y="12572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75251" y="4028820"/>
              <a:ext cx="127128" cy="24765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27524" y="4130674"/>
              <a:ext cx="114555" cy="152274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508754" y="4127246"/>
              <a:ext cx="762000" cy="120650"/>
            </a:xfrm>
            <a:custGeom>
              <a:avLst/>
              <a:gdLst/>
              <a:ahLst/>
              <a:cxnLst/>
              <a:rect l="l" t="t" r="r" b="b"/>
              <a:pathLst>
                <a:path w="762000" h="120650">
                  <a:moveTo>
                    <a:pt x="6223" y="120522"/>
                  </a:moveTo>
                  <a:lnTo>
                    <a:pt x="6223" y="120522"/>
                  </a:lnTo>
                  <a:lnTo>
                    <a:pt x="0" y="120522"/>
                  </a:lnTo>
                </a:path>
                <a:path w="762000" h="120650">
                  <a:moveTo>
                    <a:pt x="393573" y="69849"/>
                  </a:moveTo>
                  <a:lnTo>
                    <a:pt x="400050" y="69849"/>
                  </a:lnTo>
                  <a:lnTo>
                    <a:pt x="406526" y="63753"/>
                  </a:lnTo>
                  <a:lnTo>
                    <a:pt x="412623" y="63753"/>
                  </a:lnTo>
                  <a:lnTo>
                    <a:pt x="425196" y="50799"/>
                  </a:lnTo>
                  <a:lnTo>
                    <a:pt x="431673" y="44576"/>
                  </a:lnTo>
                  <a:lnTo>
                    <a:pt x="450723" y="25526"/>
                  </a:lnTo>
                  <a:lnTo>
                    <a:pt x="463423" y="19049"/>
                  </a:lnTo>
                  <a:lnTo>
                    <a:pt x="476376" y="6476"/>
                  </a:lnTo>
                  <a:lnTo>
                    <a:pt x="482473" y="6476"/>
                  </a:lnTo>
                  <a:lnTo>
                    <a:pt x="482473" y="0"/>
                  </a:lnTo>
                  <a:lnTo>
                    <a:pt x="482473" y="6476"/>
                  </a:lnTo>
                  <a:lnTo>
                    <a:pt x="482473" y="19049"/>
                  </a:lnTo>
                  <a:lnTo>
                    <a:pt x="482473" y="31622"/>
                  </a:lnTo>
                  <a:lnTo>
                    <a:pt x="482473" y="44576"/>
                  </a:lnTo>
                  <a:lnTo>
                    <a:pt x="482473" y="57276"/>
                  </a:lnTo>
                  <a:lnTo>
                    <a:pt x="495046" y="82803"/>
                  </a:lnTo>
                  <a:lnTo>
                    <a:pt x="501523" y="88899"/>
                  </a:lnTo>
                  <a:lnTo>
                    <a:pt x="527050" y="95376"/>
                  </a:lnTo>
                  <a:lnTo>
                    <a:pt x="539750" y="95376"/>
                  </a:lnTo>
                  <a:lnTo>
                    <a:pt x="564896" y="88899"/>
                  </a:lnTo>
                  <a:lnTo>
                    <a:pt x="577850" y="88899"/>
                  </a:lnTo>
                  <a:lnTo>
                    <a:pt x="596900" y="76326"/>
                  </a:lnTo>
                  <a:lnTo>
                    <a:pt x="609600" y="69849"/>
                  </a:lnTo>
                  <a:lnTo>
                    <a:pt x="622173" y="57276"/>
                  </a:lnTo>
                  <a:lnTo>
                    <a:pt x="622173" y="50799"/>
                  </a:lnTo>
                  <a:lnTo>
                    <a:pt x="628650" y="44576"/>
                  </a:lnTo>
                  <a:lnTo>
                    <a:pt x="635126" y="44576"/>
                  </a:lnTo>
                  <a:lnTo>
                    <a:pt x="641223" y="44576"/>
                  </a:lnTo>
                  <a:lnTo>
                    <a:pt x="647700" y="50799"/>
                  </a:lnTo>
                  <a:lnTo>
                    <a:pt x="653796" y="50799"/>
                  </a:lnTo>
                  <a:lnTo>
                    <a:pt x="666750" y="57276"/>
                  </a:lnTo>
                  <a:lnTo>
                    <a:pt x="672846" y="57276"/>
                  </a:lnTo>
                  <a:lnTo>
                    <a:pt x="685800" y="50799"/>
                  </a:lnTo>
                  <a:lnTo>
                    <a:pt x="698500" y="50799"/>
                  </a:lnTo>
                  <a:lnTo>
                    <a:pt x="717550" y="44576"/>
                  </a:lnTo>
                  <a:lnTo>
                    <a:pt x="730123" y="38099"/>
                  </a:lnTo>
                  <a:lnTo>
                    <a:pt x="742696" y="31622"/>
                  </a:lnTo>
                  <a:lnTo>
                    <a:pt x="749173" y="31622"/>
                  </a:lnTo>
                  <a:lnTo>
                    <a:pt x="755650" y="31622"/>
                  </a:lnTo>
                  <a:lnTo>
                    <a:pt x="761873" y="31622"/>
                  </a:lnTo>
                  <a:lnTo>
                    <a:pt x="761873" y="25526"/>
                  </a:lnTo>
                  <a:lnTo>
                    <a:pt x="761873" y="19049"/>
                  </a:lnTo>
                  <a:lnTo>
                    <a:pt x="761873" y="12953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22874" y="4073397"/>
              <a:ext cx="146178" cy="17132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62201" y="2942970"/>
              <a:ext cx="4070478" cy="1352551"/>
            </a:xfrm>
            <a:prstGeom prst="rect">
              <a:avLst/>
            </a:prstGeom>
          </p:spPr>
        </p:pic>
      </p:grpSp>
      <p:sp>
        <p:nvSpPr>
          <p:cNvPr id="87" name="object 87"/>
          <p:cNvSpPr/>
          <p:nvPr/>
        </p:nvSpPr>
        <p:spPr>
          <a:xfrm>
            <a:off x="2114804" y="2698750"/>
            <a:ext cx="139700" cy="69850"/>
          </a:xfrm>
          <a:custGeom>
            <a:avLst/>
            <a:gdLst/>
            <a:ahLst/>
            <a:cxnLst/>
            <a:rect l="l" t="t" r="r" b="b"/>
            <a:pathLst>
              <a:path w="139700" h="69850">
                <a:moveTo>
                  <a:pt x="0" y="0"/>
                </a:moveTo>
                <a:lnTo>
                  <a:pt x="0" y="0"/>
                </a:lnTo>
                <a:lnTo>
                  <a:pt x="114172" y="0"/>
                </a:lnTo>
                <a:lnTo>
                  <a:pt x="127126" y="6096"/>
                </a:lnTo>
              </a:path>
              <a:path w="139700" h="69850">
                <a:moveTo>
                  <a:pt x="57276" y="69850"/>
                </a:moveTo>
                <a:lnTo>
                  <a:pt x="75945" y="69850"/>
                </a:lnTo>
                <a:lnTo>
                  <a:pt x="57276" y="69850"/>
                </a:lnTo>
                <a:lnTo>
                  <a:pt x="88900" y="63373"/>
                </a:lnTo>
                <a:lnTo>
                  <a:pt x="101472" y="63373"/>
                </a:lnTo>
                <a:lnTo>
                  <a:pt x="120650" y="56896"/>
                </a:lnTo>
                <a:lnTo>
                  <a:pt x="133222" y="56896"/>
                </a:lnTo>
                <a:lnTo>
                  <a:pt x="139700" y="568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8" name="object 8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505201" y="2644520"/>
            <a:ext cx="152274" cy="184405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2959354" y="2762123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12573"/>
                </a:moveTo>
                <a:lnTo>
                  <a:pt x="6095" y="12573"/>
                </a:lnTo>
                <a:lnTo>
                  <a:pt x="12572" y="6476"/>
                </a:lnTo>
                <a:lnTo>
                  <a:pt x="12572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4276851" y="2492247"/>
            <a:ext cx="553085" cy="361950"/>
            <a:chOff x="4276851" y="2492247"/>
            <a:chExt cx="553085" cy="361950"/>
          </a:xfrm>
        </p:grpSpPr>
        <p:sp>
          <p:nvSpPr>
            <p:cNvPr id="91" name="object 91"/>
            <p:cNvSpPr/>
            <p:nvPr/>
          </p:nvSpPr>
          <p:spPr>
            <a:xfrm>
              <a:off x="4286376" y="2501772"/>
              <a:ext cx="95885" cy="304800"/>
            </a:xfrm>
            <a:custGeom>
              <a:avLst/>
              <a:gdLst/>
              <a:ahLst/>
              <a:cxnLst/>
              <a:rect l="l" t="t" r="r" b="b"/>
              <a:pathLst>
                <a:path w="95885" h="304800">
                  <a:moveTo>
                    <a:pt x="6476" y="31750"/>
                  </a:moveTo>
                  <a:lnTo>
                    <a:pt x="12953" y="19176"/>
                  </a:lnTo>
                  <a:lnTo>
                    <a:pt x="6476" y="31750"/>
                  </a:lnTo>
                  <a:lnTo>
                    <a:pt x="12953" y="12700"/>
                  </a:lnTo>
                  <a:lnTo>
                    <a:pt x="19050" y="6223"/>
                  </a:lnTo>
                  <a:lnTo>
                    <a:pt x="19050" y="0"/>
                  </a:lnTo>
                  <a:lnTo>
                    <a:pt x="12953" y="0"/>
                  </a:lnTo>
                  <a:lnTo>
                    <a:pt x="12953" y="19176"/>
                  </a:lnTo>
                  <a:lnTo>
                    <a:pt x="6476" y="38226"/>
                  </a:lnTo>
                  <a:lnTo>
                    <a:pt x="0" y="89026"/>
                  </a:lnTo>
                  <a:lnTo>
                    <a:pt x="0" y="120650"/>
                  </a:lnTo>
                  <a:lnTo>
                    <a:pt x="0" y="145796"/>
                  </a:lnTo>
                  <a:lnTo>
                    <a:pt x="0" y="177926"/>
                  </a:lnTo>
                  <a:lnTo>
                    <a:pt x="0" y="203073"/>
                  </a:lnTo>
                  <a:lnTo>
                    <a:pt x="6476" y="222123"/>
                  </a:lnTo>
                  <a:lnTo>
                    <a:pt x="25526" y="260350"/>
                  </a:lnTo>
                  <a:lnTo>
                    <a:pt x="31623" y="279400"/>
                  </a:lnTo>
                  <a:lnTo>
                    <a:pt x="63626" y="298450"/>
                  </a:lnTo>
                  <a:lnTo>
                    <a:pt x="82803" y="298450"/>
                  </a:lnTo>
                  <a:lnTo>
                    <a:pt x="95376" y="3046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353178" y="2695320"/>
              <a:ext cx="228474" cy="88901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565649" y="2527045"/>
              <a:ext cx="133985" cy="235585"/>
            </a:xfrm>
            <a:custGeom>
              <a:avLst/>
              <a:gdLst/>
              <a:ahLst/>
              <a:cxnLst/>
              <a:rect l="l" t="t" r="r" b="b"/>
              <a:pathLst>
                <a:path w="133985" h="235585">
                  <a:moveTo>
                    <a:pt x="0" y="12953"/>
                  </a:moveTo>
                  <a:lnTo>
                    <a:pt x="12953" y="0"/>
                  </a:lnTo>
                  <a:lnTo>
                    <a:pt x="25653" y="0"/>
                  </a:lnTo>
                  <a:lnTo>
                    <a:pt x="32130" y="0"/>
                  </a:lnTo>
                  <a:lnTo>
                    <a:pt x="38226" y="0"/>
                  </a:lnTo>
                  <a:lnTo>
                    <a:pt x="44703" y="0"/>
                  </a:lnTo>
                  <a:lnTo>
                    <a:pt x="57276" y="0"/>
                  </a:lnTo>
                  <a:lnTo>
                    <a:pt x="63753" y="6476"/>
                  </a:lnTo>
                  <a:lnTo>
                    <a:pt x="63753" y="12953"/>
                  </a:lnTo>
                  <a:lnTo>
                    <a:pt x="69850" y="31623"/>
                  </a:lnTo>
                  <a:lnTo>
                    <a:pt x="69850" y="44576"/>
                  </a:lnTo>
                  <a:lnTo>
                    <a:pt x="63753" y="63753"/>
                  </a:lnTo>
                  <a:lnTo>
                    <a:pt x="63753" y="76326"/>
                  </a:lnTo>
                  <a:lnTo>
                    <a:pt x="69850" y="107950"/>
                  </a:lnTo>
                  <a:lnTo>
                    <a:pt x="69850" y="120523"/>
                  </a:lnTo>
                  <a:lnTo>
                    <a:pt x="82803" y="146176"/>
                  </a:lnTo>
                  <a:lnTo>
                    <a:pt x="89026" y="152653"/>
                  </a:lnTo>
                  <a:lnTo>
                    <a:pt x="108076" y="171703"/>
                  </a:lnTo>
                  <a:lnTo>
                    <a:pt x="114553" y="177800"/>
                  </a:lnTo>
                  <a:lnTo>
                    <a:pt x="127126" y="196850"/>
                  </a:lnTo>
                  <a:lnTo>
                    <a:pt x="133603" y="203326"/>
                  </a:lnTo>
                  <a:lnTo>
                    <a:pt x="133603" y="209550"/>
                  </a:lnTo>
                  <a:lnTo>
                    <a:pt x="133603" y="216026"/>
                  </a:lnTo>
                  <a:lnTo>
                    <a:pt x="114553" y="222503"/>
                  </a:lnTo>
                  <a:lnTo>
                    <a:pt x="108076" y="222503"/>
                  </a:lnTo>
                  <a:lnTo>
                    <a:pt x="82803" y="228600"/>
                  </a:lnTo>
                  <a:lnTo>
                    <a:pt x="32130" y="228600"/>
                  </a:lnTo>
                  <a:lnTo>
                    <a:pt x="44703" y="235076"/>
                  </a:lnTo>
                  <a:lnTo>
                    <a:pt x="50800" y="2350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721351" y="2752597"/>
              <a:ext cx="108078" cy="101474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4886705" y="2428620"/>
            <a:ext cx="654050" cy="438784"/>
            <a:chOff x="4886705" y="2428620"/>
            <a:chExt cx="654050" cy="438784"/>
          </a:xfrm>
        </p:grpSpPr>
        <p:sp>
          <p:nvSpPr>
            <p:cNvPr id="96" name="object 96"/>
            <p:cNvSpPr/>
            <p:nvPr/>
          </p:nvSpPr>
          <p:spPr>
            <a:xfrm>
              <a:off x="4896230" y="2514472"/>
              <a:ext cx="279400" cy="305435"/>
            </a:xfrm>
            <a:custGeom>
              <a:avLst/>
              <a:gdLst/>
              <a:ahLst/>
              <a:cxnLst/>
              <a:rect l="l" t="t" r="r" b="b"/>
              <a:pathLst>
                <a:path w="279400" h="305435">
                  <a:moveTo>
                    <a:pt x="158750" y="177800"/>
                  </a:moveTo>
                  <a:lnTo>
                    <a:pt x="152273" y="165226"/>
                  </a:lnTo>
                  <a:lnTo>
                    <a:pt x="145796" y="158750"/>
                  </a:lnTo>
                  <a:lnTo>
                    <a:pt x="126619" y="152273"/>
                  </a:lnTo>
                  <a:lnTo>
                    <a:pt x="114046" y="152273"/>
                  </a:lnTo>
                  <a:lnTo>
                    <a:pt x="63246" y="165226"/>
                  </a:lnTo>
                  <a:lnTo>
                    <a:pt x="31623" y="190373"/>
                  </a:lnTo>
                  <a:lnTo>
                    <a:pt x="12573" y="228600"/>
                  </a:lnTo>
                  <a:lnTo>
                    <a:pt x="6096" y="241173"/>
                  </a:lnTo>
                  <a:lnTo>
                    <a:pt x="0" y="260223"/>
                  </a:lnTo>
                  <a:lnTo>
                    <a:pt x="0" y="272796"/>
                  </a:lnTo>
                  <a:lnTo>
                    <a:pt x="19050" y="291973"/>
                  </a:lnTo>
                  <a:lnTo>
                    <a:pt x="31623" y="298450"/>
                  </a:lnTo>
                  <a:lnTo>
                    <a:pt x="50673" y="304926"/>
                  </a:lnTo>
                  <a:lnTo>
                    <a:pt x="88900" y="304926"/>
                  </a:lnTo>
                  <a:lnTo>
                    <a:pt x="107569" y="291973"/>
                  </a:lnTo>
                  <a:lnTo>
                    <a:pt x="133096" y="285750"/>
                  </a:lnTo>
                  <a:lnTo>
                    <a:pt x="171323" y="254126"/>
                  </a:lnTo>
                  <a:lnTo>
                    <a:pt x="183896" y="235076"/>
                  </a:lnTo>
                  <a:lnTo>
                    <a:pt x="202946" y="196850"/>
                  </a:lnTo>
                  <a:lnTo>
                    <a:pt x="202946" y="177800"/>
                  </a:lnTo>
                  <a:lnTo>
                    <a:pt x="202946" y="158750"/>
                  </a:lnTo>
                  <a:lnTo>
                    <a:pt x="202946" y="133096"/>
                  </a:lnTo>
                  <a:lnTo>
                    <a:pt x="183896" y="88900"/>
                  </a:lnTo>
                  <a:lnTo>
                    <a:pt x="171323" y="63373"/>
                  </a:lnTo>
                  <a:lnTo>
                    <a:pt x="145796" y="25526"/>
                  </a:lnTo>
                  <a:lnTo>
                    <a:pt x="133096" y="12573"/>
                  </a:lnTo>
                  <a:lnTo>
                    <a:pt x="114046" y="0"/>
                  </a:lnTo>
                  <a:lnTo>
                    <a:pt x="107569" y="0"/>
                  </a:lnTo>
                  <a:lnTo>
                    <a:pt x="101473" y="6476"/>
                  </a:lnTo>
                  <a:lnTo>
                    <a:pt x="94996" y="19050"/>
                  </a:lnTo>
                  <a:lnTo>
                    <a:pt x="94996" y="31623"/>
                  </a:lnTo>
                  <a:lnTo>
                    <a:pt x="94996" y="76326"/>
                  </a:lnTo>
                  <a:lnTo>
                    <a:pt x="101473" y="101473"/>
                  </a:lnTo>
                  <a:lnTo>
                    <a:pt x="114046" y="120523"/>
                  </a:lnTo>
                  <a:lnTo>
                    <a:pt x="139573" y="171323"/>
                  </a:lnTo>
                  <a:lnTo>
                    <a:pt x="202946" y="241173"/>
                  </a:lnTo>
                  <a:lnTo>
                    <a:pt x="247650" y="266700"/>
                  </a:lnTo>
                  <a:lnTo>
                    <a:pt x="260223" y="272796"/>
                  </a:lnTo>
                  <a:lnTo>
                    <a:pt x="272796" y="272796"/>
                  </a:lnTo>
                  <a:lnTo>
                    <a:pt x="279273" y="2727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78551" y="2536570"/>
              <a:ext cx="196978" cy="20332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308726" y="2438145"/>
              <a:ext cx="222250" cy="419734"/>
            </a:xfrm>
            <a:custGeom>
              <a:avLst/>
              <a:gdLst/>
              <a:ahLst/>
              <a:cxnLst/>
              <a:rect l="l" t="t" r="r" b="b"/>
              <a:pathLst>
                <a:path w="222250" h="419735">
                  <a:moveTo>
                    <a:pt x="0" y="6476"/>
                  </a:moveTo>
                  <a:lnTo>
                    <a:pt x="6476" y="0"/>
                  </a:lnTo>
                  <a:lnTo>
                    <a:pt x="19050" y="0"/>
                  </a:lnTo>
                  <a:lnTo>
                    <a:pt x="31750" y="0"/>
                  </a:lnTo>
                  <a:lnTo>
                    <a:pt x="63753" y="6476"/>
                  </a:lnTo>
                  <a:lnTo>
                    <a:pt x="107950" y="38100"/>
                  </a:lnTo>
                  <a:lnTo>
                    <a:pt x="152273" y="88900"/>
                  </a:lnTo>
                  <a:lnTo>
                    <a:pt x="190500" y="146176"/>
                  </a:lnTo>
                  <a:lnTo>
                    <a:pt x="216026" y="203326"/>
                  </a:lnTo>
                  <a:lnTo>
                    <a:pt x="222123" y="254126"/>
                  </a:lnTo>
                  <a:lnTo>
                    <a:pt x="222123" y="279273"/>
                  </a:lnTo>
                  <a:lnTo>
                    <a:pt x="216026" y="317500"/>
                  </a:lnTo>
                  <a:lnTo>
                    <a:pt x="171323" y="362076"/>
                  </a:lnTo>
                  <a:lnTo>
                    <a:pt x="107950" y="400303"/>
                  </a:lnTo>
                  <a:lnTo>
                    <a:pt x="88900" y="412876"/>
                  </a:lnTo>
                  <a:lnTo>
                    <a:pt x="63753" y="4193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/>
          <p:nvPr/>
        </p:nvSpPr>
        <p:spPr>
          <a:xfrm>
            <a:off x="7175754" y="2540000"/>
            <a:ext cx="235585" cy="336550"/>
          </a:xfrm>
          <a:custGeom>
            <a:avLst/>
            <a:gdLst/>
            <a:ahLst/>
            <a:cxnLst/>
            <a:rect l="l" t="t" r="r" b="b"/>
            <a:pathLst>
              <a:path w="235584" h="336550">
                <a:moveTo>
                  <a:pt x="0" y="139700"/>
                </a:moveTo>
                <a:lnTo>
                  <a:pt x="6476" y="139700"/>
                </a:lnTo>
                <a:lnTo>
                  <a:pt x="38100" y="133223"/>
                </a:lnTo>
                <a:lnTo>
                  <a:pt x="63246" y="126746"/>
                </a:lnTo>
                <a:lnTo>
                  <a:pt x="88900" y="126746"/>
                </a:lnTo>
                <a:lnTo>
                  <a:pt x="139573" y="114046"/>
                </a:lnTo>
                <a:lnTo>
                  <a:pt x="158750" y="114046"/>
                </a:lnTo>
                <a:lnTo>
                  <a:pt x="196850" y="114046"/>
                </a:lnTo>
                <a:lnTo>
                  <a:pt x="209423" y="114046"/>
                </a:lnTo>
                <a:lnTo>
                  <a:pt x="215900" y="114046"/>
                </a:lnTo>
              </a:path>
              <a:path w="235584" h="336550">
                <a:moveTo>
                  <a:pt x="6476" y="203073"/>
                </a:moveTo>
                <a:lnTo>
                  <a:pt x="25526" y="215646"/>
                </a:lnTo>
                <a:lnTo>
                  <a:pt x="38100" y="215646"/>
                </a:lnTo>
                <a:lnTo>
                  <a:pt x="82423" y="215646"/>
                </a:lnTo>
                <a:lnTo>
                  <a:pt x="101473" y="215646"/>
                </a:lnTo>
                <a:lnTo>
                  <a:pt x="152273" y="209550"/>
                </a:lnTo>
                <a:lnTo>
                  <a:pt x="171323" y="203073"/>
                </a:lnTo>
                <a:lnTo>
                  <a:pt x="183896" y="196596"/>
                </a:lnTo>
                <a:lnTo>
                  <a:pt x="196850" y="190373"/>
                </a:lnTo>
                <a:lnTo>
                  <a:pt x="196850" y="183896"/>
                </a:lnTo>
              </a:path>
              <a:path w="235584" h="336550">
                <a:moveTo>
                  <a:pt x="50673" y="0"/>
                </a:moveTo>
                <a:lnTo>
                  <a:pt x="57150" y="31623"/>
                </a:lnTo>
                <a:lnTo>
                  <a:pt x="63246" y="56896"/>
                </a:lnTo>
                <a:lnTo>
                  <a:pt x="63246" y="82423"/>
                </a:lnTo>
                <a:lnTo>
                  <a:pt x="69723" y="145796"/>
                </a:lnTo>
                <a:lnTo>
                  <a:pt x="69723" y="183896"/>
                </a:lnTo>
                <a:lnTo>
                  <a:pt x="69723" y="215646"/>
                </a:lnTo>
                <a:lnTo>
                  <a:pt x="69723" y="241173"/>
                </a:lnTo>
                <a:lnTo>
                  <a:pt x="69723" y="266446"/>
                </a:lnTo>
                <a:lnTo>
                  <a:pt x="76326" y="285496"/>
                </a:lnTo>
                <a:lnTo>
                  <a:pt x="82423" y="298450"/>
                </a:lnTo>
                <a:lnTo>
                  <a:pt x="88900" y="311023"/>
                </a:lnTo>
                <a:lnTo>
                  <a:pt x="95376" y="317500"/>
                </a:lnTo>
                <a:lnTo>
                  <a:pt x="101473" y="311023"/>
                </a:lnTo>
                <a:lnTo>
                  <a:pt x="107950" y="298450"/>
                </a:lnTo>
                <a:lnTo>
                  <a:pt x="114046" y="266446"/>
                </a:lnTo>
              </a:path>
              <a:path w="235584" h="336550">
                <a:moveTo>
                  <a:pt x="120523" y="25146"/>
                </a:moveTo>
                <a:lnTo>
                  <a:pt x="127000" y="31623"/>
                </a:lnTo>
                <a:lnTo>
                  <a:pt x="139573" y="69850"/>
                </a:lnTo>
                <a:lnTo>
                  <a:pt x="146050" y="88900"/>
                </a:lnTo>
                <a:lnTo>
                  <a:pt x="146050" y="114046"/>
                </a:lnTo>
                <a:lnTo>
                  <a:pt x="158750" y="164846"/>
                </a:lnTo>
                <a:lnTo>
                  <a:pt x="165226" y="228600"/>
                </a:lnTo>
                <a:lnTo>
                  <a:pt x="177800" y="253746"/>
                </a:lnTo>
                <a:lnTo>
                  <a:pt x="183896" y="279400"/>
                </a:lnTo>
                <a:lnTo>
                  <a:pt x="209423" y="311023"/>
                </a:lnTo>
                <a:lnTo>
                  <a:pt x="235076" y="33616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7591678" y="2511424"/>
            <a:ext cx="412750" cy="304800"/>
            <a:chOff x="7591678" y="2511424"/>
            <a:chExt cx="412750" cy="304800"/>
          </a:xfrm>
        </p:grpSpPr>
        <p:pic>
          <p:nvPicPr>
            <p:cNvPr id="101" name="object 10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591678" y="2670174"/>
              <a:ext cx="228601" cy="145797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7798181" y="2520950"/>
              <a:ext cx="196850" cy="247650"/>
            </a:xfrm>
            <a:custGeom>
              <a:avLst/>
              <a:gdLst/>
              <a:ahLst/>
              <a:cxnLst/>
              <a:rect l="l" t="t" r="r" b="b"/>
              <a:pathLst>
                <a:path w="196850" h="247650">
                  <a:moveTo>
                    <a:pt x="0" y="37719"/>
                  </a:moveTo>
                  <a:lnTo>
                    <a:pt x="0" y="25146"/>
                  </a:lnTo>
                  <a:lnTo>
                    <a:pt x="0" y="37719"/>
                  </a:lnTo>
                  <a:lnTo>
                    <a:pt x="6096" y="19050"/>
                  </a:lnTo>
                  <a:lnTo>
                    <a:pt x="12573" y="19050"/>
                  </a:lnTo>
                  <a:lnTo>
                    <a:pt x="18669" y="12573"/>
                  </a:lnTo>
                  <a:lnTo>
                    <a:pt x="37719" y="6096"/>
                  </a:lnTo>
                  <a:lnTo>
                    <a:pt x="69850" y="0"/>
                  </a:lnTo>
                  <a:lnTo>
                    <a:pt x="82423" y="0"/>
                  </a:lnTo>
                  <a:lnTo>
                    <a:pt x="101473" y="6096"/>
                  </a:lnTo>
                  <a:lnTo>
                    <a:pt x="107569" y="19050"/>
                  </a:lnTo>
                  <a:lnTo>
                    <a:pt x="107569" y="44196"/>
                  </a:lnTo>
                  <a:lnTo>
                    <a:pt x="101473" y="63373"/>
                  </a:lnTo>
                  <a:lnTo>
                    <a:pt x="94996" y="88900"/>
                  </a:lnTo>
                  <a:lnTo>
                    <a:pt x="94996" y="101473"/>
                  </a:lnTo>
                  <a:lnTo>
                    <a:pt x="94996" y="126619"/>
                  </a:lnTo>
                  <a:lnTo>
                    <a:pt x="94996" y="133096"/>
                  </a:lnTo>
                  <a:lnTo>
                    <a:pt x="101473" y="145796"/>
                  </a:lnTo>
                  <a:lnTo>
                    <a:pt x="107569" y="152273"/>
                  </a:lnTo>
                  <a:lnTo>
                    <a:pt x="120523" y="158750"/>
                  </a:lnTo>
                  <a:lnTo>
                    <a:pt x="133096" y="171323"/>
                  </a:lnTo>
                  <a:lnTo>
                    <a:pt x="152273" y="177800"/>
                  </a:lnTo>
                  <a:lnTo>
                    <a:pt x="164846" y="183896"/>
                  </a:lnTo>
                  <a:lnTo>
                    <a:pt x="177419" y="183896"/>
                  </a:lnTo>
                  <a:lnTo>
                    <a:pt x="190373" y="196469"/>
                  </a:lnTo>
                  <a:lnTo>
                    <a:pt x="196469" y="202946"/>
                  </a:lnTo>
                  <a:lnTo>
                    <a:pt x="196469" y="209423"/>
                  </a:lnTo>
                  <a:lnTo>
                    <a:pt x="196469" y="222123"/>
                  </a:lnTo>
                  <a:lnTo>
                    <a:pt x="190373" y="228600"/>
                  </a:lnTo>
                  <a:lnTo>
                    <a:pt x="177419" y="234696"/>
                  </a:lnTo>
                  <a:lnTo>
                    <a:pt x="152273" y="241173"/>
                  </a:lnTo>
                  <a:lnTo>
                    <a:pt x="139700" y="241173"/>
                  </a:lnTo>
                  <a:lnTo>
                    <a:pt x="107569" y="247650"/>
                  </a:lnTo>
                  <a:lnTo>
                    <a:pt x="88900" y="247650"/>
                  </a:lnTo>
                  <a:lnTo>
                    <a:pt x="63373" y="247650"/>
                  </a:lnTo>
                  <a:lnTo>
                    <a:pt x="50673" y="247650"/>
                  </a:lnTo>
                  <a:lnTo>
                    <a:pt x="44196" y="2476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3" name="object 10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156955" y="2600324"/>
            <a:ext cx="221997" cy="190374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8471027" y="2654045"/>
            <a:ext cx="107950" cy="76835"/>
          </a:xfrm>
          <a:custGeom>
            <a:avLst/>
            <a:gdLst/>
            <a:ahLst/>
            <a:cxnLst/>
            <a:rect l="l" t="t" r="r" b="b"/>
            <a:pathLst>
              <a:path w="107950" h="76835">
                <a:moveTo>
                  <a:pt x="0" y="6476"/>
                </a:moveTo>
                <a:lnTo>
                  <a:pt x="31623" y="0"/>
                </a:lnTo>
                <a:lnTo>
                  <a:pt x="44576" y="0"/>
                </a:lnTo>
                <a:lnTo>
                  <a:pt x="50673" y="0"/>
                </a:lnTo>
              </a:path>
              <a:path w="107950" h="76835">
                <a:moveTo>
                  <a:pt x="38100" y="76326"/>
                </a:moveTo>
                <a:lnTo>
                  <a:pt x="69850" y="76326"/>
                </a:lnTo>
                <a:lnTo>
                  <a:pt x="38100" y="76326"/>
                </a:lnTo>
                <a:lnTo>
                  <a:pt x="82803" y="69850"/>
                </a:lnTo>
                <a:lnTo>
                  <a:pt x="101853" y="69850"/>
                </a:lnTo>
                <a:lnTo>
                  <a:pt x="107950" y="698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737727" y="2514473"/>
            <a:ext cx="469900" cy="285750"/>
          </a:xfrm>
          <a:custGeom>
            <a:avLst/>
            <a:gdLst/>
            <a:ahLst/>
            <a:cxnLst/>
            <a:rect l="l" t="t" r="r" b="b"/>
            <a:pathLst>
              <a:path w="469900" h="285750">
                <a:moveTo>
                  <a:pt x="101473" y="215900"/>
                </a:moveTo>
                <a:lnTo>
                  <a:pt x="107950" y="196850"/>
                </a:lnTo>
                <a:lnTo>
                  <a:pt x="101473" y="215900"/>
                </a:lnTo>
                <a:lnTo>
                  <a:pt x="107950" y="184276"/>
                </a:lnTo>
                <a:lnTo>
                  <a:pt x="101473" y="171323"/>
                </a:lnTo>
                <a:lnTo>
                  <a:pt x="95376" y="165226"/>
                </a:lnTo>
                <a:lnTo>
                  <a:pt x="82423" y="158750"/>
                </a:lnTo>
                <a:lnTo>
                  <a:pt x="63753" y="165226"/>
                </a:lnTo>
                <a:lnTo>
                  <a:pt x="50800" y="165226"/>
                </a:lnTo>
                <a:lnTo>
                  <a:pt x="38226" y="177800"/>
                </a:lnTo>
                <a:lnTo>
                  <a:pt x="25526" y="190373"/>
                </a:lnTo>
                <a:lnTo>
                  <a:pt x="19050" y="202946"/>
                </a:lnTo>
                <a:lnTo>
                  <a:pt x="0" y="228600"/>
                </a:lnTo>
                <a:lnTo>
                  <a:pt x="0" y="241173"/>
                </a:lnTo>
                <a:lnTo>
                  <a:pt x="0" y="266700"/>
                </a:lnTo>
                <a:lnTo>
                  <a:pt x="6476" y="272796"/>
                </a:lnTo>
                <a:lnTo>
                  <a:pt x="25526" y="285750"/>
                </a:lnTo>
                <a:lnTo>
                  <a:pt x="38226" y="285750"/>
                </a:lnTo>
                <a:lnTo>
                  <a:pt x="76326" y="285750"/>
                </a:lnTo>
                <a:lnTo>
                  <a:pt x="95376" y="279273"/>
                </a:lnTo>
                <a:lnTo>
                  <a:pt x="107950" y="272796"/>
                </a:lnTo>
                <a:lnTo>
                  <a:pt x="120650" y="260223"/>
                </a:lnTo>
                <a:lnTo>
                  <a:pt x="146176" y="235076"/>
                </a:lnTo>
                <a:lnTo>
                  <a:pt x="152273" y="215900"/>
                </a:lnTo>
                <a:lnTo>
                  <a:pt x="158750" y="177800"/>
                </a:lnTo>
                <a:lnTo>
                  <a:pt x="158750" y="158750"/>
                </a:lnTo>
                <a:lnTo>
                  <a:pt x="158750" y="107950"/>
                </a:lnTo>
                <a:lnTo>
                  <a:pt x="152273" y="88900"/>
                </a:lnTo>
                <a:lnTo>
                  <a:pt x="146176" y="63373"/>
                </a:lnTo>
                <a:lnTo>
                  <a:pt x="139700" y="44196"/>
                </a:lnTo>
                <a:lnTo>
                  <a:pt x="133603" y="25526"/>
                </a:lnTo>
                <a:lnTo>
                  <a:pt x="127126" y="12573"/>
                </a:lnTo>
                <a:lnTo>
                  <a:pt x="120650" y="0"/>
                </a:lnTo>
                <a:lnTo>
                  <a:pt x="114553" y="0"/>
                </a:lnTo>
                <a:lnTo>
                  <a:pt x="114553" y="19050"/>
                </a:lnTo>
                <a:lnTo>
                  <a:pt x="107950" y="31623"/>
                </a:lnTo>
                <a:lnTo>
                  <a:pt x="114553" y="76326"/>
                </a:lnTo>
                <a:lnTo>
                  <a:pt x="127126" y="127000"/>
                </a:lnTo>
                <a:lnTo>
                  <a:pt x="152273" y="171323"/>
                </a:lnTo>
                <a:lnTo>
                  <a:pt x="190500" y="209423"/>
                </a:lnTo>
                <a:lnTo>
                  <a:pt x="209550" y="228600"/>
                </a:lnTo>
                <a:lnTo>
                  <a:pt x="241173" y="247650"/>
                </a:lnTo>
                <a:lnTo>
                  <a:pt x="260350" y="254126"/>
                </a:lnTo>
                <a:lnTo>
                  <a:pt x="285876" y="260223"/>
                </a:lnTo>
                <a:lnTo>
                  <a:pt x="298450" y="260223"/>
                </a:lnTo>
              </a:path>
              <a:path w="469900" h="285750">
                <a:moveTo>
                  <a:pt x="247650" y="31623"/>
                </a:moveTo>
                <a:lnTo>
                  <a:pt x="266826" y="25526"/>
                </a:lnTo>
                <a:lnTo>
                  <a:pt x="247650" y="31623"/>
                </a:lnTo>
                <a:lnTo>
                  <a:pt x="279400" y="25526"/>
                </a:lnTo>
                <a:lnTo>
                  <a:pt x="292353" y="25526"/>
                </a:lnTo>
                <a:lnTo>
                  <a:pt x="311023" y="19050"/>
                </a:lnTo>
                <a:lnTo>
                  <a:pt x="336550" y="19050"/>
                </a:lnTo>
                <a:lnTo>
                  <a:pt x="387350" y="25526"/>
                </a:lnTo>
                <a:lnTo>
                  <a:pt x="406400" y="25526"/>
                </a:lnTo>
                <a:lnTo>
                  <a:pt x="419100" y="38100"/>
                </a:lnTo>
                <a:lnTo>
                  <a:pt x="419100" y="50673"/>
                </a:lnTo>
                <a:lnTo>
                  <a:pt x="412876" y="76326"/>
                </a:lnTo>
                <a:lnTo>
                  <a:pt x="406400" y="88900"/>
                </a:lnTo>
                <a:lnTo>
                  <a:pt x="399923" y="95376"/>
                </a:lnTo>
                <a:lnTo>
                  <a:pt x="380873" y="120523"/>
                </a:lnTo>
                <a:lnTo>
                  <a:pt x="374776" y="127000"/>
                </a:lnTo>
                <a:lnTo>
                  <a:pt x="374776" y="146050"/>
                </a:lnTo>
                <a:lnTo>
                  <a:pt x="374776" y="158750"/>
                </a:lnTo>
                <a:lnTo>
                  <a:pt x="387350" y="177800"/>
                </a:lnTo>
                <a:lnTo>
                  <a:pt x="412876" y="196850"/>
                </a:lnTo>
                <a:lnTo>
                  <a:pt x="425576" y="202946"/>
                </a:lnTo>
                <a:lnTo>
                  <a:pt x="438150" y="215900"/>
                </a:lnTo>
                <a:lnTo>
                  <a:pt x="450723" y="222123"/>
                </a:lnTo>
                <a:lnTo>
                  <a:pt x="463676" y="228600"/>
                </a:lnTo>
                <a:lnTo>
                  <a:pt x="469773" y="241173"/>
                </a:lnTo>
                <a:lnTo>
                  <a:pt x="469773" y="247650"/>
                </a:lnTo>
                <a:lnTo>
                  <a:pt x="450723" y="254126"/>
                </a:lnTo>
                <a:lnTo>
                  <a:pt x="438150" y="260223"/>
                </a:lnTo>
                <a:lnTo>
                  <a:pt x="399923" y="266700"/>
                </a:lnTo>
                <a:lnTo>
                  <a:pt x="380873" y="266700"/>
                </a:lnTo>
                <a:lnTo>
                  <a:pt x="362203" y="266700"/>
                </a:lnTo>
                <a:lnTo>
                  <a:pt x="343153" y="272796"/>
                </a:lnTo>
                <a:lnTo>
                  <a:pt x="323976" y="272796"/>
                </a:lnTo>
                <a:lnTo>
                  <a:pt x="304926" y="272796"/>
                </a:lnTo>
                <a:lnTo>
                  <a:pt x="292353" y="279273"/>
                </a:lnTo>
                <a:lnTo>
                  <a:pt x="285876" y="2792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302877" y="2831973"/>
            <a:ext cx="19685" cy="12700"/>
          </a:xfrm>
          <a:custGeom>
            <a:avLst/>
            <a:gdLst/>
            <a:ahLst/>
            <a:cxnLst/>
            <a:rect l="l" t="t" r="r" b="b"/>
            <a:pathLst>
              <a:path w="19684" h="12700">
                <a:moveTo>
                  <a:pt x="19176" y="12573"/>
                </a:moveTo>
                <a:lnTo>
                  <a:pt x="12700" y="0"/>
                </a:lnTo>
                <a:lnTo>
                  <a:pt x="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7" name="object 10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97051" y="1914524"/>
            <a:ext cx="374727" cy="209424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24127" y="3470020"/>
            <a:ext cx="330099" cy="209551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7213854" y="1301622"/>
            <a:ext cx="393700" cy="12700"/>
          </a:xfrm>
          <a:custGeom>
            <a:avLst/>
            <a:gdLst/>
            <a:ahLst/>
            <a:cxnLst/>
            <a:rect l="l" t="t" r="r" b="b"/>
            <a:pathLst>
              <a:path w="393700" h="12700">
                <a:moveTo>
                  <a:pt x="6096" y="6476"/>
                </a:moveTo>
                <a:lnTo>
                  <a:pt x="0" y="6476"/>
                </a:lnTo>
                <a:lnTo>
                  <a:pt x="0" y="0"/>
                </a:lnTo>
                <a:lnTo>
                  <a:pt x="6096" y="0"/>
                </a:lnTo>
                <a:lnTo>
                  <a:pt x="19050" y="0"/>
                </a:lnTo>
                <a:lnTo>
                  <a:pt x="31623" y="0"/>
                </a:lnTo>
                <a:lnTo>
                  <a:pt x="69850" y="0"/>
                </a:lnTo>
                <a:lnTo>
                  <a:pt x="94996" y="6476"/>
                </a:lnTo>
                <a:lnTo>
                  <a:pt x="145796" y="6476"/>
                </a:lnTo>
                <a:lnTo>
                  <a:pt x="184023" y="12573"/>
                </a:lnTo>
                <a:lnTo>
                  <a:pt x="253746" y="12573"/>
                </a:lnTo>
                <a:lnTo>
                  <a:pt x="285876" y="12573"/>
                </a:lnTo>
                <a:lnTo>
                  <a:pt x="349250" y="12573"/>
                </a:lnTo>
                <a:lnTo>
                  <a:pt x="368300" y="6476"/>
                </a:lnTo>
                <a:lnTo>
                  <a:pt x="393446" y="6476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9744074" y="1317624"/>
            <a:ext cx="654685" cy="158750"/>
            <a:chOff x="9744074" y="1317624"/>
            <a:chExt cx="654685" cy="158750"/>
          </a:xfrm>
        </p:grpSpPr>
        <p:sp>
          <p:nvSpPr>
            <p:cNvPr id="111" name="object 111"/>
            <p:cNvSpPr/>
            <p:nvPr/>
          </p:nvSpPr>
          <p:spPr>
            <a:xfrm>
              <a:off x="9753599" y="1327149"/>
              <a:ext cx="635635" cy="69850"/>
            </a:xfrm>
            <a:custGeom>
              <a:avLst/>
              <a:gdLst/>
              <a:ahLst/>
              <a:cxnLst/>
              <a:rect l="l" t="t" r="r" b="b"/>
              <a:pathLst>
                <a:path w="635634" h="69850">
                  <a:moveTo>
                    <a:pt x="0" y="0"/>
                  </a:moveTo>
                  <a:lnTo>
                    <a:pt x="6476" y="6096"/>
                  </a:lnTo>
                  <a:lnTo>
                    <a:pt x="13080" y="18669"/>
                  </a:lnTo>
                  <a:lnTo>
                    <a:pt x="32130" y="31623"/>
                  </a:lnTo>
                  <a:lnTo>
                    <a:pt x="50800" y="44323"/>
                  </a:lnTo>
                  <a:lnTo>
                    <a:pt x="69850" y="50800"/>
                  </a:lnTo>
                  <a:lnTo>
                    <a:pt x="127126" y="63373"/>
                  </a:lnTo>
                  <a:lnTo>
                    <a:pt x="158876" y="69850"/>
                  </a:lnTo>
                  <a:lnTo>
                    <a:pt x="196976" y="69850"/>
                  </a:lnTo>
                  <a:lnTo>
                    <a:pt x="285876" y="69850"/>
                  </a:lnTo>
                  <a:lnTo>
                    <a:pt x="330580" y="69850"/>
                  </a:lnTo>
                  <a:lnTo>
                    <a:pt x="432053" y="63373"/>
                  </a:lnTo>
                  <a:lnTo>
                    <a:pt x="527050" y="56896"/>
                  </a:lnTo>
                  <a:lnTo>
                    <a:pt x="571753" y="50800"/>
                  </a:lnTo>
                  <a:lnTo>
                    <a:pt x="622553" y="31623"/>
                  </a:lnTo>
                  <a:lnTo>
                    <a:pt x="635126" y="25146"/>
                  </a:lnTo>
                  <a:lnTo>
                    <a:pt x="635126" y="12573"/>
                  </a:lnTo>
                  <a:lnTo>
                    <a:pt x="622553" y="60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772776" y="1453895"/>
              <a:ext cx="603885" cy="13335"/>
            </a:xfrm>
            <a:custGeom>
              <a:avLst/>
              <a:gdLst/>
              <a:ahLst/>
              <a:cxnLst/>
              <a:rect l="l" t="t" r="r" b="b"/>
              <a:pathLst>
                <a:path w="603884" h="13334">
                  <a:moveTo>
                    <a:pt x="0" y="0"/>
                  </a:moveTo>
                  <a:lnTo>
                    <a:pt x="6476" y="0"/>
                  </a:lnTo>
                  <a:lnTo>
                    <a:pt x="38100" y="0"/>
                  </a:lnTo>
                  <a:lnTo>
                    <a:pt x="63626" y="0"/>
                  </a:lnTo>
                  <a:lnTo>
                    <a:pt x="133476" y="6476"/>
                  </a:lnTo>
                  <a:lnTo>
                    <a:pt x="177800" y="6476"/>
                  </a:lnTo>
                  <a:lnTo>
                    <a:pt x="222503" y="6476"/>
                  </a:lnTo>
                  <a:lnTo>
                    <a:pt x="273176" y="6476"/>
                  </a:lnTo>
                  <a:lnTo>
                    <a:pt x="323976" y="6476"/>
                  </a:lnTo>
                  <a:lnTo>
                    <a:pt x="418973" y="12953"/>
                  </a:lnTo>
                  <a:lnTo>
                    <a:pt x="596900" y="12953"/>
                  </a:lnTo>
                  <a:lnTo>
                    <a:pt x="603376" y="12953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5585078" y="784097"/>
            <a:ext cx="5486400" cy="553085"/>
            <a:chOff x="5585078" y="784097"/>
            <a:chExt cx="5486400" cy="553085"/>
          </a:xfrm>
        </p:grpSpPr>
        <p:sp>
          <p:nvSpPr>
            <p:cNvPr id="114" name="object 114"/>
            <p:cNvSpPr/>
            <p:nvPr/>
          </p:nvSpPr>
          <p:spPr>
            <a:xfrm>
              <a:off x="5594604" y="901572"/>
              <a:ext cx="88900" cy="292100"/>
            </a:xfrm>
            <a:custGeom>
              <a:avLst/>
              <a:gdLst/>
              <a:ahLst/>
              <a:cxnLst/>
              <a:rect l="l" t="t" r="r" b="b"/>
              <a:pathLst>
                <a:path w="88900" h="292100">
                  <a:moveTo>
                    <a:pt x="0" y="0"/>
                  </a:moveTo>
                  <a:lnTo>
                    <a:pt x="6476" y="12700"/>
                  </a:lnTo>
                  <a:lnTo>
                    <a:pt x="12573" y="38226"/>
                  </a:lnTo>
                  <a:lnTo>
                    <a:pt x="19050" y="50800"/>
                  </a:lnTo>
                  <a:lnTo>
                    <a:pt x="25146" y="95123"/>
                  </a:lnTo>
                  <a:lnTo>
                    <a:pt x="31623" y="120650"/>
                  </a:lnTo>
                  <a:lnTo>
                    <a:pt x="44196" y="171450"/>
                  </a:lnTo>
                  <a:lnTo>
                    <a:pt x="44196" y="190500"/>
                  </a:lnTo>
                  <a:lnTo>
                    <a:pt x="63373" y="234823"/>
                  </a:lnTo>
                  <a:lnTo>
                    <a:pt x="69850" y="247776"/>
                  </a:lnTo>
                  <a:lnTo>
                    <a:pt x="76326" y="272923"/>
                  </a:lnTo>
                  <a:lnTo>
                    <a:pt x="82423" y="285496"/>
                  </a:lnTo>
                  <a:lnTo>
                    <a:pt x="88900" y="2919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642228" y="1063497"/>
              <a:ext cx="444247" cy="133097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6089904" y="1060322"/>
              <a:ext cx="387350" cy="267335"/>
            </a:xfrm>
            <a:custGeom>
              <a:avLst/>
              <a:gdLst/>
              <a:ahLst/>
              <a:cxnLst/>
              <a:rect l="l" t="t" r="r" b="b"/>
              <a:pathLst>
                <a:path w="387350" h="267334">
                  <a:moveTo>
                    <a:pt x="0" y="82550"/>
                  </a:moveTo>
                  <a:lnTo>
                    <a:pt x="0" y="101600"/>
                  </a:lnTo>
                  <a:lnTo>
                    <a:pt x="0" y="82550"/>
                  </a:lnTo>
                  <a:lnTo>
                    <a:pt x="6096" y="120650"/>
                  </a:lnTo>
                  <a:lnTo>
                    <a:pt x="6096" y="133223"/>
                  </a:lnTo>
                  <a:lnTo>
                    <a:pt x="12573" y="171450"/>
                  </a:lnTo>
                  <a:lnTo>
                    <a:pt x="12573" y="184023"/>
                  </a:lnTo>
                  <a:lnTo>
                    <a:pt x="19050" y="203073"/>
                  </a:lnTo>
                  <a:lnTo>
                    <a:pt x="19050" y="222123"/>
                  </a:lnTo>
                  <a:lnTo>
                    <a:pt x="31750" y="247776"/>
                  </a:lnTo>
                  <a:lnTo>
                    <a:pt x="31750" y="260350"/>
                  </a:lnTo>
                  <a:lnTo>
                    <a:pt x="38226" y="266826"/>
                  </a:lnTo>
                  <a:lnTo>
                    <a:pt x="38226" y="260350"/>
                  </a:lnTo>
                  <a:lnTo>
                    <a:pt x="31750" y="247776"/>
                  </a:lnTo>
                  <a:lnTo>
                    <a:pt x="31750" y="234823"/>
                  </a:lnTo>
                  <a:lnTo>
                    <a:pt x="25273" y="203073"/>
                  </a:lnTo>
                  <a:lnTo>
                    <a:pt x="25273" y="184023"/>
                  </a:lnTo>
                  <a:lnTo>
                    <a:pt x="19050" y="133223"/>
                  </a:lnTo>
                  <a:lnTo>
                    <a:pt x="19050" y="108076"/>
                  </a:lnTo>
                  <a:lnTo>
                    <a:pt x="19050" y="82550"/>
                  </a:lnTo>
                  <a:lnTo>
                    <a:pt x="19050" y="56896"/>
                  </a:lnTo>
                  <a:lnTo>
                    <a:pt x="25273" y="38226"/>
                  </a:lnTo>
                  <a:lnTo>
                    <a:pt x="31750" y="25273"/>
                  </a:lnTo>
                  <a:lnTo>
                    <a:pt x="50800" y="12700"/>
                  </a:lnTo>
                  <a:lnTo>
                    <a:pt x="63373" y="6223"/>
                  </a:lnTo>
                  <a:lnTo>
                    <a:pt x="82423" y="19176"/>
                  </a:lnTo>
                  <a:lnTo>
                    <a:pt x="88900" y="25273"/>
                  </a:lnTo>
                  <a:lnTo>
                    <a:pt x="95123" y="50800"/>
                  </a:lnTo>
                  <a:lnTo>
                    <a:pt x="95123" y="63373"/>
                  </a:lnTo>
                  <a:lnTo>
                    <a:pt x="95123" y="76073"/>
                  </a:lnTo>
                  <a:lnTo>
                    <a:pt x="95123" y="89026"/>
                  </a:lnTo>
                  <a:lnTo>
                    <a:pt x="88900" y="95123"/>
                  </a:lnTo>
                  <a:lnTo>
                    <a:pt x="82423" y="101600"/>
                  </a:lnTo>
                  <a:lnTo>
                    <a:pt x="75946" y="108076"/>
                  </a:lnTo>
                  <a:lnTo>
                    <a:pt x="69850" y="114173"/>
                  </a:lnTo>
                  <a:lnTo>
                    <a:pt x="63373" y="114173"/>
                  </a:lnTo>
                  <a:lnTo>
                    <a:pt x="56896" y="114173"/>
                  </a:lnTo>
                  <a:lnTo>
                    <a:pt x="50800" y="114173"/>
                  </a:lnTo>
                  <a:lnTo>
                    <a:pt x="44323" y="114173"/>
                  </a:lnTo>
                  <a:lnTo>
                    <a:pt x="44323" y="108076"/>
                  </a:lnTo>
                </a:path>
                <a:path w="387350" h="267334">
                  <a:moveTo>
                    <a:pt x="145796" y="114173"/>
                  </a:moveTo>
                  <a:lnTo>
                    <a:pt x="152273" y="114173"/>
                  </a:lnTo>
                  <a:lnTo>
                    <a:pt x="158750" y="108076"/>
                  </a:lnTo>
                  <a:lnTo>
                    <a:pt x="164973" y="108076"/>
                  </a:lnTo>
                  <a:lnTo>
                    <a:pt x="184023" y="101600"/>
                  </a:lnTo>
                  <a:lnTo>
                    <a:pt x="196976" y="101600"/>
                  </a:lnTo>
                  <a:lnTo>
                    <a:pt x="209550" y="101600"/>
                  </a:lnTo>
                  <a:lnTo>
                    <a:pt x="215646" y="95123"/>
                  </a:lnTo>
                  <a:lnTo>
                    <a:pt x="222123" y="95123"/>
                  </a:lnTo>
                </a:path>
                <a:path w="387350" h="267334">
                  <a:moveTo>
                    <a:pt x="285496" y="56896"/>
                  </a:moveTo>
                  <a:lnTo>
                    <a:pt x="291973" y="95123"/>
                  </a:lnTo>
                  <a:lnTo>
                    <a:pt x="285496" y="56896"/>
                  </a:lnTo>
                  <a:lnTo>
                    <a:pt x="291973" y="120650"/>
                  </a:lnTo>
                  <a:lnTo>
                    <a:pt x="291973" y="145923"/>
                  </a:lnTo>
                  <a:lnTo>
                    <a:pt x="298450" y="196976"/>
                  </a:lnTo>
                  <a:lnTo>
                    <a:pt x="304546" y="215646"/>
                  </a:lnTo>
                  <a:lnTo>
                    <a:pt x="304546" y="228600"/>
                  </a:lnTo>
                  <a:lnTo>
                    <a:pt x="311023" y="247776"/>
                  </a:lnTo>
                  <a:lnTo>
                    <a:pt x="311023" y="260350"/>
                  </a:lnTo>
                  <a:lnTo>
                    <a:pt x="317500" y="260350"/>
                  </a:lnTo>
                  <a:lnTo>
                    <a:pt x="317500" y="247776"/>
                  </a:lnTo>
                  <a:lnTo>
                    <a:pt x="311023" y="222123"/>
                  </a:lnTo>
                  <a:lnTo>
                    <a:pt x="311023" y="203073"/>
                  </a:lnTo>
                  <a:lnTo>
                    <a:pt x="311023" y="184023"/>
                  </a:lnTo>
                  <a:lnTo>
                    <a:pt x="304546" y="145923"/>
                  </a:lnTo>
                  <a:lnTo>
                    <a:pt x="304546" y="120650"/>
                  </a:lnTo>
                  <a:lnTo>
                    <a:pt x="311023" y="63373"/>
                  </a:lnTo>
                  <a:lnTo>
                    <a:pt x="317500" y="38226"/>
                  </a:lnTo>
                  <a:lnTo>
                    <a:pt x="323723" y="19176"/>
                  </a:lnTo>
                  <a:lnTo>
                    <a:pt x="336676" y="0"/>
                  </a:lnTo>
                  <a:lnTo>
                    <a:pt x="355346" y="6223"/>
                  </a:lnTo>
                  <a:lnTo>
                    <a:pt x="361823" y="12700"/>
                  </a:lnTo>
                  <a:lnTo>
                    <a:pt x="368300" y="19176"/>
                  </a:lnTo>
                  <a:lnTo>
                    <a:pt x="380873" y="31750"/>
                  </a:lnTo>
                  <a:lnTo>
                    <a:pt x="380873" y="50800"/>
                  </a:lnTo>
                  <a:lnTo>
                    <a:pt x="387350" y="82550"/>
                  </a:lnTo>
                  <a:lnTo>
                    <a:pt x="380873" y="95123"/>
                  </a:lnTo>
                  <a:lnTo>
                    <a:pt x="368300" y="120650"/>
                  </a:lnTo>
                  <a:lnTo>
                    <a:pt x="361823" y="126746"/>
                  </a:lnTo>
                  <a:lnTo>
                    <a:pt x="349250" y="133223"/>
                  </a:lnTo>
                  <a:lnTo>
                    <a:pt x="342773" y="133223"/>
                  </a:lnTo>
                  <a:lnTo>
                    <a:pt x="336676" y="133223"/>
                  </a:lnTo>
                  <a:lnTo>
                    <a:pt x="330200" y="126746"/>
                  </a:lnTo>
                  <a:lnTo>
                    <a:pt x="323723" y="120650"/>
                  </a:lnTo>
                  <a:lnTo>
                    <a:pt x="323723" y="1016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512051" y="1107693"/>
              <a:ext cx="120524" cy="76328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6572377" y="793622"/>
              <a:ext cx="4490085" cy="57785"/>
            </a:xfrm>
            <a:custGeom>
              <a:avLst/>
              <a:gdLst/>
              <a:ahLst/>
              <a:cxnLst/>
              <a:rect l="l" t="t" r="r" b="b"/>
              <a:pathLst>
                <a:path w="4490084" h="57784">
                  <a:moveTo>
                    <a:pt x="0" y="57276"/>
                  </a:moveTo>
                  <a:lnTo>
                    <a:pt x="6476" y="57276"/>
                  </a:lnTo>
                  <a:lnTo>
                    <a:pt x="12953" y="57276"/>
                  </a:lnTo>
                  <a:lnTo>
                    <a:pt x="19050" y="57276"/>
                  </a:lnTo>
                  <a:lnTo>
                    <a:pt x="25526" y="50800"/>
                  </a:lnTo>
                  <a:lnTo>
                    <a:pt x="95376" y="50800"/>
                  </a:lnTo>
                  <a:lnTo>
                    <a:pt x="107950" y="44323"/>
                  </a:lnTo>
                  <a:lnTo>
                    <a:pt x="120523" y="44323"/>
                  </a:lnTo>
                  <a:lnTo>
                    <a:pt x="133476" y="44323"/>
                  </a:lnTo>
                  <a:lnTo>
                    <a:pt x="152653" y="44323"/>
                  </a:lnTo>
                  <a:lnTo>
                    <a:pt x="165226" y="44323"/>
                  </a:lnTo>
                  <a:lnTo>
                    <a:pt x="203326" y="38100"/>
                  </a:lnTo>
                  <a:lnTo>
                    <a:pt x="222503" y="31623"/>
                  </a:lnTo>
                  <a:lnTo>
                    <a:pt x="247650" y="31623"/>
                  </a:lnTo>
                  <a:lnTo>
                    <a:pt x="266700" y="31623"/>
                  </a:lnTo>
                  <a:lnTo>
                    <a:pt x="285750" y="25146"/>
                  </a:lnTo>
                  <a:lnTo>
                    <a:pt x="330073" y="25146"/>
                  </a:lnTo>
                  <a:lnTo>
                    <a:pt x="349123" y="19050"/>
                  </a:lnTo>
                  <a:lnTo>
                    <a:pt x="527050" y="19050"/>
                  </a:lnTo>
                  <a:lnTo>
                    <a:pt x="552576" y="12573"/>
                  </a:lnTo>
                  <a:lnTo>
                    <a:pt x="717423" y="12573"/>
                  </a:lnTo>
                  <a:lnTo>
                    <a:pt x="768603" y="6476"/>
                  </a:lnTo>
                  <a:lnTo>
                    <a:pt x="1486027" y="6476"/>
                  </a:lnTo>
                  <a:lnTo>
                    <a:pt x="1536827" y="0"/>
                  </a:lnTo>
                  <a:lnTo>
                    <a:pt x="1676527" y="0"/>
                  </a:lnTo>
                  <a:lnTo>
                    <a:pt x="1720723" y="6476"/>
                  </a:lnTo>
                  <a:lnTo>
                    <a:pt x="1974977" y="6476"/>
                  </a:lnTo>
                  <a:lnTo>
                    <a:pt x="2013077" y="12573"/>
                  </a:lnTo>
                  <a:lnTo>
                    <a:pt x="2032127" y="12573"/>
                  </a:lnTo>
                  <a:lnTo>
                    <a:pt x="2070353" y="19050"/>
                  </a:lnTo>
                  <a:lnTo>
                    <a:pt x="2089023" y="19050"/>
                  </a:lnTo>
                  <a:lnTo>
                    <a:pt x="2121027" y="19050"/>
                  </a:lnTo>
                  <a:lnTo>
                    <a:pt x="2140204" y="25146"/>
                  </a:lnTo>
                  <a:lnTo>
                    <a:pt x="2165350" y="25146"/>
                  </a:lnTo>
                  <a:lnTo>
                    <a:pt x="2286000" y="25146"/>
                  </a:lnTo>
                  <a:lnTo>
                    <a:pt x="2311527" y="31623"/>
                  </a:lnTo>
                  <a:lnTo>
                    <a:pt x="2559177" y="31623"/>
                  </a:lnTo>
                  <a:lnTo>
                    <a:pt x="2603500" y="25146"/>
                  </a:lnTo>
                  <a:lnTo>
                    <a:pt x="2622550" y="25146"/>
                  </a:lnTo>
                  <a:lnTo>
                    <a:pt x="2641600" y="25146"/>
                  </a:lnTo>
                  <a:lnTo>
                    <a:pt x="2679827" y="19050"/>
                  </a:lnTo>
                  <a:lnTo>
                    <a:pt x="2781300" y="19050"/>
                  </a:lnTo>
                  <a:lnTo>
                    <a:pt x="2826004" y="12573"/>
                  </a:lnTo>
                  <a:lnTo>
                    <a:pt x="3028950" y="12573"/>
                  </a:lnTo>
                  <a:lnTo>
                    <a:pt x="3073273" y="19050"/>
                  </a:lnTo>
                  <a:lnTo>
                    <a:pt x="3092323" y="19050"/>
                  </a:lnTo>
                  <a:lnTo>
                    <a:pt x="3111500" y="25146"/>
                  </a:lnTo>
                  <a:lnTo>
                    <a:pt x="3156077" y="25146"/>
                  </a:lnTo>
                  <a:lnTo>
                    <a:pt x="3175127" y="25146"/>
                  </a:lnTo>
                  <a:lnTo>
                    <a:pt x="3200400" y="31623"/>
                  </a:lnTo>
                  <a:lnTo>
                    <a:pt x="3219450" y="31623"/>
                  </a:lnTo>
                  <a:lnTo>
                    <a:pt x="3238500" y="31623"/>
                  </a:lnTo>
                  <a:lnTo>
                    <a:pt x="3257550" y="31623"/>
                  </a:lnTo>
                  <a:lnTo>
                    <a:pt x="3276727" y="31623"/>
                  </a:lnTo>
                  <a:lnTo>
                    <a:pt x="3295777" y="31623"/>
                  </a:lnTo>
                  <a:lnTo>
                    <a:pt x="3333877" y="38100"/>
                  </a:lnTo>
                  <a:lnTo>
                    <a:pt x="3600704" y="38100"/>
                  </a:lnTo>
                  <a:lnTo>
                    <a:pt x="3651504" y="31623"/>
                  </a:lnTo>
                  <a:lnTo>
                    <a:pt x="3930777" y="31623"/>
                  </a:lnTo>
                  <a:lnTo>
                    <a:pt x="3987673" y="25146"/>
                  </a:lnTo>
                  <a:lnTo>
                    <a:pt x="4248277" y="25146"/>
                  </a:lnTo>
                  <a:lnTo>
                    <a:pt x="4273550" y="31623"/>
                  </a:lnTo>
                  <a:lnTo>
                    <a:pt x="4318127" y="31623"/>
                  </a:lnTo>
                  <a:lnTo>
                    <a:pt x="4343400" y="38100"/>
                  </a:lnTo>
                  <a:lnTo>
                    <a:pt x="4387977" y="38100"/>
                  </a:lnTo>
                  <a:lnTo>
                    <a:pt x="4413250" y="44323"/>
                  </a:lnTo>
                  <a:lnTo>
                    <a:pt x="4432300" y="44323"/>
                  </a:lnTo>
                  <a:lnTo>
                    <a:pt x="4451350" y="44323"/>
                  </a:lnTo>
                  <a:lnTo>
                    <a:pt x="4463923" y="44323"/>
                  </a:lnTo>
                  <a:lnTo>
                    <a:pt x="4476877" y="50800"/>
                  </a:lnTo>
                  <a:lnTo>
                    <a:pt x="4489577" y="5080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6146800" y="4000500"/>
            <a:ext cx="13335" cy="273050"/>
          </a:xfrm>
          <a:custGeom>
            <a:avLst/>
            <a:gdLst/>
            <a:ahLst/>
            <a:cxnLst/>
            <a:rect l="l" t="t" r="r" b="b"/>
            <a:pathLst>
              <a:path w="13335" h="273050">
                <a:moveTo>
                  <a:pt x="0" y="0"/>
                </a:moveTo>
                <a:lnTo>
                  <a:pt x="0" y="6095"/>
                </a:lnTo>
                <a:lnTo>
                  <a:pt x="0" y="12573"/>
                </a:lnTo>
                <a:lnTo>
                  <a:pt x="6476" y="44323"/>
                </a:lnTo>
                <a:lnTo>
                  <a:pt x="6476" y="69850"/>
                </a:lnTo>
                <a:lnTo>
                  <a:pt x="12953" y="107695"/>
                </a:lnTo>
                <a:lnTo>
                  <a:pt x="12953" y="133223"/>
                </a:lnTo>
                <a:lnTo>
                  <a:pt x="12953" y="152273"/>
                </a:lnTo>
                <a:lnTo>
                  <a:pt x="6476" y="177545"/>
                </a:lnTo>
                <a:lnTo>
                  <a:pt x="6476" y="196595"/>
                </a:lnTo>
                <a:lnTo>
                  <a:pt x="6476" y="234695"/>
                </a:lnTo>
                <a:lnTo>
                  <a:pt x="6476" y="253745"/>
                </a:lnTo>
                <a:lnTo>
                  <a:pt x="6476" y="272923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0" name="object 12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277355" y="4105147"/>
            <a:ext cx="171324" cy="177801"/>
          </a:xfrm>
          <a:prstGeom prst="rect">
            <a:avLst/>
          </a:prstGeom>
        </p:spPr>
      </p:pic>
      <p:grpSp>
        <p:nvGrpSpPr>
          <p:cNvPr id="121" name="object 121"/>
          <p:cNvGrpSpPr/>
          <p:nvPr/>
        </p:nvGrpSpPr>
        <p:grpSpPr>
          <a:xfrm>
            <a:off x="6778751" y="3997070"/>
            <a:ext cx="635635" cy="273685"/>
            <a:chOff x="6778751" y="3997070"/>
            <a:chExt cx="635635" cy="273685"/>
          </a:xfrm>
        </p:grpSpPr>
        <p:pic>
          <p:nvPicPr>
            <p:cNvPr id="122" name="object 12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778751" y="4092447"/>
              <a:ext cx="298451" cy="17132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112380" y="4006595"/>
              <a:ext cx="292100" cy="254635"/>
            </a:xfrm>
            <a:custGeom>
              <a:avLst/>
              <a:gdLst/>
              <a:ahLst/>
              <a:cxnLst/>
              <a:rect l="l" t="t" r="r" b="b"/>
              <a:pathLst>
                <a:path w="292100" h="254635">
                  <a:moveTo>
                    <a:pt x="0" y="146176"/>
                  </a:moveTo>
                  <a:lnTo>
                    <a:pt x="0" y="165226"/>
                  </a:lnTo>
                  <a:lnTo>
                    <a:pt x="0" y="171449"/>
                  </a:lnTo>
                  <a:lnTo>
                    <a:pt x="0" y="177926"/>
                  </a:lnTo>
                  <a:lnTo>
                    <a:pt x="6096" y="190499"/>
                  </a:lnTo>
                  <a:lnTo>
                    <a:pt x="6096" y="196976"/>
                  </a:lnTo>
                  <a:lnTo>
                    <a:pt x="18669" y="209549"/>
                  </a:lnTo>
                  <a:lnTo>
                    <a:pt x="31623" y="222503"/>
                  </a:lnTo>
                  <a:lnTo>
                    <a:pt x="37719" y="222503"/>
                  </a:lnTo>
                </a:path>
                <a:path w="292100" h="254635">
                  <a:moveTo>
                    <a:pt x="25146" y="95376"/>
                  </a:moveTo>
                  <a:lnTo>
                    <a:pt x="25146" y="95376"/>
                  </a:lnTo>
                  <a:lnTo>
                    <a:pt x="25526" y="95376"/>
                  </a:lnTo>
                </a:path>
                <a:path w="292100" h="254635">
                  <a:moveTo>
                    <a:pt x="63373" y="120649"/>
                  </a:moveTo>
                  <a:lnTo>
                    <a:pt x="75946" y="120649"/>
                  </a:lnTo>
                  <a:lnTo>
                    <a:pt x="82423" y="120649"/>
                  </a:lnTo>
                  <a:lnTo>
                    <a:pt x="88900" y="120649"/>
                  </a:lnTo>
                  <a:lnTo>
                    <a:pt x="120523" y="114553"/>
                  </a:lnTo>
                  <a:lnTo>
                    <a:pt x="133096" y="108076"/>
                  </a:lnTo>
                  <a:lnTo>
                    <a:pt x="145796" y="108076"/>
                  </a:lnTo>
                  <a:lnTo>
                    <a:pt x="158750" y="108076"/>
                  </a:lnTo>
                  <a:lnTo>
                    <a:pt x="164846" y="101599"/>
                  </a:lnTo>
                  <a:lnTo>
                    <a:pt x="177419" y="101599"/>
                  </a:lnTo>
                  <a:lnTo>
                    <a:pt x="177419" y="95376"/>
                  </a:lnTo>
                </a:path>
                <a:path w="292100" h="254635">
                  <a:moveTo>
                    <a:pt x="114046" y="0"/>
                  </a:moveTo>
                  <a:lnTo>
                    <a:pt x="120523" y="19049"/>
                  </a:lnTo>
                  <a:lnTo>
                    <a:pt x="114046" y="0"/>
                  </a:lnTo>
                  <a:lnTo>
                    <a:pt x="126619" y="38226"/>
                  </a:lnTo>
                  <a:lnTo>
                    <a:pt x="133096" y="69849"/>
                  </a:lnTo>
                  <a:lnTo>
                    <a:pt x="139700" y="95376"/>
                  </a:lnTo>
                  <a:lnTo>
                    <a:pt x="145796" y="133603"/>
                  </a:lnTo>
                  <a:lnTo>
                    <a:pt x="145796" y="152272"/>
                  </a:lnTo>
                  <a:lnTo>
                    <a:pt x="152273" y="190499"/>
                  </a:lnTo>
                  <a:lnTo>
                    <a:pt x="158750" y="203453"/>
                  </a:lnTo>
                  <a:lnTo>
                    <a:pt x="164846" y="209549"/>
                  </a:lnTo>
                </a:path>
                <a:path w="292100" h="254635">
                  <a:moveTo>
                    <a:pt x="247269" y="114553"/>
                  </a:moveTo>
                  <a:lnTo>
                    <a:pt x="228600" y="114553"/>
                  </a:lnTo>
                  <a:lnTo>
                    <a:pt x="215646" y="114553"/>
                  </a:lnTo>
                  <a:lnTo>
                    <a:pt x="209423" y="120649"/>
                  </a:lnTo>
                  <a:lnTo>
                    <a:pt x="196469" y="139699"/>
                  </a:lnTo>
                  <a:lnTo>
                    <a:pt x="196469" y="146176"/>
                  </a:lnTo>
                  <a:lnTo>
                    <a:pt x="202946" y="171449"/>
                  </a:lnTo>
                  <a:lnTo>
                    <a:pt x="215646" y="184403"/>
                  </a:lnTo>
                  <a:lnTo>
                    <a:pt x="241173" y="203453"/>
                  </a:lnTo>
                  <a:lnTo>
                    <a:pt x="260223" y="209549"/>
                  </a:lnTo>
                  <a:lnTo>
                    <a:pt x="279273" y="228599"/>
                  </a:lnTo>
                  <a:lnTo>
                    <a:pt x="291973" y="235076"/>
                  </a:lnTo>
                  <a:lnTo>
                    <a:pt x="291973" y="241172"/>
                  </a:lnTo>
                  <a:lnTo>
                    <a:pt x="291973" y="247649"/>
                  </a:lnTo>
                  <a:lnTo>
                    <a:pt x="279273" y="254126"/>
                  </a:lnTo>
                  <a:lnTo>
                    <a:pt x="266319" y="254126"/>
                  </a:lnTo>
                  <a:lnTo>
                    <a:pt x="253746" y="254126"/>
                  </a:lnTo>
                  <a:lnTo>
                    <a:pt x="241173" y="254126"/>
                  </a:lnTo>
                  <a:lnTo>
                    <a:pt x="228600" y="247649"/>
                  </a:lnTo>
                  <a:lnTo>
                    <a:pt x="215646" y="247649"/>
                  </a:lnTo>
                  <a:lnTo>
                    <a:pt x="190373" y="247649"/>
                  </a:lnTo>
                  <a:lnTo>
                    <a:pt x="183896" y="247649"/>
                  </a:lnTo>
                  <a:lnTo>
                    <a:pt x="177419" y="241172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4" name="object 12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832851" y="4098670"/>
            <a:ext cx="133605" cy="146051"/>
          </a:xfrm>
          <a:prstGeom prst="rect">
            <a:avLst/>
          </a:prstGeom>
        </p:spPr>
      </p:pic>
      <p:grpSp>
        <p:nvGrpSpPr>
          <p:cNvPr id="125" name="object 125"/>
          <p:cNvGrpSpPr/>
          <p:nvPr/>
        </p:nvGrpSpPr>
        <p:grpSpPr>
          <a:xfrm>
            <a:off x="8029828" y="3946397"/>
            <a:ext cx="368300" cy="311150"/>
            <a:chOff x="8029828" y="3946397"/>
            <a:chExt cx="368300" cy="311150"/>
          </a:xfrm>
        </p:grpSpPr>
        <p:sp>
          <p:nvSpPr>
            <p:cNvPr id="126" name="object 126"/>
            <p:cNvSpPr/>
            <p:nvPr/>
          </p:nvSpPr>
          <p:spPr>
            <a:xfrm>
              <a:off x="8039354" y="3955923"/>
              <a:ext cx="76835" cy="292100"/>
            </a:xfrm>
            <a:custGeom>
              <a:avLst/>
              <a:gdLst/>
              <a:ahLst/>
              <a:cxnLst/>
              <a:rect l="l" t="t" r="r" b="b"/>
              <a:pathLst>
                <a:path w="76834" h="292100">
                  <a:moveTo>
                    <a:pt x="0" y="0"/>
                  </a:moveTo>
                  <a:lnTo>
                    <a:pt x="0" y="12572"/>
                  </a:lnTo>
                  <a:lnTo>
                    <a:pt x="6096" y="25526"/>
                  </a:lnTo>
                  <a:lnTo>
                    <a:pt x="6096" y="50672"/>
                  </a:lnTo>
                  <a:lnTo>
                    <a:pt x="12573" y="76200"/>
                  </a:lnTo>
                  <a:lnTo>
                    <a:pt x="12573" y="133095"/>
                  </a:lnTo>
                  <a:lnTo>
                    <a:pt x="12573" y="165226"/>
                  </a:lnTo>
                  <a:lnTo>
                    <a:pt x="12573" y="190372"/>
                  </a:lnTo>
                  <a:lnTo>
                    <a:pt x="6096" y="241172"/>
                  </a:lnTo>
                  <a:lnTo>
                    <a:pt x="0" y="260222"/>
                  </a:lnTo>
                  <a:lnTo>
                    <a:pt x="0" y="279272"/>
                  </a:lnTo>
                  <a:lnTo>
                    <a:pt x="0" y="285750"/>
                  </a:lnTo>
                  <a:lnTo>
                    <a:pt x="6096" y="279272"/>
                  </a:lnTo>
                  <a:lnTo>
                    <a:pt x="12573" y="266700"/>
                  </a:lnTo>
                  <a:lnTo>
                    <a:pt x="19050" y="254126"/>
                  </a:lnTo>
                  <a:lnTo>
                    <a:pt x="31623" y="228600"/>
                  </a:lnTo>
                  <a:lnTo>
                    <a:pt x="38100" y="222122"/>
                  </a:lnTo>
                  <a:lnTo>
                    <a:pt x="44323" y="202945"/>
                  </a:lnTo>
                  <a:lnTo>
                    <a:pt x="50800" y="202945"/>
                  </a:lnTo>
                  <a:lnTo>
                    <a:pt x="57276" y="202945"/>
                  </a:lnTo>
                  <a:lnTo>
                    <a:pt x="57276" y="209422"/>
                  </a:lnTo>
                  <a:lnTo>
                    <a:pt x="63373" y="222122"/>
                  </a:lnTo>
                  <a:lnTo>
                    <a:pt x="63373" y="235076"/>
                  </a:lnTo>
                  <a:lnTo>
                    <a:pt x="57276" y="254126"/>
                  </a:lnTo>
                  <a:lnTo>
                    <a:pt x="57276" y="266700"/>
                  </a:lnTo>
                  <a:lnTo>
                    <a:pt x="57276" y="279272"/>
                  </a:lnTo>
                  <a:lnTo>
                    <a:pt x="63373" y="285750"/>
                  </a:lnTo>
                  <a:lnTo>
                    <a:pt x="69850" y="291845"/>
                  </a:lnTo>
                  <a:lnTo>
                    <a:pt x="76326" y="291845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156955" y="4060824"/>
              <a:ext cx="241047" cy="183897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8810624" y="3946397"/>
            <a:ext cx="470534" cy="317500"/>
            <a:chOff x="8810624" y="3946397"/>
            <a:chExt cx="470534" cy="317500"/>
          </a:xfrm>
        </p:grpSpPr>
        <p:pic>
          <p:nvPicPr>
            <p:cNvPr id="129" name="object 12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810624" y="4155820"/>
              <a:ext cx="120905" cy="88901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8959849" y="3955923"/>
              <a:ext cx="311785" cy="298450"/>
            </a:xfrm>
            <a:custGeom>
              <a:avLst/>
              <a:gdLst/>
              <a:ahLst/>
              <a:cxnLst/>
              <a:rect l="l" t="t" r="r" b="b"/>
              <a:pathLst>
                <a:path w="311784" h="298450">
                  <a:moveTo>
                    <a:pt x="95376" y="120522"/>
                  </a:moveTo>
                  <a:lnTo>
                    <a:pt x="95376" y="82422"/>
                  </a:lnTo>
                  <a:lnTo>
                    <a:pt x="95376" y="63245"/>
                  </a:lnTo>
                  <a:lnTo>
                    <a:pt x="95376" y="25526"/>
                  </a:lnTo>
                  <a:lnTo>
                    <a:pt x="88900" y="12572"/>
                  </a:lnTo>
                  <a:lnTo>
                    <a:pt x="76326" y="0"/>
                  </a:lnTo>
                  <a:lnTo>
                    <a:pt x="70230" y="0"/>
                  </a:lnTo>
                  <a:lnTo>
                    <a:pt x="57276" y="0"/>
                  </a:lnTo>
                  <a:lnTo>
                    <a:pt x="19050" y="44576"/>
                  </a:lnTo>
                  <a:lnTo>
                    <a:pt x="6476" y="88900"/>
                  </a:lnTo>
                  <a:lnTo>
                    <a:pt x="0" y="114426"/>
                  </a:lnTo>
                  <a:lnTo>
                    <a:pt x="0" y="165226"/>
                  </a:lnTo>
                  <a:lnTo>
                    <a:pt x="0" y="190372"/>
                  </a:lnTo>
                  <a:lnTo>
                    <a:pt x="19050" y="228600"/>
                  </a:lnTo>
                  <a:lnTo>
                    <a:pt x="25526" y="247650"/>
                  </a:lnTo>
                  <a:lnTo>
                    <a:pt x="38226" y="260222"/>
                  </a:lnTo>
                  <a:lnTo>
                    <a:pt x="44703" y="273176"/>
                  </a:lnTo>
                  <a:lnTo>
                    <a:pt x="57276" y="291845"/>
                  </a:lnTo>
                  <a:lnTo>
                    <a:pt x="57276" y="298322"/>
                  </a:lnTo>
                  <a:lnTo>
                    <a:pt x="51180" y="291845"/>
                  </a:lnTo>
                  <a:lnTo>
                    <a:pt x="38226" y="273176"/>
                  </a:lnTo>
                  <a:lnTo>
                    <a:pt x="32003" y="266700"/>
                  </a:lnTo>
                  <a:lnTo>
                    <a:pt x="19050" y="247650"/>
                  </a:lnTo>
                  <a:lnTo>
                    <a:pt x="12953" y="241172"/>
                  </a:lnTo>
                  <a:lnTo>
                    <a:pt x="6476" y="235076"/>
                  </a:lnTo>
                  <a:lnTo>
                    <a:pt x="6476" y="228600"/>
                  </a:lnTo>
                  <a:lnTo>
                    <a:pt x="12953" y="228600"/>
                  </a:lnTo>
                  <a:lnTo>
                    <a:pt x="19050" y="228600"/>
                  </a:lnTo>
                  <a:lnTo>
                    <a:pt x="44703" y="222122"/>
                  </a:lnTo>
                  <a:lnTo>
                    <a:pt x="57276" y="222122"/>
                  </a:lnTo>
                  <a:lnTo>
                    <a:pt x="76326" y="222122"/>
                  </a:lnTo>
                  <a:lnTo>
                    <a:pt x="88900" y="222122"/>
                  </a:lnTo>
                  <a:lnTo>
                    <a:pt x="101853" y="222122"/>
                  </a:lnTo>
                  <a:lnTo>
                    <a:pt x="133603" y="209422"/>
                  </a:lnTo>
                </a:path>
                <a:path w="311784" h="298450">
                  <a:moveTo>
                    <a:pt x="203453" y="107950"/>
                  </a:moveTo>
                  <a:lnTo>
                    <a:pt x="203453" y="76200"/>
                  </a:lnTo>
                  <a:lnTo>
                    <a:pt x="203453" y="107950"/>
                  </a:lnTo>
                  <a:lnTo>
                    <a:pt x="203453" y="63245"/>
                  </a:lnTo>
                  <a:lnTo>
                    <a:pt x="196976" y="57150"/>
                  </a:lnTo>
                  <a:lnTo>
                    <a:pt x="196976" y="50672"/>
                  </a:lnTo>
                  <a:lnTo>
                    <a:pt x="190753" y="44576"/>
                  </a:lnTo>
                  <a:lnTo>
                    <a:pt x="184276" y="38100"/>
                  </a:lnTo>
                  <a:lnTo>
                    <a:pt x="177800" y="38100"/>
                  </a:lnTo>
                  <a:lnTo>
                    <a:pt x="165226" y="44576"/>
                  </a:lnTo>
                  <a:lnTo>
                    <a:pt x="158750" y="57150"/>
                  </a:lnTo>
                  <a:lnTo>
                    <a:pt x="152653" y="76200"/>
                  </a:lnTo>
                  <a:lnTo>
                    <a:pt x="152653" y="114426"/>
                  </a:lnTo>
                  <a:lnTo>
                    <a:pt x="152653" y="133095"/>
                  </a:lnTo>
                  <a:lnTo>
                    <a:pt x="158750" y="158750"/>
                  </a:lnTo>
                  <a:lnTo>
                    <a:pt x="158750" y="177800"/>
                  </a:lnTo>
                  <a:lnTo>
                    <a:pt x="165226" y="196850"/>
                  </a:lnTo>
                  <a:lnTo>
                    <a:pt x="177800" y="235076"/>
                  </a:lnTo>
                  <a:lnTo>
                    <a:pt x="190753" y="247650"/>
                  </a:lnTo>
                  <a:lnTo>
                    <a:pt x="196976" y="273176"/>
                  </a:lnTo>
                  <a:lnTo>
                    <a:pt x="203453" y="279272"/>
                  </a:lnTo>
                  <a:lnTo>
                    <a:pt x="203453" y="285750"/>
                  </a:lnTo>
                  <a:lnTo>
                    <a:pt x="196976" y="285750"/>
                  </a:lnTo>
                  <a:lnTo>
                    <a:pt x="184276" y="285750"/>
                  </a:lnTo>
                  <a:lnTo>
                    <a:pt x="177800" y="279272"/>
                  </a:lnTo>
                  <a:lnTo>
                    <a:pt x="158750" y="266700"/>
                  </a:lnTo>
                  <a:lnTo>
                    <a:pt x="152653" y="260222"/>
                  </a:lnTo>
                  <a:lnTo>
                    <a:pt x="140080" y="241172"/>
                  </a:lnTo>
                  <a:lnTo>
                    <a:pt x="133603" y="235076"/>
                  </a:lnTo>
                  <a:lnTo>
                    <a:pt x="133603" y="222122"/>
                  </a:lnTo>
                  <a:lnTo>
                    <a:pt x="247650" y="222122"/>
                  </a:lnTo>
                  <a:lnTo>
                    <a:pt x="292353" y="215900"/>
                  </a:lnTo>
                  <a:lnTo>
                    <a:pt x="304926" y="215900"/>
                  </a:lnTo>
                  <a:lnTo>
                    <a:pt x="311403" y="21590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3070478" y="4543170"/>
            <a:ext cx="596900" cy="438150"/>
            <a:chOff x="3070478" y="4543170"/>
            <a:chExt cx="596900" cy="438150"/>
          </a:xfrm>
        </p:grpSpPr>
        <p:sp>
          <p:nvSpPr>
            <p:cNvPr id="132" name="object 132"/>
            <p:cNvSpPr/>
            <p:nvPr/>
          </p:nvSpPr>
          <p:spPr>
            <a:xfrm>
              <a:off x="3080003" y="4717922"/>
              <a:ext cx="177800" cy="254000"/>
            </a:xfrm>
            <a:custGeom>
              <a:avLst/>
              <a:gdLst/>
              <a:ahLst/>
              <a:cxnLst/>
              <a:rect l="l" t="t" r="r" b="b"/>
              <a:pathLst>
                <a:path w="177800" h="254000">
                  <a:moveTo>
                    <a:pt x="0" y="6222"/>
                  </a:moveTo>
                  <a:lnTo>
                    <a:pt x="0" y="0"/>
                  </a:lnTo>
                  <a:lnTo>
                    <a:pt x="6476" y="0"/>
                  </a:lnTo>
                  <a:lnTo>
                    <a:pt x="25145" y="0"/>
                  </a:lnTo>
                  <a:lnTo>
                    <a:pt x="38100" y="0"/>
                  </a:lnTo>
                  <a:lnTo>
                    <a:pt x="76326" y="6222"/>
                  </a:lnTo>
                  <a:lnTo>
                    <a:pt x="88900" y="6222"/>
                  </a:lnTo>
                  <a:lnTo>
                    <a:pt x="120522" y="19176"/>
                  </a:lnTo>
                  <a:lnTo>
                    <a:pt x="127000" y="25272"/>
                  </a:lnTo>
                  <a:lnTo>
                    <a:pt x="133222" y="50800"/>
                  </a:lnTo>
                  <a:lnTo>
                    <a:pt x="133222" y="63372"/>
                  </a:lnTo>
                  <a:lnTo>
                    <a:pt x="120522" y="101600"/>
                  </a:lnTo>
                  <a:lnTo>
                    <a:pt x="94995" y="145922"/>
                  </a:lnTo>
                  <a:lnTo>
                    <a:pt x="82422" y="164972"/>
                  </a:lnTo>
                  <a:lnTo>
                    <a:pt x="63372" y="196976"/>
                  </a:lnTo>
                  <a:lnTo>
                    <a:pt x="57150" y="209550"/>
                  </a:lnTo>
                  <a:lnTo>
                    <a:pt x="57150" y="234822"/>
                  </a:lnTo>
                  <a:lnTo>
                    <a:pt x="57150" y="241300"/>
                  </a:lnTo>
                  <a:lnTo>
                    <a:pt x="76326" y="253872"/>
                  </a:lnTo>
                  <a:lnTo>
                    <a:pt x="94995" y="253872"/>
                  </a:lnTo>
                  <a:lnTo>
                    <a:pt x="107950" y="253872"/>
                  </a:lnTo>
                  <a:lnTo>
                    <a:pt x="127000" y="253872"/>
                  </a:lnTo>
                  <a:lnTo>
                    <a:pt x="146176" y="253872"/>
                  </a:lnTo>
                  <a:lnTo>
                    <a:pt x="158750" y="253872"/>
                  </a:lnTo>
                  <a:lnTo>
                    <a:pt x="171322" y="247776"/>
                  </a:lnTo>
                  <a:lnTo>
                    <a:pt x="177799" y="247776"/>
                  </a:lnTo>
                  <a:lnTo>
                    <a:pt x="177799" y="241300"/>
                  </a:lnTo>
                </a:path>
                <a:path w="177800" h="254000">
                  <a:moveTo>
                    <a:pt x="0" y="184022"/>
                  </a:moveTo>
                  <a:lnTo>
                    <a:pt x="12572" y="177926"/>
                  </a:lnTo>
                  <a:lnTo>
                    <a:pt x="44195" y="171450"/>
                  </a:lnTo>
                  <a:lnTo>
                    <a:pt x="63372" y="164972"/>
                  </a:lnTo>
                  <a:lnTo>
                    <a:pt x="88900" y="164972"/>
                  </a:lnTo>
                  <a:lnTo>
                    <a:pt x="107950" y="158876"/>
                  </a:lnTo>
                  <a:lnTo>
                    <a:pt x="146176" y="145922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280028" y="4543170"/>
              <a:ext cx="139574" cy="14617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438778" y="4543170"/>
              <a:ext cx="228474" cy="171324"/>
            </a:xfrm>
            <a:prstGeom prst="rect">
              <a:avLst/>
            </a:prstGeom>
          </p:spPr>
        </p:pic>
      </p:grpSp>
      <p:pic>
        <p:nvPicPr>
          <p:cNvPr id="135" name="object 13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768851" y="4733670"/>
            <a:ext cx="114428" cy="82805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4257674" y="4511547"/>
            <a:ext cx="635635" cy="450850"/>
            <a:chOff x="4257674" y="4511547"/>
            <a:chExt cx="635635" cy="450850"/>
          </a:xfrm>
        </p:grpSpPr>
        <p:sp>
          <p:nvSpPr>
            <p:cNvPr id="137" name="object 137"/>
            <p:cNvSpPr/>
            <p:nvPr/>
          </p:nvSpPr>
          <p:spPr>
            <a:xfrm>
              <a:off x="4267199" y="4679823"/>
              <a:ext cx="228600" cy="273050"/>
            </a:xfrm>
            <a:custGeom>
              <a:avLst/>
              <a:gdLst/>
              <a:ahLst/>
              <a:cxnLst/>
              <a:rect l="l" t="t" r="r" b="b"/>
              <a:pathLst>
                <a:path w="228600" h="273050">
                  <a:moveTo>
                    <a:pt x="6476" y="0"/>
                  </a:moveTo>
                  <a:lnTo>
                    <a:pt x="6476" y="25145"/>
                  </a:lnTo>
                  <a:lnTo>
                    <a:pt x="0" y="50800"/>
                  </a:lnTo>
                  <a:lnTo>
                    <a:pt x="0" y="107950"/>
                  </a:lnTo>
                  <a:lnTo>
                    <a:pt x="0" y="139700"/>
                  </a:lnTo>
                  <a:lnTo>
                    <a:pt x="0" y="196976"/>
                  </a:lnTo>
                  <a:lnTo>
                    <a:pt x="0" y="222122"/>
                  </a:lnTo>
                  <a:lnTo>
                    <a:pt x="6476" y="253745"/>
                  </a:lnTo>
                  <a:lnTo>
                    <a:pt x="12953" y="266700"/>
                  </a:lnTo>
                  <a:lnTo>
                    <a:pt x="25653" y="272922"/>
                  </a:lnTo>
                  <a:lnTo>
                    <a:pt x="32130" y="272922"/>
                  </a:lnTo>
                  <a:lnTo>
                    <a:pt x="44703" y="253745"/>
                  </a:lnTo>
                  <a:lnTo>
                    <a:pt x="50800" y="241172"/>
                  </a:lnTo>
                  <a:lnTo>
                    <a:pt x="57276" y="216026"/>
                  </a:lnTo>
                  <a:lnTo>
                    <a:pt x="63753" y="196976"/>
                  </a:lnTo>
                  <a:lnTo>
                    <a:pt x="63753" y="177800"/>
                  </a:lnTo>
                  <a:lnTo>
                    <a:pt x="69850" y="171322"/>
                  </a:lnTo>
                  <a:lnTo>
                    <a:pt x="76326" y="164845"/>
                  </a:lnTo>
                  <a:lnTo>
                    <a:pt x="82803" y="171322"/>
                  </a:lnTo>
                  <a:lnTo>
                    <a:pt x="101980" y="196976"/>
                  </a:lnTo>
                  <a:lnTo>
                    <a:pt x="108076" y="209550"/>
                  </a:lnTo>
                  <a:lnTo>
                    <a:pt x="127126" y="235076"/>
                  </a:lnTo>
                  <a:lnTo>
                    <a:pt x="139700" y="247650"/>
                  </a:lnTo>
                  <a:lnTo>
                    <a:pt x="165353" y="260222"/>
                  </a:lnTo>
                  <a:lnTo>
                    <a:pt x="177926" y="260222"/>
                  </a:lnTo>
                  <a:lnTo>
                    <a:pt x="203453" y="260222"/>
                  </a:lnTo>
                  <a:lnTo>
                    <a:pt x="209550" y="253745"/>
                  </a:lnTo>
                  <a:lnTo>
                    <a:pt x="228600" y="235076"/>
                  </a:lnTo>
                  <a:lnTo>
                    <a:pt x="228600" y="216026"/>
                  </a:lnTo>
                  <a:lnTo>
                    <a:pt x="228600" y="184022"/>
                  </a:lnTo>
                  <a:lnTo>
                    <a:pt x="222503" y="171322"/>
                  </a:lnTo>
                  <a:lnTo>
                    <a:pt x="216026" y="152272"/>
                  </a:lnTo>
                  <a:lnTo>
                    <a:pt x="196976" y="127126"/>
                  </a:lnTo>
                  <a:lnTo>
                    <a:pt x="190880" y="114172"/>
                  </a:lnTo>
                  <a:lnTo>
                    <a:pt x="184403" y="107950"/>
                  </a:lnTo>
                  <a:lnTo>
                    <a:pt x="177926" y="101472"/>
                  </a:lnTo>
                  <a:lnTo>
                    <a:pt x="171830" y="94995"/>
                  </a:lnTo>
                  <a:lnTo>
                    <a:pt x="171830" y="88900"/>
                  </a:lnTo>
                  <a:lnTo>
                    <a:pt x="177926" y="88900"/>
                  </a:lnTo>
                  <a:lnTo>
                    <a:pt x="184403" y="8890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524501" y="4511547"/>
              <a:ext cx="343028" cy="17780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4877053" y="4876800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0" y="0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0" y="12573"/>
                  </a:lnTo>
                  <a:lnTo>
                    <a:pt x="6223" y="12573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" name="object 140"/>
          <p:cNvGrpSpPr/>
          <p:nvPr/>
        </p:nvGrpSpPr>
        <p:grpSpPr>
          <a:xfrm>
            <a:off x="5019801" y="4555870"/>
            <a:ext cx="577850" cy="457200"/>
            <a:chOff x="5019801" y="4555870"/>
            <a:chExt cx="577850" cy="457200"/>
          </a:xfrm>
        </p:grpSpPr>
        <p:sp>
          <p:nvSpPr>
            <p:cNvPr id="141" name="object 141"/>
            <p:cNvSpPr/>
            <p:nvPr/>
          </p:nvSpPr>
          <p:spPr>
            <a:xfrm>
              <a:off x="5029326" y="4793995"/>
              <a:ext cx="260350" cy="209550"/>
            </a:xfrm>
            <a:custGeom>
              <a:avLst/>
              <a:gdLst/>
              <a:ahLst/>
              <a:cxnLst/>
              <a:rect l="l" t="t" r="r" b="b"/>
              <a:pathLst>
                <a:path w="260350" h="209550">
                  <a:moveTo>
                    <a:pt x="146176" y="12953"/>
                  </a:moveTo>
                  <a:lnTo>
                    <a:pt x="133223" y="0"/>
                  </a:lnTo>
                  <a:lnTo>
                    <a:pt x="127126" y="0"/>
                  </a:lnTo>
                  <a:lnTo>
                    <a:pt x="114553" y="0"/>
                  </a:lnTo>
                  <a:lnTo>
                    <a:pt x="101600" y="0"/>
                  </a:lnTo>
                  <a:lnTo>
                    <a:pt x="76326" y="6476"/>
                  </a:lnTo>
                  <a:lnTo>
                    <a:pt x="31750" y="50672"/>
                  </a:lnTo>
                  <a:lnTo>
                    <a:pt x="12700" y="88899"/>
                  </a:lnTo>
                  <a:lnTo>
                    <a:pt x="0" y="133476"/>
                  </a:lnTo>
                  <a:lnTo>
                    <a:pt x="0" y="146049"/>
                  </a:lnTo>
                  <a:lnTo>
                    <a:pt x="12700" y="177799"/>
                  </a:lnTo>
                  <a:lnTo>
                    <a:pt x="19176" y="184276"/>
                  </a:lnTo>
                  <a:lnTo>
                    <a:pt x="50800" y="190753"/>
                  </a:lnTo>
                  <a:lnTo>
                    <a:pt x="69850" y="190753"/>
                  </a:lnTo>
                  <a:lnTo>
                    <a:pt x="108076" y="171703"/>
                  </a:lnTo>
                  <a:lnTo>
                    <a:pt x="127126" y="165226"/>
                  </a:lnTo>
                  <a:lnTo>
                    <a:pt x="139700" y="146049"/>
                  </a:lnTo>
                  <a:lnTo>
                    <a:pt x="158750" y="120903"/>
                  </a:lnTo>
                  <a:lnTo>
                    <a:pt x="158750" y="88899"/>
                  </a:lnTo>
                  <a:lnTo>
                    <a:pt x="158750" y="69849"/>
                  </a:lnTo>
                  <a:lnTo>
                    <a:pt x="158750" y="44576"/>
                  </a:lnTo>
                  <a:lnTo>
                    <a:pt x="152273" y="32003"/>
                  </a:lnTo>
                  <a:lnTo>
                    <a:pt x="146176" y="25526"/>
                  </a:lnTo>
                  <a:lnTo>
                    <a:pt x="146176" y="19049"/>
                  </a:lnTo>
                  <a:lnTo>
                    <a:pt x="139700" y="19049"/>
                  </a:lnTo>
                  <a:lnTo>
                    <a:pt x="133223" y="25526"/>
                  </a:lnTo>
                  <a:lnTo>
                    <a:pt x="133223" y="38099"/>
                  </a:lnTo>
                  <a:lnTo>
                    <a:pt x="139700" y="82803"/>
                  </a:lnTo>
                  <a:lnTo>
                    <a:pt x="165226" y="146049"/>
                  </a:lnTo>
                  <a:lnTo>
                    <a:pt x="209550" y="190753"/>
                  </a:lnTo>
                  <a:lnTo>
                    <a:pt x="247776" y="209422"/>
                  </a:lnTo>
                  <a:lnTo>
                    <a:pt x="254253" y="209422"/>
                  </a:lnTo>
                  <a:lnTo>
                    <a:pt x="260350" y="209422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254878" y="4555870"/>
              <a:ext cx="342774" cy="222378"/>
            </a:xfrm>
            <a:prstGeom prst="rect">
              <a:avLst/>
            </a:prstGeom>
          </p:spPr>
        </p:pic>
      </p:grpSp>
      <p:sp>
        <p:nvSpPr>
          <p:cNvPr id="143" name="object 143"/>
          <p:cNvSpPr/>
          <p:nvPr/>
        </p:nvSpPr>
        <p:spPr>
          <a:xfrm>
            <a:off x="5734303" y="4768722"/>
            <a:ext cx="120650" cy="133350"/>
          </a:xfrm>
          <a:custGeom>
            <a:avLst/>
            <a:gdLst/>
            <a:ahLst/>
            <a:cxnLst/>
            <a:rect l="l" t="t" r="r" b="b"/>
            <a:pathLst>
              <a:path w="120650" h="133350">
                <a:moveTo>
                  <a:pt x="0" y="63372"/>
                </a:moveTo>
                <a:lnTo>
                  <a:pt x="6476" y="63372"/>
                </a:lnTo>
                <a:lnTo>
                  <a:pt x="6476" y="57276"/>
                </a:lnTo>
                <a:lnTo>
                  <a:pt x="25146" y="57276"/>
                </a:lnTo>
                <a:lnTo>
                  <a:pt x="31623" y="57276"/>
                </a:lnTo>
                <a:lnTo>
                  <a:pt x="44196" y="57276"/>
                </a:lnTo>
                <a:lnTo>
                  <a:pt x="63373" y="57276"/>
                </a:lnTo>
                <a:lnTo>
                  <a:pt x="76326" y="57276"/>
                </a:lnTo>
                <a:lnTo>
                  <a:pt x="88900" y="50800"/>
                </a:lnTo>
                <a:lnTo>
                  <a:pt x="114046" y="50800"/>
                </a:lnTo>
                <a:lnTo>
                  <a:pt x="120523" y="50800"/>
                </a:lnTo>
              </a:path>
              <a:path w="120650" h="133350">
                <a:moveTo>
                  <a:pt x="57150" y="0"/>
                </a:moveTo>
                <a:lnTo>
                  <a:pt x="69850" y="38226"/>
                </a:lnTo>
                <a:lnTo>
                  <a:pt x="57150" y="0"/>
                </a:lnTo>
                <a:lnTo>
                  <a:pt x="76326" y="63372"/>
                </a:lnTo>
                <a:lnTo>
                  <a:pt x="82423" y="82422"/>
                </a:lnTo>
                <a:lnTo>
                  <a:pt x="95376" y="114172"/>
                </a:lnTo>
                <a:lnTo>
                  <a:pt x="101473" y="127126"/>
                </a:lnTo>
                <a:lnTo>
                  <a:pt x="107950" y="133222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4" name="object 144"/>
          <p:cNvGrpSpPr/>
          <p:nvPr/>
        </p:nvGrpSpPr>
        <p:grpSpPr>
          <a:xfrm>
            <a:off x="6092951" y="4505070"/>
            <a:ext cx="464184" cy="464184"/>
            <a:chOff x="6092951" y="4505070"/>
            <a:chExt cx="464184" cy="464184"/>
          </a:xfrm>
        </p:grpSpPr>
        <p:sp>
          <p:nvSpPr>
            <p:cNvPr id="145" name="object 145"/>
            <p:cNvSpPr/>
            <p:nvPr/>
          </p:nvSpPr>
          <p:spPr>
            <a:xfrm>
              <a:off x="6102476" y="4635245"/>
              <a:ext cx="127635" cy="324485"/>
            </a:xfrm>
            <a:custGeom>
              <a:avLst/>
              <a:gdLst/>
              <a:ahLst/>
              <a:cxnLst/>
              <a:rect l="l" t="t" r="r" b="b"/>
              <a:pathLst>
                <a:path w="127635" h="324485">
                  <a:moveTo>
                    <a:pt x="0" y="0"/>
                  </a:moveTo>
                  <a:lnTo>
                    <a:pt x="6476" y="25526"/>
                  </a:lnTo>
                  <a:lnTo>
                    <a:pt x="12700" y="44576"/>
                  </a:lnTo>
                  <a:lnTo>
                    <a:pt x="19176" y="95376"/>
                  </a:lnTo>
                  <a:lnTo>
                    <a:pt x="25653" y="120903"/>
                  </a:lnTo>
                  <a:lnTo>
                    <a:pt x="31750" y="158749"/>
                  </a:lnTo>
                  <a:lnTo>
                    <a:pt x="38226" y="171703"/>
                  </a:lnTo>
                  <a:lnTo>
                    <a:pt x="38226" y="184276"/>
                  </a:lnTo>
                  <a:lnTo>
                    <a:pt x="44323" y="196849"/>
                  </a:lnTo>
                  <a:lnTo>
                    <a:pt x="44323" y="203326"/>
                  </a:lnTo>
                  <a:lnTo>
                    <a:pt x="50800" y="203326"/>
                  </a:lnTo>
                  <a:lnTo>
                    <a:pt x="50800" y="196849"/>
                  </a:lnTo>
                  <a:lnTo>
                    <a:pt x="57276" y="177799"/>
                  </a:lnTo>
                  <a:lnTo>
                    <a:pt x="63373" y="171703"/>
                  </a:lnTo>
                  <a:lnTo>
                    <a:pt x="76326" y="171703"/>
                  </a:lnTo>
                  <a:lnTo>
                    <a:pt x="89026" y="177799"/>
                  </a:lnTo>
                  <a:lnTo>
                    <a:pt x="108076" y="203326"/>
                  </a:lnTo>
                  <a:lnTo>
                    <a:pt x="114173" y="222376"/>
                  </a:lnTo>
                  <a:lnTo>
                    <a:pt x="127126" y="260603"/>
                  </a:lnTo>
                  <a:lnTo>
                    <a:pt x="127126" y="279653"/>
                  </a:lnTo>
                  <a:lnTo>
                    <a:pt x="127126" y="292226"/>
                  </a:lnTo>
                  <a:lnTo>
                    <a:pt x="127126" y="298322"/>
                  </a:lnTo>
                  <a:lnTo>
                    <a:pt x="120650" y="317499"/>
                  </a:lnTo>
                  <a:lnTo>
                    <a:pt x="108076" y="317499"/>
                  </a:lnTo>
                  <a:lnTo>
                    <a:pt x="89026" y="323976"/>
                  </a:lnTo>
                  <a:lnTo>
                    <a:pt x="76326" y="317499"/>
                  </a:lnTo>
                  <a:lnTo>
                    <a:pt x="50800" y="304799"/>
                  </a:lnTo>
                  <a:lnTo>
                    <a:pt x="44323" y="298322"/>
                  </a:lnTo>
                  <a:lnTo>
                    <a:pt x="31750" y="285749"/>
                  </a:lnTo>
                  <a:lnTo>
                    <a:pt x="25653" y="273176"/>
                  </a:lnTo>
                  <a:lnTo>
                    <a:pt x="25653" y="266699"/>
                  </a:lnTo>
                  <a:lnTo>
                    <a:pt x="25653" y="241553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245351" y="4505070"/>
              <a:ext cx="311278" cy="184278"/>
            </a:xfrm>
            <a:prstGeom prst="rect">
              <a:avLst/>
            </a:prstGeom>
          </p:spPr>
        </p:pic>
      </p:grpSp>
      <p:grpSp>
        <p:nvGrpSpPr>
          <p:cNvPr id="147" name="object 147"/>
          <p:cNvGrpSpPr/>
          <p:nvPr/>
        </p:nvGrpSpPr>
        <p:grpSpPr>
          <a:xfrm>
            <a:off x="4988178" y="5070220"/>
            <a:ext cx="520700" cy="356235"/>
            <a:chOff x="4988178" y="5070220"/>
            <a:chExt cx="520700" cy="356235"/>
          </a:xfrm>
        </p:grpSpPr>
        <p:sp>
          <p:nvSpPr>
            <p:cNvPr id="148" name="object 148"/>
            <p:cNvSpPr/>
            <p:nvPr/>
          </p:nvSpPr>
          <p:spPr>
            <a:xfrm>
              <a:off x="5245354" y="5219445"/>
              <a:ext cx="254000" cy="197485"/>
            </a:xfrm>
            <a:custGeom>
              <a:avLst/>
              <a:gdLst/>
              <a:ahLst/>
              <a:cxnLst/>
              <a:rect l="l" t="t" r="r" b="b"/>
              <a:pathLst>
                <a:path w="254000" h="197485">
                  <a:moveTo>
                    <a:pt x="6096" y="0"/>
                  </a:moveTo>
                  <a:lnTo>
                    <a:pt x="6096" y="6476"/>
                  </a:lnTo>
                  <a:lnTo>
                    <a:pt x="0" y="31749"/>
                  </a:lnTo>
                  <a:lnTo>
                    <a:pt x="0" y="50799"/>
                  </a:lnTo>
                  <a:lnTo>
                    <a:pt x="6096" y="88899"/>
                  </a:lnTo>
                  <a:lnTo>
                    <a:pt x="6096" y="101599"/>
                  </a:lnTo>
                  <a:lnTo>
                    <a:pt x="25273" y="139699"/>
                  </a:lnTo>
                  <a:lnTo>
                    <a:pt x="31750" y="152653"/>
                  </a:lnTo>
                  <a:lnTo>
                    <a:pt x="50800" y="165226"/>
                  </a:lnTo>
                  <a:lnTo>
                    <a:pt x="63373" y="177799"/>
                  </a:lnTo>
                  <a:lnTo>
                    <a:pt x="82423" y="190499"/>
                  </a:lnTo>
                  <a:lnTo>
                    <a:pt x="101600" y="190499"/>
                  </a:lnTo>
                  <a:lnTo>
                    <a:pt x="120650" y="196976"/>
                  </a:lnTo>
                  <a:lnTo>
                    <a:pt x="164846" y="196976"/>
                  </a:lnTo>
                  <a:lnTo>
                    <a:pt x="184023" y="196976"/>
                  </a:lnTo>
                  <a:lnTo>
                    <a:pt x="222123" y="190499"/>
                  </a:lnTo>
                  <a:lnTo>
                    <a:pt x="234696" y="190499"/>
                  </a:lnTo>
                  <a:lnTo>
                    <a:pt x="253873" y="184276"/>
                  </a:lnTo>
                  <a:lnTo>
                    <a:pt x="253873" y="177799"/>
                  </a:lnTo>
                  <a:lnTo>
                    <a:pt x="234696" y="171322"/>
                  </a:lnTo>
                  <a:lnTo>
                    <a:pt x="228600" y="165226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127878" y="5127497"/>
              <a:ext cx="235078" cy="216028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4997704" y="5079745"/>
              <a:ext cx="438150" cy="31750"/>
            </a:xfrm>
            <a:custGeom>
              <a:avLst/>
              <a:gdLst/>
              <a:ahLst/>
              <a:cxnLst/>
              <a:rect l="l" t="t" r="r" b="b"/>
              <a:pathLst>
                <a:path w="438150" h="31750">
                  <a:moveTo>
                    <a:pt x="0" y="31749"/>
                  </a:moveTo>
                  <a:lnTo>
                    <a:pt x="0" y="31749"/>
                  </a:lnTo>
                  <a:lnTo>
                    <a:pt x="38100" y="31749"/>
                  </a:lnTo>
                  <a:lnTo>
                    <a:pt x="82423" y="25653"/>
                  </a:lnTo>
                  <a:lnTo>
                    <a:pt x="114173" y="25653"/>
                  </a:lnTo>
                  <a:lnTo>
                    <a:pt x="177800" y="12699"/>
                  </a:lnTo>
                  <a:lnTo>
                    <a:pt x="209550" y="12699"/>
                  </a:lnTo>
                  <a:lnTo>
                    <a:pt x="279400" y="6476"/>
                  </a:lnTo>
                  <a:lnTo>
                    <a:pt x="317500" y="0"/>
                  </a:lnTo>
                  <a:lnTo>
                    <a:pt x="342773" y="0"/>
                  </a:lnTo>
                  <a:lnTo>
                    <a:pt x="399923" y="0"/>
                  </a:lnTo>
                  <a:lnTo>
                    <a:pt x="418973" y="0"/>
                  </a:lnTo>
                  <a:lnTo>
                    <a:pt x="438150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5686551" y="5209920"/>
            <a:ext cx="787400" cy="266700"/>
            <a:chOff x="5686551" y="5209920"/>
            <a:chExt cx="787400" cy="266700"/>
          </a:xfrm>
        </p:grpSpPr>
        <p:pic>
          <p:nvPicPr>
            <p:cNvPr id="152" name="object 15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686551" y="5337047"/>
              <a:ext cx="107951" cy="139574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5797676" y="5219445"/>
              <a:ext cx="666750" cy="235585"/>
            </a:xfrm>
            <a:custGeom>
              <a:avLst/>
              <a:gdLst/>
              <a:ahLst/>
              <a:cxnLst/>
              <a:rect l="l" t="t" r="r" b="b"/>
              <a:pathLst>
                <a:path w="666750" h="235585">
                  <a:moveTo>
                    <a:pt x="0" y="216026"/>
                  </a:moveTo>
                  <a:lnTo>
                    <a:pt x="6476" y="216026"/>
                  </a:lnTo>
                  <a:lnTo>
                    <a:pt x="0" y="216026"/>
                  </a:lnTo>
                  <a:lnTo>
                    <a:pt x="19050" y="216026"/>
                  </a:lnTo>
                  <a:lnTo>
                    <a:pt x="32003" y="216026"/>
                  </a:lnTo>
                  <a:lnTo>
                    <a:pt x="44576" y="209549"/>
                  </a:lnTo>
                  <a:lnTo>
                    <a:pt x="57150" y="203453"/>
                  </a:lnTo>
                  <a:lnTo>
                    <a:pt x="69723" y="196976"/>
                  </a:lnTo>
                  <a:lnTo>
                    <a:pt x="95376" y="177799"/>
                  </a:lnTo>
                  <a:lnTo>
                    <a:pt x="101853" y="165226"/>
                  </a:lnTo>
                  <a:lnTo>
                    <a:pt x="101853" y="146176"/>
                  </a:lnTo>
                  <a:lnTo>
                    <a:pt x="101853" y="133603"/>
                  </a:lnTo>
                  <a:lnTo>
                    <a:pt x="95376" y="127126"/>
                  </a:lnTo>
                  <a:lnTo>
                    <a:pt x="88900" y="127126"/>
                  </a:lnTo>
                  <a:lnTo>
                    <a:pt x="76200" y="127126"/>
                  </a:lnTo>
                  <a:lnTo>
                    <a:pt x="57150" y="127126"/>
                  </a:lnTo>
                  <a:lnTo>
                    <a:pt x="44576" y="133603"/>
                  </a:lnTo>
                  <a:lnTo>
                    <a:pt x="38100" y="146176"/>
                  </a:lnTo>
                  <a:lnTo>
                    <a:pt x="25526" y="165226"/>
                  </a:lnTo>
                  <a:lnTo>
                    <a:pt x="25526" y="171322"/>
                  </a:lnTo>
                  <a:lnTo>
                    <a:pt x="32003" y="190499"/>
                  </a:lnTo>
                  <a:lnTo>
                    <a:pt x="38100" y="196976"/>
                  </a:lnTo>
                  <a:lnTo>
                    <a:pt x="50673" y="203453"/>
                  </a:lnTo>
                  <a:lnTo>
                    <a:pt x="63626" y="209549"/>
                  </a:lnTo>
                  <a:lnTo>
                    <a:pt x="101853" y="216026"/>
                  </a:lnTo>
                  <a:lnTo>
                    <a:pt x="114426" y="216026"/>
                  </a:lnTo>
                  <a:lnTo>
                    <a:pt x="127000" y="216026"/>
                  </a:lnTo>
                  <a:lnTo>
                    <a:pt x="152526" y="216026"/>
                  </a:lnTo>
                  <a:lnTo>
                    <a:pt x="165226" y="209549"/>
                  </a:lnTo>
                  <a:lnTo>
                    <a:pt x="177800" y="203453"/>
                  </a:lnTo>
                  <a:lnTo>
                    <a:pt x="177800" y="196976"/>
                  </a:lnTo>
                  <a:lnTo>
                    <a:pt x="171703" y="190499"/>
                  </a:lnTo>
                  <a:lnTo>
                    <a:pt x="165226" y="190499"/>
                  </a:lnTo>
                  <a:lnTo>
                    <a:pt x="152526" y="190499"/>
                  </a:lnTo>
                  <a:lnTo>
                    <a:pt x="146050" y="196976"/>
                  </a:lnTo>
                  <a:lnTo>
                    <a:pt x="133476" y="209549"/>
                  </a:lnTo>
                  <a:lnTo>
                    <a:pt x="133476" y="216026"/>
                  </a:lnTo>
                  <a:lnTo>
                    <a:pt x="133476" y="222503"/>
                  </a:lnTo>
                  <a:lnTo>
                    <a:pt x="139573" y="235076"/>
                  </a:lnTo>
                  <a:lnTo>
                    <a:pt x="146050" y="235076"/>
                  </a:lnTo>
                  <a:lnTo>
                    <a:pt x="158750" y="235076"/>
                  </a:lnTo>
                  <a:lnTo>
                    <a:pt x="171703" y="235076"/>
                  </a:lnTo>
                  <a:lnTo>
                    <a:pt x="190373" y="216026"/>
                  </a:lnTo>
                  <a:lnTo>
                    <a:pt x="203326" y="203453"/>
                  </a:lnTo>
                  <a:lnTo>
                    <a:pt x="215900" y="177799"/>
                  </a:lnTo>
                  <a:lnTo>
                    <a:pt x="222376" y="165226"/>
                  </a:lnTo>
                  <a:lnTo>
                    <a:pt x="222376" y="127126"/>
                  </a:lnTo>
                  <a:lnTo>
                    <a:pt x="222376" y="108076"/>
                  </a:lnTo>
                  <a:lnTo>
                    <a:pt x="215900" y="88899"/>
                  </a:lnTo>
                  <a:lnTo>
                    <a:pt x="203326" y="50799"/>
                  </a:lnTo>
                  <a:lnTo>
                    <a:pt x="196850" y="31749"/>
                  </a:lnTo>
                  <a:lnTo>
                    <a:pt x="190373" y="19049"/>
                  </a:lnTo>
                  <a:lnTo>
                    <a:pt x="184276" y="6476"/>
                  </a:lnTo>
                  <a:lnTo>
                    <a:pt x="177800" y="0"/>
                  </a:lnTo>
                  <a:lnTo>
                    <a:pt x="171703" y="0"/>
                  </a:lnTo>
                  <a:lnTo>
                    <a:pt x="171703" y="6476"/>
                  </a:lnTo>
                  <a:lnTo>
                    <a:pt x="165226" y="19049"/>
                  </a:lnTo>
                  <a:lnTo>
                    <a:pt x="171703" y="50799"/>
                  </a:lnTo>
                  <a:lnTo>
                    <a:pt x="171703" y="69849"/>
                  </a:lnTo>
                  <a:lnTo>
                    <a:pt x="177800" y="88899"/>
                  </a:lnTo>
                  <a:lnTo>
                    <a:pt x="190373" y="108076"/>
                  </a:lnTo>
                  <a:lnTo>
                    <a:pt x="203326" y="146176"/>
                  </a:lnTo>
                  <a:lnTo>
                    <a:pt x="215900" y="158749"/>
                  </a:lnTo>
                  <a:lnTo>
                    <a:pt x="241553" y="184276"/>
                  </a:lnTo>
                  <a:lnTo>
                    <a:pt x="254126" y="196976"/>
                  </a:lnTo>
                  <a:lnTo>
                    <a:pt x="273176" y="209549"/>
                  </a:lnTo>
                  <a:lnTo>
                    <a:pt x="279273" y="209549"/>
                  </a:lnTo>
                  <a:lnTo>
                    <a:pt x="292226" y="209549"/>
                  </a:lnTo>
                  <a:lnTo>
                    <a:pt x="298323" y="209549"/>
                  </a:lnTo>
                  <a:lnTo>
                    <a:pt x="304800" y="196976"/>
                  </a:lnTo>
                  <a:lnTo>
                    <a:pt x="304800" y="184276"/>
                  </a:lnTo>
                  <a:lnTo>
                    <a:pt x="298323" y="165226"/>
                  </a:lnTo>
                  <a:lnTo>
                    <a:pt x="298323" y="158749"/>
                  </a:lnTo>
                  <a:lnTo>
                    <a:pt x="292226" y="146176"/>
                  </a:lnTo>
                  <a:lnTo>
                    <a:pt x="292226" y="152653"/>
                  </a:lnTo>
                  <a:lnTo>
                    <a:pt x="304800" y="158749"/>
                  </a:lnTo>
                  <a:lnTo>
                    <a:pt x="311276" y="165226"/>
                  </a:lnTo>
                  <a:lnTo>
                    <a:pt x="317500" y="165226"/>
                  </a:lnTo>
                  <a:lnTo>
                    <a:pt x="323976" y="171322"/>
                  </a:lnTo>
                  <a:lnTo>
                    <a:pt x="330453" y="177799"/>
                  </a:lnTo>
                  <a:lnTo>
                    <a:pt x="336550" y="184276"/>
                  </a:lnTo>
                  <a:lnTo>
                    <a:pt x="343026" y="184276"/>
                  </a:lnTo>
                  <a:lnTo>
                    <a:pt x="349123" y="184276"/>
                  </a:lnTo>
                  <a:lnTo>
                    <a:pt x="349123" y="177799"/>
                  </a:lnTo>
                  <a:lnTo>
                    <a:pt x="349123" y="165226"/>
                  </a:lnTo>
                  <a:lnTo>
                    <a:pt x="349123" y="158749"/>
                  </a:lnTo>
                  <a:lnTo>
                    <a:pt x="349123" y="146176"/>
                  </a:lnTo>
                  <a:lnTo>
                    <a:pt x="355600" y="146176"/>
                  </a:lnTo>
                  <a:lnTo>
                    <a:pt x="362076" y="146176"/>
                  </a:lnTo>
                  <a:lnTo>
                    <a:pt x="368173" y="152653"/>
                  </a:lnTo>
                  <a:lnTo>
                    <a:pt x="368173" y="158749"/>
                  </a:lnTo>
                  <a:lnTo>
                    <a:pt x="374650" y="171322"/>
                  </a:lnTo>
                  <a:lnTo>
                    <a:pt x="381126" y="177799"/>
                  </a:lnTo>
                  <a:lnTo>
                    <a:pt x="387350" y="184276"/>
                  </a:lnTo>
                  <a:lnTo>
                    <a:pt x="393826" y="184276"/>
                  </a:lnTo>
                  <a:lnTo>
                    <a:pt x="393826" y="190499"/>
                  </a:lnTo>
                  <a:lnTo>
                    <a:pt x="400303" y="190499"/>
                  </a:lnTo>
                  <a:lnTo>
                    <a:pt x="406400" y="196976"/>
                  </a:lnTo>
                </a:path>
                <a:path w="666750" h="235585">
                  <a:moveTo>
                    <a:pt x="425450" y="133603"/>
                  </a:moveTo>
                  <a:lnTo>
                    <a:pt x="425450" y="146176"/>
                  </a:lnTo>
                  <a:lnTo>
                    <a:pt x="425450" y="152653"/>
                  </a:lnTo>
                  <a:lnTo>
                    <a:pt x="431926" y="165226"/>
                  </a:lnTo>
                  <a:lnTo>
                    <a:pt x="438023" y="171322"/>
                  </a:lnTo>
                  <a:lnTo>
                    <a:pt x="444500" y="171322"/>
                  </a:lnTo>
                  <a:lnTo>
                    <a:pt x="450976" y="177799"/>
                  </a:lnTo>
                  <a:lnTo>
                    <a:pt x="457200" y="177799"/>
                  </a:lnTo>
                  <a:lnTo>
                    <a:pt x="463676" y="184276"/>
                  </a:lnTo>
                  <a:lnTo>
                    <a:pt x="476250" y="184276"/>
                  </a:lnTo>
                  <a:lnTo>
                    <a:pt x="482726" y="177799"/>
                  </a:lnTo>
                  <a:lnTo>
                    <a:pt x="489203" y="177799"/>
                  </a:lnTo>
                  <a:lnTo>
                    <a:pt x="489203" y="165226"/>
                  </a:lnTo>
                  <a:lnTo>
                    <a:pt x="489203" y="158749"/>
                  </a:lnTo>
                  <a:lnTo>
                    <a:pt x="489203" y="152653"/>
                  </a:lnTo>
                  <a:lnTo>
                    <a:pt x="482726" y="146176"/>
                  </a:lnTo>
                  <a:lnTo>
                    <a:pt x="482726" y="139699"/>
                  </a:lnTo>
                  <a:lnTo>
                    <a:pt x="476250" y="139699"/>
                  </a:lnTo>
                  <a:lnTo>
                    <a:pt x="470153" y="139699"/>
                  </a:lnTo>
                  <a:lnTo>
                    <a:pt x="470153" y="146176"/>
                  </a:lnTo>
                  <a:lnTo>
                    <a:pt x="476250" y="152653"/>
                  </a:lnTo>
                  <a:lnTo>
                    <a:pt x="482726" y="152653"/>
                  </a:lnTo>
                  <a:lnTo>
                    <a:pt x="489203" y="158749"/>
                  </a:lnTo>
                  <a:lnTo>
                    <a:pt x="539876" y="158749"/>
                  </a:lnTo>
                  <a:lnTo>
                    <a:pt x="546100" y="165226"/>
                  </a:lnTo>
                  <a:lnTo>
                    <a:pt x="546100" y="171322"/>
                  </a:lnTo>
                  <a:lnTo>
                    <a:pt x="539876" y="177799"/>
                  </a:lnTo>
                  <a:lnTo>
                    <a:pt x="539876" y="184276"/>
                  </a:lnTo>
                  <a:lnTo>
                    <a:pt x="539876" y="190499"/>
                  </a:lnTo>
                  <a:lnTo>
                    <a:pt x="546100" y="190499"/>
                  </a:lnTo>
                  <a:lnTo>
                    <a:pt x="552576" y="190499"/>
                  </a:lnTo>
                  <a:lnTo>
                    <a:pt x="565150" y="177799"/>
                  </a:lnTo>
                  <a:lnTo>
                    <a:pt x="571626" y="171322"/>
                  </a:lnTo>
                  <a:lnTo>
                    <a:pt x="584200" y="158749"/>
                  </a:lnTo>
                  <a:lnTo>
                    <a:pt x="590676" y="139699"/>
                  </a:lnTo>
                  <a:lnTo>
                    <a:pt x="596773" y="120649"/>
                  </a:lnTo>
                  <a:lnTo>
                    <a:pt x="603250" y="108076"/>
                  </a:lnTo>
                  <a:lnTo>
                    <a:pt x="603250" y="76326"/>
                  </a:lnTo>
                  <a:lnTo>
                    <a:pt x="603250" y="57276"/>
                  </a:lnTo>
                  <a:lnTo>
                    <a:pt x="596773" y="38226"/>
                  </a:lnTo>
                  <a:lnTo>
                    <a:pt x="596773" y="25526"/>
                  </a:lnTo>
                  <a:lnTo>
                    <a:pt x="590676" y="12572"/>
                  </a:lnTo>
                  <a:lnTo>
                    <a:pt x="577723" y="0"/>
                  </a:lnTo>
                  <a:lnTo>
                    <a:pt x="571626" y="0"/>
                  </a:lnTo>
                  <a:lnTo>
                    <a:pt x="559053" y="0"/>
                  </a:lnTo>
                  <a:lnTo>
                    <a:pt x="552576" y="6476"/>
                  </a:lnTo>
                  <a:lnTo>
                    <a:pt x="546100" y="31749"/>
                  </a:lnTo>
                  <a:lnTo>
                    <a:pt x="546100" y="44703"/>
                  </a:lnTo>
                  <a:lnTo>
                    <a:pt x="552576" y="82422"/>
                  </a:lnTo>
                  <a:lnTo>
                    <a:pt x="559053" y="101599"/>
                  </a:lnTo>
                  <a:lnTo>
                    <a:pt x="584200" y="133603"/>
                  </a:lnTo>
                  <a:lnTo>
                    <a:pt x="590676" y="152653"/>
                  </a:lnTo>
                  <a:lnTo>
                    <a:pt x="615950" y="171322"/>
                  </a:lnTo>
                  <a:lnTo>
                    <a:pt x="628903" y="184276"/>
                  </a:lnTo>
                  <a:lnTo>
                    <a:pt x="647573" y="190499"/>
                  </a:lnTo>
                  <a:lnTo>
                    <a:pt x="660526" y="196976"/>
                  </a:lnTo>
                  <a:lnTo>
                    <a:pt x="666623" y="196976"/>
                  </a:lnTo>
                  <a:lnTo>
                    <a:pt x="666623" y="190499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4" name="object 15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823074" y="5171820"/>
            <a:ext cx="317501" cy="400305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7372604" y="5168646"/>
            <a:ext cx="298450" cy="203835"/>
          </a:xfrm>
          <a:custGeom>
            <a:avLst/>
            <a:gdLst/>
            <a:ahLst/>
            <a:cxnLst/>
            <a:rect l="l" t="t" r="r" b="b"/>
            <a:pathLst>
              <a:path w="298450" h="203835">
                <a:moveTo>
                  <a:pt x="0" y="6476"/>
                </a:moveTo>
                <a:lnTo>
                  <a:pt x="0" y="0"/>
                </a:lnTo>
                <a:lnTo>
                  <a:pt x="6096" y="0"/>
                </a:lnTo>
                <a:lnTo>
                  <a:pt x="12573" y="0"/>
                </a:lnTo>
                <a:lnTo>
                  <a:pt x="44323" y="0"/>
                </a:lnTo>
                <a:lnTo>
                  <a:pt x="69850" y="0"/>
                </a:lnTo>
                <a:lnTo>
                  <a:pt x="88900" y="0"/>
                </a:lnTo>
                <a:lnTo>
                  <a:pt x="127126" y="19176"/>
                </a:lnTo>
                <a:lnTo>
                  <a:pt x="133223" y="25653"/>
                </a:lnTo>
                <a:lnTo>
                  <a:pt x="139700" y="50799"/>
                </a:lnTo>
                <a:lnTo>
                  <a:pt x="133223" y="63372"/>
                </a:lnTo>
                <a:lnTo>
                  <a:pt x="114173" y="95503"/>
                </a:lnTo>
                <a:lnTo>
                  <a:pt x="101473" y="108076"/>
                </a:lnTo>
                <a:lnTo>
                  <a:pt x="94996" y="120649"/>
                </a:lnTo>
                <a:lnTo>
                  <a:pt x="82423" y="133222"/>
                </a:lnTo>
                <a:lnTo>
                  <a:pt x="63373" y="152399"/>
                </a:lnTo>
                <a:lnTo>
                  <a:pt x="57276" y="152399"/>
                </a:lnTo>
                <a:lnTo>
                  <a:pt x="57276" y="165353"/>
                </a:lnTo>
                <a:lnTo>
                  <a:pt x="63373" y="165353"/>
                </a:lnTo>
                <a:lnTo>
                  <a:pt x="75946" y="165353"/>
                </a:lnTo>
                <a:lnTo>
                  <a:pt x="88900" y="165353"/>
                </a:lnTo>
                <a:lnTo>
                  <a:pt x="101473" y="165353"/>
                </a:lnTo>
                <a:lnTo>
                  <a:pt x="114173" y="158876"/>
                </a:lnTo>
                <a:lnTo>
                  <a:pt x="133223" y="152399"/>
                </a:lnTo>
                <a:lnTo>
                  <a:pt x="145796" y="152399"/>
                </a:lnTo>
                <a:lnTo>
                  <a:pt x="164846" y="139699"/>
                </a:lnTo>
                <a:lnTo>
                  <a:pt x="177800" y="139699"/>
                </a:lnTo>
                <a:lnTo>
                  <a:pt x="184023" y="139699"/>
                </a:lnTo>
                <a:lnTo>
                  <a:pt x="184023" y="146176"/>
                </a:lnTo>
                <a:lnTo>
                  <a:pt x="184023" y="158876"/>
                </a:lnTo>
                <a:lnTo>
                  <a:pt x="184023" y="165353"/>
                </a:lnTo>
                <a:lnTo>
                  <a:pt x="184023" y="177926"/>
                </a:lnTo>
                <a:lnTo>
                  <a:pt x="190500" y="190499"/>
                </a:lnTo>
                <a:lnTo>
                  <a:pt x="203073" y="196976"/>
                </a:lnTo>
                <a:lnTo>
                  <a:pt x="215646" y="203453"/>
                </a:lnTo>
                <a:lnTo>
                  <a:pt x="228600" y="203453"/>
                </a:lnTo>
                <a:lnTo>
                  <a:pt x="253873" y="203453"/>
                </a:lnTo>
                <a:lnTo>
                  <a:pt x="266826" y="196976"/>
                </a:lnTo>
                <a:lnTo>
                  <a:pt x="285876" y="184403"/>
                </a:lnTo>
                <a:lnTo>
                  <a:pt x="291973" y="177926"/>
                </a:lnTo>
                <a:lnTo>
                  <a:pt x="298450" y="158876"/>
                </a:lnTo>
                <a:lnTo>
                  <a:pt x="285876" y="139699"/>
                </a:lnTo>
                <a:lnTo>
                  <a:pt x="272923" y="133222"/>
                </a:lnTo>
                <a:lnTo>
                  <a:pt x="241173" y="114553"/>
                </a:lnTo>
                <a:lnTo>
                  <a:pt x="228600" y="108076"/>
                </a:lnTo>
                <a:lnTo>
                  <a:pt x="209550" y="108076"/>
                </a:lnTo>
                <a:lnTo>
                  <a:pt x="196976" y="101599"/>
                </a:lnTo>
                <a:lnTo>
                  <a:pt x="190500" y="101599"/>
                </a:lnTo>
                <a:lnTo>
                  <a:pt x="184023" y="101599"/>
                </a:lnTo>
                <a:lnTo>
                  <a:pt x="184023" y="108076"/>
                </a:lnTo>
                <a:lnTo>
                  <a:pt x="203073" y="114553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40904" y="5194300"/>
            <a:ext cx="171450" cy="266700"/>
          </a:xfrm>
          <a:custGeom>
            <a:avLst/>
            <a:gdLst/>
            <a:ahLst/>
            <a:cxnLst/>
            <a:rect l="l" t="t" r="r" b="b"/>
            <a:pathLst>
              <a:path w="171450" h="266700">
                <a:moveTo>
                  <a:pt x="0" y="107568"/>
                </a:moveTo>
                <a:lnTo>
                  <a:pt x="0" y="114046"/>
                </a:lnTo>
                <a:lnTo>
                  <a:pt x="6096" y="114046"/>
                </a:lnTo>
                <a:lnTo>
                  <a:pt x="6096" y="107568"/>
                </a:lnTo>
              </a:path>
              <a:path w="171450" h="266700">
                <a:moveTo>
                  <a:pt x="133223" y="0"/>
                </a:moveTo>
                <a:lnTo>
                  <a:pt x="127126" y="6095"/>
                </a:lnTo>
                <a:lnTo>
                  <a:pt x="127126" y="12573"/>
                </a:lnTo>
                <a:lnTo>
                  <a:pt x="120650" y="31623"/>
                </a:lnTo>
                <a:lnTo>
                  <a:pt x="101473" y="69850"/>
                </a:lnTo>
                <a:lnTo>
                  <a:pt x="94996" y="88900"/>
                </a:lnTo>
                <a:lnTo>
                  <a:pt x="75946" y="139700"/>
                </a:lnTo>
                <a:lnTo>
                  <a:pt x="63373" y="164846"/>
                </a:lnTo>
                <a:lnTo>
                  <a:pt x="57276" y="183896"/>
                </a:lnTo>
                <a:lnTo>
                  <a:pt x="50800" y="222122"/>
                </a:lnTo>
                <a:lnTo>
                  <a:pt x="44323" y="247650"/>
                </a:lnTo>
                <a:lnTo>
                  <a:pt x="44323" y="260222"/>
                </a:lnTo>
                <a:lnTo>
                  <a:pt x="50800" y="266319"/>
                </a:lnTo>
              </a:path>
              <a:path w="171450" h="266700">
                <a:moveTo>
                  <a:pt x="171323" y="196469"/>
                </a:moveTo>
                <a:lnTo>
                  <a:pt x="171323" y="190372"/>
                </a:lnTo>
                <a:lnTo>
                  <a:pt x="164846" y="190372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7" name="object 157"/>
          <p:cNvGrpSpPr/>
          <p:nvPr/>
        </p:nvGrpSpPr>
        <p:grpSpPr>
          <a:xfrm>
            <a:off x="3000628" y="5140070"/>
            <a:ext cx="342900" cy="336550"/>
            <a:chOff x="3000628" y="5140070"/>
            <a:chExt cx="342900" cy="336550"/>
          </a:xfrm>
        </p:grpSpPr>
        <p:sp>
          <p:nvSpPr>
            <p:cNvPr id="158" name="object 158"/>
            <p:cNvSpPr/>
            <p:nvPr/>
          </p:nvSpPr>
          <p:spPr>
            <a:xfrm>
              <a:off x="3010153" y="5175123"/>
              <a:ext cx="266700" cy="292100"/>
            </a:xfrm>
            <a:custGeom>
              <a:avLst/>
              <a:gdLst/>
              <a:ahLst/>
              <a:cxnLst/>
              <a:rect l="l" t="t" r="r" b="b"/>
              <a:pathLst>
                <a:path w="266700" h="292100">
                  <a:moveTo>
                    <a:pt x="247649" y="0"/>
                  </a:moveTo>
                  <a:lnTo>
                    <a:pt x="247649" y="6222"/>
                  </a:lnTo>
                  <a:lnTo>
                    <a:pt x="247649" y="19176"/>
                  </a:lnTo>
                  <a:lnTo>
                    <a:pt x="253745" y="25272"/>
                  </a:lnTo>
                  <a:lnTo>
                    <a:pt x="253745" y="38226"/>
                  </a:lnTo>
                  <a:lnTo>
                    <a:pt x="260222" y="63372"/>
                  </a:lnTo>
                  <a:lnTo>
                    <a:pt x="266699" y="82549"/>
                  </a:lnTo>
                  <a:lnTo>
                    <a:pt x="266699" y="114172"/>
                  </a:lnTo>
                  <a:lnTo>
                    <a:pt x="266699" y="133222"/>
                  </a:lnTo>
                  <a:lnTo>
                    <a:pt x="260222" y="152399"/>
                  </a:lnTo>
                  <a:lnTo>
                    <a:pt x="253745" y="190499"/>
                  </a:lnTo>
                  <a:lnTo>
                    <a:pt x="241172" y="209549"/>
                  </a:lnTo>
                  <a:lnTo>
                    <a:pt x="222122" y="241299"/>
                  </a:lnTo>
                  <a:lnTo>
                    <a:pt x="203072" y="253872"/>
                  </a:lnTo>
                  <a:lnTo>
                    <a:pt x="164845" y="279399"/>
                  </a:lnTo>
                  <a:lnTo>
                    <a:pt x="146176" y="285495"/>
                  </a:lnTo>
                  <a:lnTo>
                    <a:pt x="107950" y="291972"/>
                  </a:lnTo>
                  <a:lnTo>
                    <a:pt x="88900" y="291972"/>
                  </a:lnTo>
                  <a:lnTo>
                    <a:pt x="50800" y="291972"/>
                  </a:lnTo>
                  <a:lnTo>
                    <a:pt x="31622" y="291972"/>
                  </a:lnTo>
                  <a:lnTo>
                    <a:pt x="6095" y="279399"/>
                  </a:lnTo>
                  <a:lnTo>
                    <a:pt x="0" y="272922"/>
                  </a:lnTo>
                  <a:lnTo>
                    <a:pt x="0" y="260349"/>
                  </a:lnTo>
                  <a:lnTo>
                    <a:pt x="0" y="253872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95624" y="5140070"/>
              <a:ext cx="247651" cy="127128"/>
            </a:xfrm>
            <a:prstGeom prst="rect">
              <a:avLst/>
            </a:prstGeom>
          </p:spPr>
        </p:pic>
      </p:grpSp>
      <p:sp>
        <p:nvSpPr>
          <p:cNvPr id="160" name="object 160"/>
          <p:cNvSpPr/>
          <p:nvPr/>
        </p:nvSpPr>
        <p:spPr>
          <a:xfrm>
            <a:off x="5264403" y="5778182"/>
            <a:ext cx="311150" cy="248285"/>
          </a:xfrm>
          <a:custGeom>
            <a:avLst/>
            <a:gdLst/>
            <a:ahLst/>
            <a:cxnLst/>
            <a:rect l="l" t="t" r="r" b="b"/>
            <a:pathLst>
              <a:path w="311150" h="248285">
                <a:moveTo>
                  <a:pt x="114173" y="0"/>
                </a:moveTo>
                <a:lnTo>
                  <a:pt x="114173" y="6476"/>
                </a:lnTo>
                <a:lnTo>
                  <a:pt x="108076" y="19075"/>
                </a:lnTo>
                <a:lnTo>
                  <a:pt x="108076" y="32042"/>
                </a:lnTo>
                <a:lnTo>
                  <a:pt x="101600" y="51117"/>
                </a:lnTo>
                <a:lnTo>
                  <a:pt x="82550" y="88925"/>
                </a:lnTo>
                <a:lnTo>
                  <a:pt x="76073" y="108000"/>
                </a:lnTo>
                <a:lnTo>
                  <a:pt x="69850" y="127076"/>
                </a:lnTo>
                <a:lnTo>
                  <a:pt x="50800" y="165239"/>
                </a:lnTo>
                <a:lnTo>
                  <a:pt x="37846" y="177838"/>
                </a:lnTo>
                <a:lnTo>
                  <a:pt x="25273" y="203403"/>
                </a:lnTo>
                <a:lnTo>
                  <a:pt x="25273" y="216001"/>
                </a:lnTo>
                <a:lnTo>
                  <a:pt x="19176" y="222478"/>
                </a:lnTo>
                <a:lnTo>
                  <a:pt x="12700" y="228599"/>
                </a:lnTo>
                <a:lnTo>
                  <a:pt x="12700" y="235076"/>
                </a:lnTo>
                <a:lnTo>
                  <a:pt x="6223" y="241566"/>
                </a:lnTo>
                <a:lnTo>
                  <a:pt x="6223" y="247675"/>
                </a:lnTo>
                <a:lnTo>
                  <a:pt x="0" y="247675"/>
                </a:lnTo>
              </a:path>
              <a:path w="311150" h="248285">
                <a:moveTo>
                  <a:pt x="171450" y="133565"/>
                </a:moveTo>
                <a:lnTo>
                  <a:pt x="177926" y="133565"/>
                </a:lnTo>
                <a:lnTo>
                  <a:pt x="190500" y="127076"/>
                </a:lnTo>
                <a:lnTo>
                  <a:pt x="196596" y="127076"/>
                </a:lnTo>
                <a:lnTo>
                  <a:pt x="222123" y="120967"/>
                </a:lnTo>
                <a:lnTo>
                  <a:pt x="241300" y="120967"/>
                </a:lnTo>
                <a:lnTo>
                  <a:pt x="253873" y="114477"/>
                </a:lnTo>
                <a:lnTo>
                  <a:pt x="266446" y="114477"/>
                </a:lnTo>
                <a:lnTo>
                  <a:pt x="279400" y="108000"/>
                </a:lnTo>
                <a:lnTo>
                  <a:pt x="298450" y="108000"/>
                </a:lnTo>
                <a:lnTo>
                  <a:pt x="304673" y="108000"/>
                </a:lnTo>
                <a:lnTo>
                  <a:pt x="311150" y="108000"/>
                </a:lnTo>
              </a:path>
              <a:path w="311150" h="248285">
                <a:moveTo>
                  <a:pt x="196596" y="203403"/>
                </a:moveTo>
                <a:lnTo>
                  <a:pt x="209550" y="209524"/>
                </a:lnTo>
                <a:lnTo>
                  <a:pt x="196596" y="203403"/>
                </a:lnTo>
                <a:lnTo>
                  <a:pt x="222123" y="209524"/>
                </a:lnTo>
                <a:lnTo>
                  <a:pt x="234823" y="209524"/>
                </a:lnTo>
                <a:lnTo>
                  <a:pt x="247776" y="203403"/>
                </a:lnTo>
                <a:lnTo>
                  <a:pt x="260350" y="203403"/>
                </a:lnTo>
                <a:lnTo>
                  <a:pt x="272923" y="196926"/>
                </a:lnTo>
                <a:lnTo>
                  <a:pt x="298450" y="196926"/>
                </a:lnTo>
                <a:lnTo>
                  <a:pt x="304673" y="196926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1" name="object 161"/>
          <p:cNvGrpSpPr/>
          <p:nvPr/>
        </p:nvGrpSpPr>
        <p:grpSpPr>
          <a:xfrm>
            <a:off x="5794628" y="5787732"/>
            <a:ext cx="323850" cy="209550"/>
            <a:chOff x="5794628" y="5787732"/>
            <a:chExt cx="323850" cy="209550"/>
          </a:xfrm>
        </p:grpSpPr>
        <p:pic>
          <p:nvPicPr>
            <p:cNvPr id="162" name="object 16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94628" y="5819774"/>
              <a:ext cx="120524" cy="14577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5956427" y="5899150"/>
              <a:ext cx="6985" cy="12700"/>
            </a:xfrm>
            <a:custGeom>
              <a:avLst/>
              <a:gdLst/>
              <a:ahLst/>
              <a:cxnLst/>
              <a:rect l="l" t="t" r="r" b="b"/>
              <a:pathLst>
                <a:path w="6985" h="12700">
                  <a:moveTo>
                    <a:pt x="0" y="0"/>
                  </a:moveTo>
                  <a:lnTo>
                    <a:pt x="0" y="6108"/>
                  </a:lnTo>
                  <a:lnTo>
                    <a:pt x="6476" y="6108"/>
                  </a:lnTo>
                  <a:lnTo>
                    <a:pt x="6476" y="12598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010528" y="5787732"/>
              <a:ext cx="107951" cy="209500"/>
            </a:xfrm>
            <a:prstGeom prst="rect">
              <a:avLst/>
            </a:prstGeom>
          </p:spPr>
        </p:pic>
      </p:grpSp>
      <p:sp>
        <p:nvSpPr>
          <p:cNvPr id="165" name="object 165"/>
          <p:cNvSpPr/>
          <p:nvPr/>
        </p:nvSpPr>
        <p:spPr>
          <a:xfrm>
            <a:off x="5784977" y="6121260"/>
            <a:ext cx="317500" cy="44450"/>
          </a:xfrm>
          <a:custGeom>
            <a:avLst/>
            <a:gdLst/>
            <a:ahLst/>
            <a:cxnLst/>
            <a:rect l="l" t="t" r="r" b="b"/>
            <a:pathLst>
              <a:path w="317500" h="44450">
                <a:moveTo>
                  <a:pt x="0" y="25209"/>
                </a:moveTo>
                <a:lnTo>
                  <a:pt x="6476" y="31686"/>
                </a:lnTo>
                <a:lnTo>
                  <a:pt x="12700" y="31686"/>
                </a:lnTo>
                <a:lnTo>
                  <a:pt x="19176" y="31686"/>
                </a:lnTo>
                <a:lnTo>
                  <a:pt x="31750" y="25209"/>
                </a:lnTo>
                <a:lnTo>
                  <a:pt x="44703" y="25209"/>
                </a:lnTo>
                <a:lnTo>
                  <a:pt x="50800" y="19088"/>
                </a:lnTo>
                <a:lnTo>
                  <a:pt x="63373" y="19088"/>
                </a:lnTo>
                <a:lnTo>
                  <a:pt x="69850" y="19088"/>
                </a:lnTo>
                <a:lnTo>
                  <a:pt x="76326" y="19088"/>
                </a:lnTo>
                <a:lnTo>
                  <a:pt x="82423" y="19088"/>
                </a:lnTo>
                <a:lnTo>
                  <a:pt x="82423" y="25209"/>
                </a:lnTo>
                <a:lnTo>
                  <a:pt x="82423" y="31686"/>
                </a:lnTo>
                <a:lnTo>
                  <a:pt x="88900" y="38163"/>
                </a:lnTo>
                <a:lnTo>
                  <a:pt x="95376" y="44284"/>
                </a:lnTo>
                <a:lnTo>
                  <a:pt x="101600" y="44284"/>
                </a:lnTo>
                <a:lnTo>
                  <a:pt x="120650" y="44284"/>
                </a:lnTo>
                <a:lnTo>
                  <a:pt x="133223" y="44284"/>
                </a:lnTo>
                <a:lnTo>
                  <a:pt x="146176" y="44284"/>
                </a:lnTo>
                <a:lnTo>
                  <a:pt x="158750" y="44284"/>
                </a:lnTo>
                <a:lnTo>
                  <a:pt x="209550" y="31686"/>
                </a:lnTo>
                <a:lnTo>
                  <a:pt x="247776" y="12598"/>
                </a:lnTo>
                <a:lnTo>
                  <a:pt x="266826" y="6489"/>
                </a:lnTo>
                <a:lnTo>
                  <a:pt x="279400" y="6489"/>
                </a:lnTo>
                <a:lnTo>
                  <a:pt x="304926" y="0"/>
                </a:lnTo>
                <a:lnTo>
                  <a:pt x="311023" y="0"/>
                </a:lnTo>
                <a:lnTo>
                  <a:pt x="317500" y="0"/>
                </a:lnTo>
                <a:lnTo>
                  <a:pt x="317500" y="6489"/>
                </a:lnTo>
                <a:lnTo>
                  <a:pt x="317500" y="12598"/>
                </a:lnTo>
                <a:lnTo>
                  <a:pt x="317500" y="19088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404354" y="5505322"/>
            <a:ext cx="222250" cy="12700"/>
          </a:xfrm>
          <a:custGeom>
            <a:avLst/>
            <a:gdLst/>
            <a:ahLst/>
            <a:cxnLst/>
            <a:rect l="l" t="t" r="r" b="b"/>
            <a:pathLst>
              <a:path w="222250" h="12700">
                <a:moveTo>
                  <a:pt x="0" y="0"/>
                </a:moveTo>
                <a:lnTo>
                  <a:pt x="6476" y="6476"/>
                </a:lnTo>
                <a:lnTo>
                  <a:pt x="25526" y="6476"/>
                </a:lnTo>
                <a:lnTo>
                  <a:pt x="202946" y="6476"/>
                </a:lnTo>
                <a:lnTo>
                  <a:pt x="222123" y="12572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7" name="object 167"/>
          <p:cNvGrpSpPr/>
          <p:nvPr/>
        </p:nvGrpSpPr>
        <p:grpSpPr>
          <a:xfrm>
            <a:off x="7312278" y="1400047"/>
            <a:ext cx="279400" cy="120650"/>
            <a:chOff x="7312278" y="1400047"/>
            <a:chExt cx="279400" cy="120650"/>
          </a:xfrm>
        </p:grpSpPr>
        <p:pic>
          <p:nvPicPr>
            <p:cNvPr id="168" name="object 16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407401" y="1400047"/>
              <a:ext cx="146051" cy="120524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7321804" y="1409573"/>
              <a:ext cx="260350" cy="69850"/>
            </a:xfrm>
            <a:custGeom>
              <a:avLst/>
              <a:gdLst/>
              <a:ahLst/>
              <a:cxnLst/>
              <a:rect l="l" t="t" r="r" b="b"/>
              <a:pathLst>
                <a:path w="260350" h="69850">
                  <a:moveTo>
                    <a:pt x="19176" y="69850"/>
                  </a:moveTo>
                  <a:lnTo>
                    <a:pt x="0" y="69850"/>
                  </a:lnTo>
                  <a:lnTo>
                    <a:pt x="19176" y="69850"/>
                  </a:lnTo>
                  <a:lnTo>
                    <a:pt x="12700" y="69850"/>
                  </a:lnTo>
                  <a:lnTo>
                    <a:pt x="25273" y="69850"/>
                  </a:lnTo>
                  <a:lnTo>
                    <a:pt x="63373" y="57276"/>
                  </a:lnTo>
                  <a:lnTo>
                    <a:pt x="82550" y="44323"/>
                  </a:lnTo>
                  <a:lnTo>
                    <a:pt x="114173" y="25273"/>
                  </a:lnTo>
                  <a:lnTo>
                    <a:pt x="126746" y="19050"/>
                  </a:lnTo>
                  <a:lnTo>
                    <a:pt x="139700" y="12573"/>
                  </a:lnTo>
                  <a:lnTo>
                    <a:pt x="145796" y="6096"/>
                  </a:lnTo>
                  <a:lnTo>
                    <a:pt x="152273" y="6096"/>
                  </a:lnTo>
                  <a:lnTo>
                    <a:pt x="158876" y="0"/>
                  </a:lnTo>
                  <a:lnTo>
                    <a:pt x="164973" y="6096"/>
                  </a:lnTo>
                  <a:lnTo>
                    <a:pt x="177926" y="12573"/>
                  </a:lnTo>
                  <a:lnTo>
                    <a:pt x="190500" y="19050"/>
                  </a:lnTo>
                  <a:lnTo>
                    <a:pt x="209550" y="19050"/>
                  </a:lnTo>
                  <a:lnTo>
                    <a:pt x="234823" y="19050"/>
                  </a:lnTo>
                  <a:lnTo>
                    <a:pt x="247776" y="19050"/>
                  </a:lnTo>
                  <a:lnTo>
                    <a:pt x="260350" y="1905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0" name="object 170"/>
          <p:cNvGrpSpPr/>
          <p:nvPr/>
        </p:nvGrpSpPr>
        <p:grpSpPr>
          <a:xfrm>
            <a:off x="8944228" y="5019547"/>
            <a:ext cx="628650" cy="413384"/>
            <a:chOff x="8944228" y="5019547"/>
            <a:chExt cx="628650" cy="413384"/>
          </a:xfrm>
        </p:grpSpPr>
        <p:sp>
          <p:nvSpPr>
            <p:cNvPr id="171" name="object 171"/>
            <p:cNvSpPr/>
            <p:nvPr/>
          </p:nvSpPr>
          <p:spPr>
            <a:xfrm>
              <a:off x="8953754" y="5029073"/>
              <a:ext cx="356235" cy="394335"/>
            </a:xfrm>
            <a:custGeom>
              <a:avLst/>
              <a:gdLst/>
              <a:ahLst/>
              <a:cxnLst/>
              <a:rect l="l" t="t" r="r" b="b"/>
              <a:pathLst>
                <a:path w="356234" h="394335">
                  <a:moveTo>
                    <a:pt x="0" y="82422"/>
                  </a:moveTo>
                  <a:lnTo>
                    <a:pt x="6096" y="82422"/>
                  </a:lnTo>
                  <a:lnTo>
                    <a:pt x="44323" y="82422"/>
                  </a:lnTo>
                  <a:lnTo>
                    <a:pt x="69850" y="76326"/>
                  </a:lnTo>
                  <a:lnTo>
                    <a:pt x="101473" y="69850"/>
                  </a:lnTo>
                  <a:lnTo>
                    <a:pt x="139700" y="63372"/>
                  </a:lnTo>
                  <a:lnTo>
                    <a:pt x="183896" y="50672"/>
                  </a:lnTo>
                  <a:lnTo>
                    <a:pt x="222123" y="38100"/>
                  </a:lnTo>
                  <a:lnTo>
                    <a:pt x="285876" y="25526"/>
                  </a:lnTo>
                  <a:lnTo>
                    <a:pt x="330073" y="12572"/>
                  </a:lnTo>
                  <a:lnTo>
                    <a:pt x="355726" y="0"/>
                  </a:lnTo>
                </a:path>
                <a:path w="356234" h="394335">
                  <a:moveTo>
                    <a:pt x="228600" y="114426"/>
                  </a:moveTo>
                  <a:lnTo>
                    <a:pt x="228600" y="139572"/>
                  </a:lnTo>
                  <a:lnTo>
                    <a:pt x="228600" y="114426"/>
                  </a:lnTo>
                  <a:lnTo>
                    <a:pt x="222123" y="171322"/>
                  </a:lnTo>
                  <a:lnTo>
                    <a:pt x="222123" y="202945"/>
                  </a:lnTo>
                  <a:lnTo>
                    <a:pt x="216026" y="241172"/>
                  </a:lnTo>
                  <a:lnTo>
                    <a:pt x="216026" y="272795"/>
                  </a:lnTo>
                  <a:lnTo>
                    <a:pt x="216026" y="298449"/>
                  </a:lnTo>
                  <a:lnTo>
                    <a:pt x="222123" y="323976"/>
                  </a:lnTo>
                  <a:lnTo>
                    <a:pt x="241173" y="361695"/>
                  </a:lnTo>
                  <a:lnTo>
                    <a:pt x="253746" y="374649"/>
                  </a:lnTo>
                  <a:lnTo>
                    <a:pt x="279400" y="393826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67824" y="5222493"/>
              <a:ext cx="304928" cy="209932"/>
            </a:xfrm>
            <a:prstGeom prst="rect">
              <a:avLst/>
            </a:prstGeom>
          </p:spPr>
        </p:pic>
      </p:grpSp>
      <p:sp>
        <p:nvSpPr>
          <p:cNvPr id="173" name="object 173"/>
          <p:cNvSpPr/>
          <p:nvPr/>
        </p:nvSpPr>
        <p:spPr>
          <a:xfrm>
            <a:off x="9658604" y="5111496"/>
            <a:ext cx="215900" cy="260985"/>
          </a:xfrm>
          <a:custGeom>
            <a:avLst/>
            <a:gdLst/>
            <a:ahLst/>
            <a:cxnLst/>
            <a:rect l="l" t="t" r="r" b="b"/>
            <a:pathLst>
              <a:path w="215900" h="260985">
                <a:moveTo>
                  <a:pt x="0" y="177799"/>
                </a:moveTo>
                <a:lnTo>
                  <a:pt x="6096" y="177799"/>
                </a:lnTo>
                <a:lnTo>
                  <a:pt x="19050" y="171703"/>
                </a:lnTo>
                <a:lnTo>
                  <a:pt x="25273" y="171703"/>
                </a:lnTo>
                <a:lnTo>
                  <a:pt x="38226" y="165226"/>
                </a:lnTo>
                <a:lnTo>
                  <a:pt x="44323" y="165226"/>
                </a:lnTo>
                <a:lnTo>
                  <a:pt x="50800" y="165226"/>
                </a:lnTo>
                <a:lnTo>
                  <a:pt x="57276" y="158749"/>
                </a:lnTo>
                <a:lnTo>
                  <a:pt x="63373" y="158749"/>
                </a:lnTo>
                <a:lnTo>
                  <a:pt x="69850" y="152653"/>
                </a:lnTo>
              </a:path>
              <a:path w="215900" h="260985">
                <a:moveTo>
                  <a:pt x="75946" y="0"/>
                </a:moveTo>
                <a:lnTo>
                  <a:pt x="69850" y="44576"/>
                </a:lnTo>
                <a:lnTo>
                  <a:pt x="63373" y="63626"/>
                </a:lnTo>
                <a:lnTo>
                  <a:pt x="57276" y="88899"/>
                </a:lnTo>
                <a:lnTo>
                  <a:pt x="50800" y="133476"/>
                </a:lnTo>
                <a:lnTo>
                  <a:pt x="50800" y="158749"/>
                </a:lnTo>
                <a:lnTo>
                  <a:pt x="57276" y="203326"/>
                </a:lnTo>
                <a:lnTo>
                  <a:pt x="82423" y="247649"/>
                </a:lnTo>
                <a:lnTo>
                  <a:pt x="120650" y="260603"/>
                </a:lnTo>
                <a:lnTo>
                  <a:pt x="158750" y="260603"/>
                </a:lnTo>
                <a:lnTo>
                  <a:pt x="171323" y="260603"/>
                </a:lnTo>
                <a:lnTo>
                  <a:pt x="196976" y="254126"/>
                </a:lnTo>
                <a:lnTo>
                  <a:pt x="209550" y="247649"/>
                </a:lnTo>
                <a:lnTo>
                  <a:pt x="215646" y="241553"/>
                </a:lnTo>
                <a:lnTo>
                  <a:pt x="215646" y="235076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150604" y="5505322"/>
            <a:ext cx="845185" cy="114300"/>
          </a:xfrm>
          <a:custGeom>
            <a:avLst/>
            <a:gdLst/>
            <a:ahLst/>
            <a:cxnLst/>
            <a:rect l="l" t="t" r="r" b="b"/>
            <a:pathLst>
              <a:path w="845184" h="114300">
                <a:moveTo>
                  <a:pt x="0" y="107975"/>
                </a:moveTo>
                <a:lnTo>
                  <a:pt x="6223" y="107975"/>
                </a:lnTo>
                <a:lnTo>
                  <a:pt x="31750" y="114096"/>
                </a:lnTo>
                <a:lnTo>
                  <a:pt x="63373" y="114096"/>
                </a:lnTo>
                <a:lnTo>
                  <a:pt x="101600" y="114096"/>
                </a:lnTo>
                <a:lnTo>
                  <a:pt x="209550" y="101498"/>
                </a:lnTo>
                <a:lnTo>
                  <a:pt x="272923" y="88899"/>
                </a:lnTo>
                <a:lnTo>
                  <a:pt x="412623" y="63372"/>
                </a:lnTo>
                <a:lnTo>
                  <a:pt x="482473" y="50799"/>
                </a:lnTo>
                <a:lnTo>
                  <a:pt x="635126" y="25145"/>
                </a:lnTo>
                <a:lnTo>
                  <a:pt x="698500" y="19049"/>
                </a:lnTo>
                <a:lnTo>
                  <a:pt x="787400" y="6476"/>
                </a:lnTo>
                <a:lnTo>
                  <a:pt x="819023" y="0"/>
                </a:lnTo>
                <a:lnTo>
                  <a:pt x="844676" y="0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5" name="object 175"/>
          <p:cNvGrpSpPr/>
          <p:nvPr/>
        </p:nvGrpSpPr>
        <p:grpSpPr>
          <a:xfrm>
            <a:off x="5508751" y="3470020"/>
            <a:ext cx="394335" cy="247650"/>
            <a:chOff x="5508751" y="3470020"/>
            <a:chExt cx="394335" cy="247650"/>
          </a:xfrm>
        </p:grpSpPr>
        <p:sp>
          <p:nvSpPr>
            <p:cNvPr id="176" name="object 176"/>
            <p:cNvSpPr/>
            <p:nvPr/>
          </p:nvSpPr>
          <p:spPr>
            <a:xfrm>
              <a:off x="5543803" y="3536822"/>
              <a:ext cx="349250" cy="63500"/>
            </a:xfrm>
            <a:custGeom>
              <a:avLst/>
              <a:gdLst/>
              <a:ahLst/>
              <a:cxnLst/>
              <a:rect l="l" t="t" r="r" b="b"/>
              <a:pathLst>
                <a:path w="349250" h="63500">
                  <a:moveTo>
                    <a:pt x="0" y="63373"/>
                  </a:moveTo>
                  <a:lnTo>
                    <a:pt x="0" y="57276"/>
                  </a:lnTo>
                  <a:lnTo>
                    <a:pt x="6096" y="57276"/>
                  </a:lnTo>
                  <a:lnTo>
                    <a:pt x="25273" y="57276"/>
                  </a:lnTo>
                  <a:lnTo>
                    <a:pt x="44323" y="50800"/>
                  </a:lnTo>
                  <a:lnTo>
                    <a:pt x="69850" y="50800"/>
                  </a:lnTo>
                  <a:lnTo>
                    <a:pt x="127126" y="44323"/>
                  </a:lnTo>
                  <a:lnTo>
                    <a:pt x="164846" y="44323"/>
                  </a:lnTo>
                  <a:lnTo>
                    <a:pt x="196976" y="38100"/>
                  </a:lnTo>
                  <a:lnTo>
                    <a:pt x="260350" y="25146"/>
                  </a:lnTo>
                  <a:lnTo>
                    <a:pt x="291973" y="19050"/>
                  </a:lnTo>
                  <a:lnTo>
                    <a:pt x="317500" y="12573"/>
                  </a:lnTo>
                  <a:lnTo>
                    <a:pt x="330073" y="6476"/>
                  </a:lnTo>
                  <a:lnTo>
                    <a:pt x="342773" y="6476"/>
                  </a:lnTo>
                  <a:lnTo>
                    <a:pt x="349250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508751" y="3470020"/>
              <a:ext cx="196851" cy="247651"/>
            </a:xfrm>
            <a:prstGeom prst="rect">
              <a:avLst/>
            </a:prstGeom>
          </p:spPr>
        </p:pic>
      </p:grpSp>
      <p:sp>
        <p:nvSpPr>
          <p:cNvPr id="178" name="object 178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81718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95" dirty="0">
                <a:latin typeface="Calibri"/>
                <a:cs typeface="Calibri"/>
              </a:rPr>
              <a:t>Making</a:t>
            </a:r>
            <a:r>
              <a:rPr sz="4400" spc="220" dirty="0">
                <a:latin typeface="Calibri"/>
                <a:cs typeface="Calibri"/>
              </a:rPr>
              <a:t> </a:t>
            </a:r>
            <a:r>
              <a:rPr sz="4400" spc="225" dirty="0">
                <a:latin typeface="Calibri"/>
                <a:cs typeface="Calibri"/>
              </a:rPr>
              <a:t>predictions</a:t>
            </a:r>
            <a:r>
              <a:rPr sz="4400" spc="220" dirty="0">
                <a:latin typeface="Calibri"/>
                <a:cs typeface="Calibri"/>
              </a:rPr>
              <a:t> </a:t>
            </a:r>
            <a:r>
              <a:rPr sz="4400" spc="285" dirty="0">
                <a:latin typeface="Calibri"/>
                <a:cs typeface="Calibri"/>
              </a:rPr>
              <a:t>at</a:t>
            </a:r>
            <a:r>
              <a:rPr sz="4400" spc="190" dirty="0">
                <a:latin typeface="Calibri"/>
                <a:cs typeface="Calibri"/>
              </a:rPr>
              <a:t> </a:t>
            </a:r>
            <a:r>
              <a:rPr sz="4400" spc="195" dirty="0">
                <a:latin typeface="Calibri"/>
                <a:cs typeface="Calibri"/>
              </a:rPr>
              <a:t>test</a:t>
            </a:r>
            <a:r>
              <a:rPr sz="4400" spc="220" dirty="0">
                <a:latin typeface="Calibri"/>
                <a:cs typeface="Calibri"/>
              </a:rPr>
              <a:t> </a:t>
            </a:r>
            <a:r>
              <a:rPr sz="4400" spc="250" dirty="0">
                <a:latin typeface="Calibri"/>
                <a:cs typeface="Calibri"/>
              </a:rPr>
              <a:t>time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10766" y="1359535"/>
            <a:ext cx="292100" cy="342900"/>
          </a:xfrm>
          <a:custGeom>
            <a:avLst/>
            <a:gdLst/>
            <a:ahLst/>
            <a:cxnLst/>
            <a:rect l="l" t="t" r="r" b="b"/>
            <a:pathLst>
              <a:path w="292100" h="342900">
                <a:moveTo>
                  <a:pt x="6476" y="0"/>
                </a:moveTo>
                <a:lnTo>
                  <a:pt x="0" y="0"/>
                </a:lnTo>
                <a:lnTo>
                  <a:pt x="6476" y="12700"/>
                </a:lnTo>
                <a:lnTo>
                  <a:pt x="6476" y="19176"/>
                </a:lnTo>
                <a:lnTo>
                  <a:pt x="12572" y="31750"/>
                </a:lnTo>
                <a:lnTo>
                  <a:pt x="19050" y="44323"/>
                </a:lnTo>
                <a:lnTo>
                  <a:pt x="50672" y="69850"/>
                </a:lnTo>
                <a:lnTo>
                  <a:pt x="82422" y="114173"/>
                </a:lnTo>
                <a:lnTo>
                  <a:pt x="107950" y="133223"/>
                </a:lnTo>
                <a:lnTo>
                  <a:pt x="127000" y="158750"/>
                </a:lnTo>
                <a:lnTo>
                  <a:pt x="165226" y="190500"/>
                </a:lnTo>
                <a:lnTo>
                  <a:pt x="184276" y="209550"/>
                </a:lnTo>
                <a:lnTo>
                  <a:pt x="203326" y="228600"/>
                </a:lnTo>
                <a:lnTo>
                  <a:pt x="235076" y="253873"/>
                </a:lnTo>
                <a:lnTo>
                  <a:pt x="247650" y="266826"/>
                </a:lnTo>
                <a:lnTo>
                  <a:pt x="273176" y="279400"/>
                </a:lnTo>
                <a:lnTo>
                  <a:pt x="279272" y="285495"/>
                </a:lnTo>
                <a:lnTo>
                  <a:pt x="285750" y="291973"/>
                </a:lnTo>
                <a:lnTo>
                  <a:pt x="285750" y="298450"/>
                </a:lnTo>
                <a:lnTo>
                  <a:pt x="291845" y="298450"/>
                </a:lnTo>
                <a:lnTo>
                  <a:pt x="285750" y="298450"/>
                </a:lnTo>
                <a:lnTo>
                  <a:pt x="279272" y="291973"/>
                </a:lnTo>
                <a:lnTo>
                  <a:pt x="273176" y="285495"/>
                </a:lnTo>
                <a:lnTo>
                  <a:pt x="260222" y="266826"/>
                </a:lnTo>
              </a:path>
              <a:path w="292100" h="342900">
                <a:moveTo>
                  <a:pt x="266700" y="12700"/>
                </a:moveTo>
                <a:lnTo>
                  <a:pt x="247650" y="31750"/>
                </a:lnTo>
                <a:lnTo>
                  <a:pt x="235076" y="50800"/>
                </a:lnTo>
                <a:lnTo>
                  <a:pt x="196850" y="95123"/>
                </a:lnTo>
                <a:lnTo>
                  <a:pt x="171322" y="114173"/>
                </a:lnTo>
                <a:lnTo>
                  <a:pt x="127000" y="171450"/>
                </a:lnTo>
                <a:lnTo>
                  <a:pt x="101472" y="196976"/>
                </a:lnTo>
                <a:lnTo>
                  <a:pt x="63245" y="247776"/>
                </a:lnTo>
                <a:lnTo>
                  <a:pt x="44576" y="272923"/>
                </a:lnTo>
                <a:lnTo>
                  <a:pt x="25526" y="311150"/>
                </a:lnTo>
                <a:lnTo>
                  <a:pt x="25526" y="330200"/>
                </a:lnTo>
                <a:lnTo>
                  <a:pt x="19050" y="3427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2193" y="1467611"/>
            <a:ext cx="279400" cy="273050"/>
          </a:xfrm>
          <a:custGeom>
            <a:avLst/>
            <a:gdLst/>
            <a:ahLst/>
            <a:cxnLst/>
            <a:rect l="l" t="t" r="r" b="b"/>
            <a:pathLst>
              <a:path w="279400" h="273050">
                <a:moveTo>
                  <a:pt x="158762" y="25146"/>
                </a:moveTo>
                <a:lnTo>
                  <a:pt x="139674" y="12573"/>
                </a:lnTo>
                <a:lnTo>
                  <a:pt x="158762" y="25146"/>
                </a:lnTo>
                <a:lnTo>
                  <a:pt x="126720" y="6096"/>
                </a:lnTo>
                <a:lnTo>
                  <a:pt x="107645" y="0"/>
                </a:lnTo>
                <a:lnTo>
                  <a:pt x="88925" y="6096"/>
                </a:lnTo>
                <a:lnTo>
                  <a:pt x="75958" y="12573"/>
                </a:lnTo>
                <a:lnTo>
                  <a:pt x="56883" y="25146"/>
                </a:lnTo>
                <a:lnTo>
                  <a:pt x="44284" y="37718"/>
                </a:lnTo>
                <a:lnTo>
                  <a:pt x="19075" y="88900"/>
                </a:lnTo>
                <a:lnTo>
                  <a:pt x="12598" y="120523"/>
                </a:lnTo>
                <a:lnTo>
                  <a:pt x="0" y="152273"/>
                </a:lnTo>
                <a:lnTo>
                  <a:pt x="0" y="177418"/>
                </a:lnTo>
                <a:lnTo>
                  <a:pt x="0" y="209550"/>
                </a:lnTo>
                <a:lnTo>
                  <a:pt x="12598" y="247650"/>
                </a:lnTo>
                <a:lnTo>
                  <a:pt x="25196" y="260223"/>
                </a:lnTo>
                <a:lnTo>
                  <a:pt x="56883" y="272796"/>
                </a:lnTo>
                <a:lnTo>
                  <a:pt x="75958" y="272796"/>
                </a:lnTo>
                <a:lnTo>
                  <a:pt x="114122" y="260223"/>
                </a:lnTo>
                <a:lnTo>
                  <a:pt x="171361" y="203073"/>
                </a:lnTo>
                <a:lnTo>
                  <a:pt x="183959" y="139700"/>
                </a:lnTo>
                <a:lnTo>
                  <a:pt x="183959" y="120523"/>
                </a:lnTo>
                <a:lnTo>
                  <a:pt x="171361" y="88900"/>
                </a:lnTo>
                <a:lnTo>
                  <a:pt x="158762" y="82423"/>
                </a:lnTo>
                <a:lnTo>
                  <a:pt x="152285" y="75946"/>
                </a:lnTo>
                <a:lnTo>
                  <a:pt x="139674" y="75946"/>
                </a:lnTo>
                <a:lnTo>
                  <a:pt x="133197" y="82423"/>
                </a:lnTo>
                <a:lnTo>
                  <a:pt x="133197" y="88900"/>
                </a:lnTo>
                <a:lnTo>
                  <a:pt x="133197" y="120523"/>
                </a:lnTo>
                <a:lnTo>
                  <a:pt x="133197" y="133223"/>
                </a:lnTo>
                <a:lnTo>
                  <a:pt x="139674" y="145796"/>
                </a:lnTo>
                <a:lnTo>
                  <a:pt x="177482" y="183896"/>
                </a:lnTo>
                <a:lnTo>
                  <a:pt x="228600" y="203073"/>
                </a:lnTo>
                <a:lnTo>
                  <a:pt x="253796" y="203073"/>
                </a:lnTo>
                <a:lnTo>
                  <a:pt x="260286" y="203073"/>
                </a:lnTo>
                <a:lnTo>
                  <a:pt x="279361" y="1903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225" y="1242059"/>
            <a:ext cx="349543" cy="16522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29892" y="1499235"/>
            <a:ext cx="146050" cy="82550"/>
          </a:xfrm>
          <a:custGeom>
            <a:avLst/>
            <a:gdLst/>
            <a:ahLst/>
            <a:cxnLst/>
            <a:rect l="l" t="t" r="r" b="b"/>
            <a:pathLst>
              <a:path w="146050" h="82550">
                <a:moveTo>
                  <a:pt x="0" y="0"/>
                </a:moveTo>
                <a:lnTo>
                  <a:pt x="6095" y="6095"/>
                </a:lnTo>
                <a:lnTo>
                  <a:pt x="31622" y="6095"/>
                </a:lnTo>
                <a:lnTo>
                  <a:pt x="44195" y="6095"/>
                </a:lnTo>
                <a:lnTo>
                  <a:pt x="139572" y="6095"/>
                </a:lnTo>
                <a:lnTo>
                  <a:pt x="133095" y="12573"/>
                </a:lnTo>
              </a:path>
              <a:path w="146050" h="82550">
                <a:moveTo>
                  <a:pt x="44195" y="75945"/>
                </a:moveTo>
                <a:lnTo>
                  <a:pt x="75945" y="82423"/>
                </a:lnTo>
                <a:lnTo>
                  <a:pt x="88900" y="82423"/>
                </a:lnTo>
                <a:lnTo>
                  <a:pt x="107950" y="82423"/>
                </a:lnTo>
                <a:lnTo>
                  <a:pt x="120522" y="75945"/>
                </a:lnTo>
                <a:lnTo>
                  <a:pt x="133095" y="75945"/>
                </a:lnTo>
                <a:lnTo>
                  <a:pt x="145795" y="7594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316" y="2312161"/>
            <a:ext cx="2901950" cy="546100"/>
          </a:xfrm>
          <a:custGeom>
            <a:avLst/>
            <a:gdLst/>
            <a:ahLst/>
            <a:cxnLst/>
            <a:rect l="l" t="t" r="r" b="b"/>
            <a:pathLst>
              <a:path w="2901950" h="546100">
                <a:moveTo>
                  <a:pt x="25527" y="56896"/>
                </a:moveTo>
                <a:lnTo>
                  <a:pt x="25527" y="50800"/>
                </a:lnTo>
                <a:lnTo>
                  <a:pt x="31622" y="44323"/>
                </a:lnTo>
                <a:lnTo>
                  <a:pt x="31622" y="50800"/>
                </a:lnTo>
                <a:lnTo>
                  <a:pt x="38100" y="88900"/>
                </a:lnTo>
                <a:lnTo>
                  <a:pt x="44577" y="120523"/>
                </a:lnTo>
                <a:lnTo>
                  <a:pt x="50672" y="190373"/>
                </a:lnTo>
                <a:lnTo>
                  <a:pt x="50672" y="228600"/>
                </a:lnTo>
                <a:lnTo>
                  <a:pt x="50672" y="272923"/>
                </a:lnTo>
                <a:lnTo>
                  <a:pt x="50672" y="311023"/>
                </a:lnTo>
                <a:lnTo>
                  <a:pt x="44577" y="342646"/>
                </a:lnTo>
                <a:lnTo>
                  <a:pt x="44577" y="368300"/>
                </a:lnTo>
                <a:lnTo>
                  <a:pt x="44577" y="380873"/>
                </a:lnTo>
                <a:lnTo>
                  <a:pt x="44577" y="387350"/>
                </a:lnTo>
                <a:lnTo>
                  <a:pt x="38100" y="393446"/>
                </a:lnTo>
                <a:lnTo>
                  <a:pt x="38100" y="387350"/>
                </a:lnTo>
                <a:lnTo>
                  <a:pt x="31622" y="349123"/>
                </a:lnTo>
                <a:lnTo>
                  <a:pt x="25527" y="323596"/>
                </a:lnTo>
                <a:lnTo>
                  <a:pt x="19050" y="260223"/>
                </a:lnTo>
                <a:lnTo>
                  <a:pt x="19050" y="222123"/>
                </a:lnTo>
                <a:lnTo>
                  <a:pt x="12572" y="145796"/>
                </a:lnTo>
                <a:lnTo>
                  <a:pt x="12572" y="107568"/>
                </a:lnTo>
                <a:lnTo>
                  <a:pt x="12572" y="44323"/>
                </a:lnTo>
                <a:lnTo>
                  <a:pt x="12572" y="18668"/>
                </a:lnTo>
                <a:lnTo>
                  <a:pt x="19050" y="0"/>
                </a:lnTo>
                <a:lnTo>
                  <a:pt x="25527" y="0"/>
                </a:lnTo>
                <a:lnTo>
                  <a:pt x="44577" y="18668"/>
                </a:lnTo>
                <a:lnTo>
                  <a:pt x="50672" y="44323"/>
                </a:lnTo>
                <a:lnTo>
                  <a:pt x="57150" y="75946"/>
                </a:lnTo>
                <a:lnTo>
                  <a:pt x="69850" y="107568"/>
                </a:lnTo>
                <a:lnTo>
                  <a:pt x="82422" y="145796"/>
                </a:lnTo>
                <a:lnTo>
                  <a:pt x="101472" y="222123"/>
                </a:lnTo>
                <a:lnTo>
                  <a:pt x="120522" y="253746"/>
                </a:lnTo>
                <a:lnTo>
                  <a:pt x="152272" y="298450"/>
                </a:lnTo>
                <a:lnTo>
                  <a:pt x="171322" y="311023"/>
                </a:lnTo>
                <a:lnTo>
                  <a:pt x="196850" y="323596"/>
                </a:lnTo>
                <a:lnTo>
                  <a:pt x="209422" y="330073"/>
                </a:lnTo>
                <a:lnTo>
                  <a:pt x="235077" y="317500"/>
                </a:lnTo>
                <a:lnTo>
                  <a:pt x="247650" y="285496"/>
                </a:lnTo>
                <a:lnTo>
                  <a:pt x="247650" y="266446"/>
                </a:lnTo>
                <a:lnTo>
                  <a:pt x="247650" y="209550"/>
                </a:lnTo>
                <a:lnTo>
                  <a:pt x="241172" y="177418"/>
                </a:lnTo>
                <a:lnTo>
                  <a:pt x="222122" y="114046"/>
                </a:lnTo>
                <a:lnTo>
                  <a:pt x="209422" y="88900"/>
                </a:lnTo>
                <a:lnTo>
                  <a:pt x="190372" y="50800"/>
                </a:lnTo>
                <a:lnTo>
                  <a:pt x="184277" y="44323"/>
                </a:lnTo>
                <a:lnTo>
                  <a:pt x="177800" y="44323"/>
                </a:lnTo>
                <a:lnTo>
                  <a:pt x="171322" y="56896"/>
                </a:lnTo>
                <a:lnTo>
                  <a:pt x="177800" y="69850"/>
                </a:lnTo>
              </a:path>
              <a:path w="2901950" h="546100">
                <a:moveTo>
                  <a:pt x="1181100" y="177418"/>
                </a:moveTo>
                <a:lnTo>
                  <a:pt x="1168527" y="171323"/>
                </a:lnTo>
                <a:lnTo>
                  <a:pt x="1181100" y="177418"/>
                </a:lnTo>
                <a:lnTo>
                  <a:pt x="1155573" y="171323"/>
                </a:lnTo>
                <a:lnTo>
                  <a:pt x="1149477" y="171323"/>
                </a:lnTo>
                <a:lnTo>
                  <a:pt x="1136523" y="177418"/>
                </a:lnTo>
                <a:lnTo>
                  <a:pt x="1123823" y="183896"/>
                </a:lnTo>
                <a:lnTo>
                  <a:pt x="1117727" y="190373"/>
                </a:lnTo>
                <a:lnTo>
                  <a:pt x="1104773" y="222123"/>
                </a:lnTo>
                <a:lnTo>
                  <a:pt x="1098677" y="241173"/>
                </a:lnTo>
                <a:lnTo>
                  <a:pt x="1098677" y="279400"/>
                </a:lnTo>
                <a:lnTo>
                  <a:pt x="1098677" y="291973"/>
                </a:lnTo>
                <a:lnTo>
                  <a:pt x="1117727" y="311023"/>
                </a:lnTo>
                <a:lnTo>
                  <a:pt x="1130300" y="317500"/>
                </a:lnTo>
                <a:lnTo>
                  <a:pt x="1162050" y="323596"/>
                </a:lnTo>
                <a:lnTo>
                  <a:pt x="1174623" y="317500"/>
                </a:lnTo>
                <a:lnTo>
                  <a:pt x="1212850" y="291973"/>
                </a:lnTo>
                <a:lnTo>
                  <a:pt x="1225423" y="272923"/>
                </a:lnTo>
                <a:lnTo>
                  <a:pt x="1250950" y="228600"/>
                </a:lnTo>
                <a:lnTo>
                  <a:pt x="1257427" y="203073"/>
                </a:lnTo>
                <a:lnTo>
                  <a:pt x="1257427" y="177418"/>
                </a:lnTo>
                <a:lnTo>
                  <a:pt x="1257427" y="152273"/>
                </a:lnTo>
                <a:lnTo>
                  <a:pt x="1244473" y="101473"/>
                </a:lnTo>
                <a:lnTo>
                  <a:pt x="1206373" y="44323"/>
                </a:lnTo>
                <a:lnTo>
                  <a:pt x="1181100" y="25146"/>
                </a:lnTo>
                <a:lnTo>
                  <a:pt x="1168527" y="18668"/>
                </a:lnTo>
                <a:lnTo>
                  <a:pt x="1162050" y="18668"/>
                </a:lnTo>
                <a:lnTo>
                  <a:pt x="1149477" y="37846"/>
                </a:lnTo>
                <a:lnTo>
                  <a:pt x="1143000" y="56896"/>
                </a:lnTo>
                <a:lnTo>
                  <a:pt x="1149477" y="101473"/>
                </a:lnTo>
                <a:lnTo>
                  <a:pt x="1168527" y="152273"/>
                </a:lnTo>
                <a:lnTo>
                  <a:pt x="1200150" y="190373"/>
                </a:lnTo>
                <a:lnTo>
                  <a:pt x="1219327" y="203073"/>
                </a:lnTo>
                <a:lnTo>
                  <a:pt x="1238377" y="222123"/>
                </a:lnTo>
                <a:lnTo>
                  <a:pt x="1250950" y="234696"/>
                </a:lnTo>
                <a:lnTo>
                  <a:pt x="1270000" y="241173"/>
                </a:lnTo>
                <a:lnTo>
                  <a:pt x="1282700" y="247268"/>
                </a:lnTo>
                <a:lnTo>
                  <a:pt x="1308227" y="253746"/>
                </a:lnTo>
                <a:lnTo>
                  <a:pt x="1314323" y="253746"/>
                </a:lnTo>
                <a:lnTo>
                  <a:pt x="1320800" y="253746"/>
                </a:lnTo>
                <a:lnTo>
                  <a:pt x="1327277" y="253746"/>
                </a:lnTo>
                <a:lnTo>
                  <a:pt x="1327277" y="247268"/>
                </a:lnTo>
                <a:lnTo>
                  <a:pt x="1320800" y="247268"/>
                </a:lnTo>
                <a:lnTo>
                  <a:pt x="1320800" y="241173"/>
                </a:lnTo>
                <a:lnTo>
                  <a:pt x="1314323" y="234696"/>
                </a:lnTo>
                <a:lnTo>
                  <a:pt x="1314323" y="228600"/>
                </a:lnTo>
                <a:lnTo>
                  <a:pt x="1314323" y="222123"/>
                </a:lnTo>
                <a:lnTo>
                  <a:pt x="1314323" y="215646"/>
                </a:lnTo>
                <a:lnTo>
                  <a:pt x="1327277" y="196596"/>
                </a:lnTo>
                <a:lnTo>
                  <a:pt x="1333373" y="190373"/>
                </a:lnTo>
                <a:lnTo>
                  <a:pt x="1346327" y="177418"/>
                </a:lnTo>
                <a:lnTo>
                  <a:pt x="1352423" y="171323"/>
                </a:lnTo>
                <a:lnTo>
                  <a:pt x="1358900" y="164846"/>
                </a:lnTo>
                <a:lnTo>
                  <a:pt x="1365123" y="164846"/>
                </a:lnTo>
                <a:lnTo>
                  <a:pt x="1378077" y="171323"/>
                </a:lnTo>
                <a:lnTo>
                  <a:pt x="1378077" y="177418"/>
                </a:lnTo>
                <a:lnTo>
                  <a:pt x="1384173" y="183896"/>
                </a:lnTo>
                <a:lnTo>
                  <a:pt x="1390650" y="190373"/>
                </a:lnTo>
                <a:lnTo>
                  <a:pt x="1390650" y="196596"/>
                </a:lnTo>
                <a:lnTo>
                  <a:pt x="1397127" y="196596"/>
                </a:lnTo>
                <a:lnTo>
                  <a:pt x="1403223" y="209550"/>
                </a:lnTo>
                <a:lnTo>
                  <a:pt x="1403223" y="215646"/>
                </a:lnTo>
                <a:lnTo>
                  <a:pt x="1409700" y="222123"/>
                </a:lnTo>
                <a:lnTo>
                  <a:pt x="1416177" y="228600"/>
                </a:lnTo>
                <a:lnTo>
                  <a:pt x="1428750" y="234696"/>
                </a:lnTo>
                <a:lnTo>
                  <a:pt x="1434973" y="241173"/>
                </a:lnTo>
                <a:lnTo>
                  <a:pt x="1447927" y="241173"/>
                </a:lnTo>
                <a:lnTo>
                  <a:pt x="1454023" y="241173"/>
                </a:lnTo>
                <a:lnTo>
                  <a:pt x="1466977" y="228600"/>
                </a:lnTo>
                <a:lnTo>
                  <a:pt x="1466977" y="222123"/>
                </a:lnTo>
                <a:lnTo>
                  <a:pt x="1466977" y="203073"/>
                </a:lnTo>
                <a:lnTo>
                  <a:pt x="1466977" y="196596"/>
                </a:lnTo>
                <a:lnTo>
                  <a:pt x="1454023" y="177418"/>
                </a:lnTo>
                <a:lnTo>
                  <a:pt x="1447927" y="164846"/>
                </a:lnTo>
                <a:lnTo>
                  <a:pt x="1428750" y="152273"/>
                </a:lnTo>
                <a:lnTo>
                  <a:pt x="1416177" y="145796"/>
                </a:lnTo>
                <a:lnTo>
                  <a:pt x="1409700" y="145796"/>
                </a:lnTo>
                <a:lnTo>
                  <a:pt x="1403223" y="145796"/>
                </a:lnTo>
                <a:lnTo>
                  <a:pt x="1397127" y="145796"/>
                </a:lnTo>
                <a:lnTo>
                  <a:pt x="1390650" y="152273"/>
                </a:lnTo>
                <a:lnTo>
                  <a:pt x="1397127" y="158750"/>
                </a:lnTo>
              </a:path>
              <a:path w="2901950" h="546100">
                <a:moveTo>
                  <a:pt x="1542923" y="285496"/>
                </a:moveTo>
                <a:lnTo>
                  <a:pt x="1549400" y="342646"/>
                </a:lnTo>
                <a:lnTo>
                  <a:pt x="1549400" y="368300"/>
                </a:lnTo>
                <a:lnTo>
                  <a:pt x="1555877" y="387350"/>
                </a:lnTo>
                <a:lnTo>
                  <a:pt x="1561973" y="418973"/>
                </a:lnTo>
                <a:lnTo>
                  <a:pt x="1568450" y="425196"/>
                </a:lnTo>
                <a:lnTo>
                  <a:pt x="1568450" y="431673"/>
                </a:lnTo>
                <a:lnTo>
                  <a:pt x="1574927" y="431673"/>
                </a:lnTo>
                <a:lnTo>
                  <a:pt x="1574927" y="418973"/>
                </a:lnTo>
                <a:lnTo>
                  <a:pt x="1574927" y="412496"/>
                </a:lnTo>
                <a:lnTo>
                  <a:pt x="1568450" y="393446"/>
                </a:lnTo>
                <a:lnTo>
                  <a:pt x="1561973" y="374396"/>
                </a:lnTo>
                <a:lnTo>
                  <a:pt x="1555877" y="355346"/>
                </a:lnTo>
                <a:lnTo>
                  <a:pt x="1542923" y="330073"/>
                </a:lnTo>
                <a:lnTo>
                  <a:pt x="1536827" y="304546"/>
                </a:lnTo>
                <a:lnTo>
                  <a:pt x="1530350" y="253746"/>
                </a:lnTo>
                <a:lnTo>
                  <a:pt x="1530350" y="222123"/>
                </a:lnTo>
                <a:lnTo>
                  <a:pt x="1530350" y="171323"/>
                </a:lnTo>
                <a:lnTo>
                  <a:pt x="1536827" y="152273"/>
                </a:lnTo>
                <a:lnTo>
                  <a:pt x="1549400" y="139700"/>
                </a:lnTo>
                <a:lnTo>
                  <a:pt x="1561973" y="126746"/>
                </a:lnTo>
                <a:lnTo>
                  <a:pt x="1581023" y="126746"/>
                </a:lnTo>
                <a:lnTo>
                  <a:pt x="1593723" y="126746"/>
                </a:lnTo>
                <a:lnTo>
                  <a:pt x="1606677" y="126746"/>
                </a:lnTo>
                <a:lnTo>
                  <a:pt x="1619250" y="133223"/>
                </a:lnTo>
                <a:lnTo>
                  <a:pt x="1638300" y="158750"/>
                </a:lnTo>
                <a:lnTo>
                  <a:pt x="1644777" y="171323"/>
                </a:lnTo>
                <a:lnTo>
                  <a:pt x="1644777" y="183896"/>
                </a:lnTo>
                <a:lnTo>
                  <a:pt x="1644777" y="190373"/>
                </a:lnTo>
                <a:lnTo>
                  <a:pt x="1638300" y="203073"/>
                </a:lnTo>
                <a:lnTo>
                  <a:pt x="1612773" y="215646"/>
                </a:lnTo>
                <a:lnTo>
                  <a:pt x="1600200" y="222123"/>
                </a:lnTo>
                <a:lnTo>
                  <a:pt x="1568450" y="228600"/>
                </a:lnTo>
                <a:lnTo>
                  <a:pt x="1555877" y="228600"/>
                </a:lnTo>
                <a:lnTo>
                  <a:pt x="1536827" y="222123"/>
                </a:lnTo>
                <a:lnTo>
                  <a:pt x="1530350" y="215646"/>
                </a:lnTo>
                <a:lnTo>
                  <a:pt x="1523873" y="203073"/>
                </a:lnTo>
              </a:path>
              <a:path w="2901950" h="546100">
                <a:moveTo>
                  <a:pt x="6477" y="546100"/>
                </a:moveTo>
                <a:lnTo>
                  <a:pt x="0" y="539623"/>
                </a:lnTo>
                <a:lnTo>
                  <a:pt x="6477" y="546100"/>
                </a:lnTo>
                <a:lnTo>
                  <a:pt x="6477" y="539623"/>
                </a:lnTo>
                <a:lnTo>
                  <a:pt x="25527" y="546100"/>
                </a:lnTo>
                <a:lnTo>
                  <a:pt x="38100" y="546100"/>
                </a:lnTo>
                <a:lnTo>
                  <a:pt x="57150" y="546100"/>
                </a:lnTo>
                <a:lnTo>
                  <a:pt x="101472" y="546100"/>
                </a:lnTo>
                <a:lnTo>
                  <a:pt x="133096" y="546100"/>
                </a:lnTo>
                <a:lnTo>
                  <a:pt x="165227" y="546100"/>
                </a:lnTo>
                <a:lnTo>
                  <a:pt x="196850" y="539623"/>
                </a:lnTo>
                <a:lnTo>
                  <a:pt x="273177" y="527050"/>
                </a:lnTo>
                <a:lnTo>
                  <a:pt x="317500" y="527050"/>
                </a:lnTo>
                <a:lnTo>
                  <a:pt x="361696" y="520573"/>
                </a:lnTo>
                <a:lnTo>
                  <a:pt x="412877" y="514096"/>
                </a:lnTo>
                <a:lnTo>
                  <a:pt x="520572" y="508000"/>
                </a:lnTo>
                <a:lnTo>
                  <a:pt x="577722" y="501523"/>
                </a:lnTo>
                <a:lnTo>
                  <a:pt x="698372" y="501523"/>
                </a:lnTo>
                <a:lnTo>
                  <a:pt x="762127" y="495046"/>
                </a:lnTo>
                <a:lnTo>
                  <a:pt x="895222" y="495046"/>
                </a:lnTo>
                <a:lnTo>
                  <a:pt x="965072" y="495046"/>
                </a:lnTo>
                <a:lnTo>
                  <a:pt x="1104773" y="488823"/>
                </a:lnTo>
                <a:lnTo>
                  <a:pt x="1181100" y="482346"/>
                </a:lnTo>
                <a:lnTo>
                  <a:pt x="1257427" y="475868"/>
                </a:lnTo>
                <a:lnTo>
                  <a:pt x="1333373" y="469773"/>
                </a:lnTo>
                <a:lnTo>
                  <a:pt x="1416177" y="463296"/>
                </a:lnTo>
                <a:lnTo>
                  <a:pt x="1568450" y="450723"/>
                </a:lnTo>
                <a:lnTo>
                  <a:pt x="1650873" y="444246"/>
                </a:lnTo>
                <a:lnTo>
                  <a:pt x="1727200" y="438150"/>
                </a:lnTo>
                <a:lnTo>
                  <a:pt x="1809623" y="431673"/>
                </a:lnTo>
                <a:lnTo>
                  <a:pt x="1968500" y="425196"/>
                </a:lnTo>
                <a:lnTo>
                  <a:pt x="2050923" y="418973"/>
                </a:lnTo>
                <a:lnTo>
                  <a:pt x="2209673" y="412496"/>
                </a:lnTo>
                <a:lnTo>
                  <a:pt x="2292477" y="412496"/>
                </a:lnTo>
                <a:lnTo>
                  <a:pt x="2368423" y="406018"/>
                </a:lnTo>
                <a:lnTo>
                  <a:pt x="2451227" y="406018"/>
                </a:lnTo>
                <a:lnTo>
                  <a:pt x="2603500" y="393446"/>
                </a:lnTo>
                <a:lnTo>
                  <a:pt x="2730500" y="387350"/>
                </a:lnTo>
                <a:lnTo>
                  <a:pt x="2819527" y="380873"/>
                </a:lnTo>
                <a:lnTo>
                  <a:pt x="2857627" y="374396"/>
                </a:lnTo>
                <a:lnTo>
                  <a:pt x="2901950" y="3743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6767" y="2486532"/>
            <a:ext cx="120524" cy="1271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8940" y="2435859"/>
            <a:ext cx="184278" cy="13957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960113" y="2315209"/>
            <a:ext cx="285750" cy="266700"/>
            <a:chOff x="3960113" y="2315209"/>
            <a:chExt cx="285750" cy="2667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0113" y="2385059"/>
              <a:ext cx="285751" cy="1838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66615" y="2324735"/>
              <a:ext cx="50800" cy="247650"/>
            </a:xfrm>
            <a:custGeom>
              <a:avLst/>
              <a:gdLst/>
              <a:ahLst/>
              <a:cxnLst/>
              <a:rect l="l" t="t" r="r" b="b"/>
              <a:pathLst>
                <a:path w="50800" h="247650">
                  <a:moveTo>
                    <a:pt x="0" y="0"/>
                  </a:moveTo>
                  <a:lnTo>
                    <a:pt x="6476" y="25273"/>
                  </a:lnTo>
                  <a:lnTo>
                    <a:pt x="19050" y="82423"/>
                  </a:lnTo>
                  <a:lnTo>
                    <a:pt x="19050" y="107950"/>
                  </a:lnTo>
                  <a:lnTo>
                    <a:pt x="31623" y="152273"/>
                  </a:lnTo>
                  <a:lnTo>
                    <a:pt x="31623" y="171323"/>
                  </a:lnTo>
                  <a:lnTo>
                    <a:pt x="38100" y="190500"/>
                  </a:lnTo>
                  <a:lnTo>
                    <a:pt x="38100" y="209550"/>
                  </a:lnTo>
                  <a:lnTo>
                    <a:pt x="44576" y="222123"/>
                  </a:lnTo>
                  <a:lnTo>
                    <a:pt x="50673" y="2476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4369942" y="2527807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3048" y="-9525"/>
                </a:moveTo>
                <a:lnTo>
                  <a:pt x="3048" y="9525"/>
                </a:lnTo>
              </a:path>
            </a:pathLst>
          </a:custGeom>
          <a:ln w="609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029840" y="3013582"/>
            <a:ext cx="615950" cy="394335"/>
            <a:chOff x="2029840" y="3013582"/>
            <a:chExt cx="615950" cy="394335"/>
          </a:xfrm>
        </p:grpSpPr>
        <p:sp>
          <p:nvSpPr>
            <p:cNvPr id="15" name="object 15"/>
            <p:cNvSpPr/>
            <p:nvPr/>
          </p:nvSpPr>
          <p:spPr>
            <a:xfrm>
              <a:off x="2039366" y="3137661"/>
              <a:ext cx="203835" cy="260350"/>
            </a:xfrm>
            <a:custGeom>
              <a:avLst/>
              <a:gdLst/>
              <a:ahLst/>
              <a:cxnLst/>
              <a:rect l="l" t="t" r="r" b="b"/>
              <a:pathLst>
                <a:path w="203835" h="260350">
                  <a:moveTo>
                    <a:pt x="19050" y="31623"/>
                  </a:moveTo>
                  <a:lnTo>
                    <a:pt x="6476" y="19050"/>
                  </a:lnTo>
                  <a:lnTo>
                    <a:pt x="19050" y="31623"/>
                  </a:lnTo>
                  <a:lnTo>
                    <a:pt x="6476" y="12573"/>
                  </a:lnTo>
                  <a:lnTo>
                    <a:pt x="0" y="12573"/>
                  </a:lnTo>
                  <a:lnTo>
                    <a:pt x="6476" y="6096"/>
                  </a:lnTo>
                  <a:lnTo>
                    <a:pt x="12572" y="6096"/>
                  </a:lnTo>
                  <a:lnTo>
                    <a:pt x="25526" y="0"/>
                  </a:lnTo>
                  <a:lnTo>
                    <a:pt x="57150" y="0"/>
                  </a:lnTo>
                  <a:lnTo>
                    <a:pt x="82422" y="6096"/>
                  </a:lnTo>
                  <a:lnTo>
                    <a:pt x="114426" y="25146"/>
                  </a:lnTo>
                  <a:lnTo>
                    <a:pt x="133476" y="31623"/>
                  </a:lnTo>
                  <a:lnTo>
                    <a:pt x="152272" y="56896"/>
                  </a:lnTo>
                  <a:lnTo>
                    <a:pt x="152272" y="75946"/>
                  </a:lnTo>
                  <a:lnTo>
                    <a:pt x="158750" y="101473"/>
                  </a:lnTo>
                  <a:lnTo>
                    <a:pt x="152272" y="114046"/>
                  </a:lnTo>
                  <a:lnTo>
                    <a:pt x="139572" y="145796"/>
                  </a:lnTo>
                  <a:lnTo>
                    <a:pt x="127000" y="158750"/>
                  </a:lnTo>
                  <a:lnTo>
                    <a:pt x="114426" y="183896"/>
                  </a:lnTo>
                  <a:lnTo>
                    <a:pt x="107950" y="196468"/>
                  </a:lnTo>
                  <a:lnTo>
                    <a:pt x="107950" y="209423"/>
                  </a:lnTo>
                  <a:lnTo>
                    <a:pt x="107950" y="222123"/>
                  </a:lnTo>
                  <a:lnTo>
                    <a:pt x="107950" y="228600"/>
                  </a:lnTo>
                  <a:lnTo>
                    <a:pt x="120522" y="247650"/>
                  </a:lnTo>
                  <a:lnTo>
                    <a:pt x="127000" y="253746"/>
                  </a:lnTo>
                  <a:lnTo>
                    <a:pt x="158750" y="260223"/>
                  </a:lnTo>
                  <a:lnTo>
                    <a:pt x="171322" y="260223"/>
                  </a:lnTo>
                  <a:lnTo>
                    <a:pt x="196850" y="260223"/>
                  </a:lnTo>
                  <a:lnTo>
                    <a:pt x="203326" y="253746"/>
                  </a:lnTo>
                  <a:lnTo>
                    <a:pt x="203326" y="247650"/>
                  </a:lnTo>
                  <a:lnTo>
                    <a:pt x="196850" y="2346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8890" y="3261359"/>
              <a:ext cx="184278" cy="697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0063" y="3013582"/>
              <a:ext cx="165228" cy="1526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7040" y="3013582"/>
              <a:ext cx="158624" cy="146178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2788411" y="3175380"/>
            <a:ext cx="64135" cy="6985"/>
          </a:xfrm>
          <a:custGeom>
            <a:avLst/>
            <a:gdLst/>
            <a:ahLst/>
            <a:cxnLst/>
            <a:rect l="l" t="t" r="r" b="b"/>
            <a:pathLst>
              <a:path w="64135" h="6985">
                <a:moveTo>
                  <a:pt x="0" y="0"/>
                </a:moveTo>
                <a:lnTo>
                  <a:pt x="19176" y="6477"/>
                </a:lnTo>
                <a:lnTo>
                  <a:pt x="32131" y="6477"/>
                </a:lnTo>
                <a:lnTo>
                  <a:pt x="38226" y="6477"/>
                </a:lnTo>
                <a:lnTo>
                  <a:pt x="51181" y="6477"/>
                </a:lnTo>
                <a:lnTo>
                  <a:pt x="57276" y="6477"/>
                </a:lnTo>
                <a:lnTo>
                  <a:pt x="63754" y="64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20542" y="3251708"/>
            <a:ext cx="38100" cy="6985"/>
          </a:xfrm>
          <a:custGeom>
            <a:avLst/>
            <a:gdLst/>
            <a:ahLst/>
            <a:cxnLst/>
            <a:rect l="l" t="t" r="r" b="b"/>
            <a:pathLst>
              <a:path w="38100" h="6985">
                <a:moveTo>
                  <a:pt x="0" y="6476"/>
                </a:moveTo>
                <a:lnTo>
                  <a:pt x="25145" y="6476"/>
                </a:lnTo>
                <a:lnTo>
                  <a:pt x="3810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3204463" y="2956432"/>
            <a:ext cx="749935" cy="451484"/>
            <a:chOff x="3204463" y="2956432"/>
            <a:chExt cx="749935" cy="451484"/>
          </a:xfrm>
        </p:grpSpPr>
        <p:sp>
          <p:nvSpPr>
            <p:cNvPr id="22" name="object 22"/>
            <p:cNvSpPr/>
            <p:nvPr/>
          </p:nvSpPr>
          <p:spPr>
            <a:xfrm>
              <a:off x="3213988" y="3054857"/>
              <a:ext cx="343535" cy="343535"/>
            </a:xfrm>
            <a:custGeom>
              <a:avLst/>
              <a:gdLst/>
              <a:ahLst/>
              <a:cxnLst/>
              <a:rect l="l" t="t" r="r" b="b"/>
              <a:pathLst>
                <a:path w="343535" h="343535">
                  <a:moveTo>
                    <a:pt x="0" y="0"/>
                  </a:moveTo>
                  <a:lnTo>
                    <a:pt x="0" y="6476"/>
                  </a:lnTo>
                  <a:lnTo>
                    <a:pt x="0" y="44576"/>
                  </a:lnTo>
                  <a:lnTo>
                    <a:pt x="0" y="69850"/>
                  </a:lnTo>
                  <a:lnTo>
                    <a:pt x="6477" y="133476"/>
                  </a:lnTo>
                  <a:lnTo>
                    <a:pt x="12954" y="171703"/>
                  </a:lnTo>
                  <a:lnTo>
                    <a:pt x="25527" y="235076"/>
                  </a:lnTo>
                  <a:lnTo>
                    <a:pt x="38226" y="260603"/>
                  </a:lnTo>
                  <a:lnTo>
                    <a:pt x="57276" y="304926"/>
                  </a:lnTo>
                  <a:lnTo>
                    <a:pt x="69850" y="323976"/>
                  </a:lnTo>
                  <a:lnTo>
                    <a:pt x="95376" y="336550"/>
                  </a:lnTo>
                  <a:lnTo>
                    <a:pt x="114426" y="343026"/>
                  </a:lnTo>
                  <a:lnTo>
                    <a:pt x="146176" y="336550"/>
                  </a:lnTo>
                  <a:lnTo>
                    <a:pt x="158750" y="323976"/>
                  </a:lnTo>
                  <a:lnTo>
                    <a:pt x="177800" y="298450"/>
                  </a:lnTo>
                  <a:lnTo>
                    <a:pt x="184276" y="285750"/>
                  </a:lnTo>
                  <a:lnTo>
                    <a:pt x="184276" y="260603"/>
                  </a:lnTo>
                  <a:lnTo>
                    <a:pt x="184276" y="254126"/>
                  </a:lnTo>
                  <a:lnTo>
                    <a:pt x="184276" y="247650"/>
                  </a:lnTo>
                  <a:lnTo>
                    <a:pt x="184276" y="254126"/>
                  </a:lnTo>
                  <a:lnTo>
                    <a:pt x="190500" y="273176"/>
                  </a:lnTo>
                  <a:lnTo>
                    <a:pt x="196976" y="285750"/>
                  </a:lnTo>
                  <a:lnTo>
                    <a:pt x="216026" y="311403"/>
                  </a:lnTo>
                  <a:lnTo>
                    <a:pt x="235076" y="317500"/>
                  </a:lnTo>
                  <a:lnTo>
                    <a:pt x="266826" y="323976"/>
                  </a:lnTo>
                  <a:lnTo>
                    <a:pt x="285876" y="323976"/>
                  </a:lnTo>
                  <a:lnTo>
                    <a:pt x="304926" y="323976"/>
                  </a:lnTo>
                  <a:lnTo>
                    <a:pt x="317500" y="323976"/>
                  </a:lnTo>
                  <a:lnTo>
                    <a:pt x="343026" y="304926"/>
                  </a:lnTo>
                  <a:lnTo>
                    <a:pt x="343026" y="292226"/>
                  </a:lnTo>
                  <a:lnTo>
                    <a:pt x="343026" y="273176"/>
                  </a:lnTo>
                  <a:lnTo>
                    <a:pt x="343026" y="254126"/>
                  </a:lnTo>
                  <a:lnTo>
                    <a:pt x="336550" y="235076"/>
                  </a:lnTo>
                  <a:lnTo>
                    <a:pt x="317500" y="190372"/>
                  </a:lnTo>
                  <a:lnTo>
                    <a:pt x="304926" y="165226"/>
                  </a:lnTo>
                  <a:lnTo>
                    <a:pt x="285876" y="133476"/>
                  </a:lnTo>
                  <a:lnTo>
                    <a:pt x="279400" y="120522"/>
                  </a:lnTo>
                  <a:lnTo>
                    <a:pt x="273303" y="114426"/>
                  </a:lnTo>
                  <a:lnTo>
                    <a:pt x="273303" y="101853"/>
                  </a:lnTo>
                  <a:lnTo>
                    <a:pt x="273303" y="953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8290" y="2956432"/>
              <a:ext cx="355728" cy="190755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4141342" y="3169285"/>
            <a:ext cx="273050" cy="184150"/>
          </a:xfrm>
          <a:custGeom>
            <a:avLst/>
            <a:gdLst/>
            <a:ahLst/>
            <a:cxnLst/>
            <a:rect l="l" t="t" r="r" b="b"/>
            <a:pathLst>
              <a:path w="273050" h="184150">
                <a:moveTo>
                  <a:pt x="101473" y="12573"/>
                </a:moveTo>
                <a:lnTo>
                  <a:pt x="88900" y="0"/>
                </a:lnTo>
                <a:lnTo>
                  <a:pt x="75946" y="0"/>
                </a:lnTo>
                <a:lnTo>
                  <a:pt x="56896" y="0"/>
                </a:lnTo>
                <a:lnTo>
                  <a:pt x="44323" y="12573"/>
                </a:lnTo>
                <a:lnTo>
                  <a:pt x="25273" y="44323"/>
                </a:lnTo>
                <a:lnTo>
                  <a:pt x="12573" y="63373"/>
                </a:lnTo>
                <a:lnTo>
                  <a:pt x="0" y="101600"/>
                </a:lnTo>
                <a:lnTo>
                  <a:pt x="0" y="120650"/>
                </a:lnTo>
                <a:lnTo>
                  <a:pt x="0" y="152273"/>
                </a:lnTo>
                <a:lnTo>
                  <a:pt x="0" y="164845"/>
                </a:lnTo>
                <a:lnTo>
                  <a:pt x="18669" y="184023"/>
                </a:lnTo>
                <a:lnTo>
                  <a:pt x="31750" y="184023"/>
                </a:lnTo>
                <a:lnTo>
                  <a:pt x="63373" y="184023"/>
                </a:lnTo>
                <a:lnTo>
                  <a:pt x="82423" y="184023"/>
                </a:lnTo>
                <a:lnTo>
                  <a:pt x="94996" y="171323"/>
                </a:lnTo>
                <a:lnTo>
                  <a:pt x="107696" y="164845"/>
                </a:lnTo>
                <a:lnTo>
                  <a:pt x="120650" y="152273"/>
                </a:lnTo>
                <a:lnTo>
                  <a:pt x="133223" y="120650"/>
                </a:lnTo>
                <a:lnTo>
                  <a:pt x="133223" y="108076"/>
                </a:lnTo>
                <a:lnTo>
                  <a:pt x="133223" y="75945"/>
                </a:lnTo>
                <a:lnTo>
                  <a:pt x="126746" y="69850"/>
                </a:lnTo>
                <a:lnTo>
                  <a:pt x="120650" y="57276"/>
                </a:lnTo>
                <a:lnTo>
                  <a:pt x="114173" y="57276"/>
                </a:lnTo>
                <a:lnTo>
                  <a:pt x="114173" y="69850"/>
                </a:lnTo>
                <a:lnTo>
                  <a:pt x="114173" y="88900"/>
                </a:lnTo>
                <a:lnTo>
                  <a:pt x="120650" y="101600"/>
                </a:lnTo>
                <a:lnTo>
                  <a:pt x="126746" y="114173"/>
                </a:lnTo>
                <a:lnTo>
                  <a:pt x="139700" y="127126"/>
                </a:lnTo>
                <a:lnTo>
                  <a:pt x="152273" y="146176"/>
                </a:lnTo>
                <a:lnTo>
                  <a:pt x="171323" y="152273"/>
                </a:lnTo>
                <a:lnTo>
                  <a:pt x="184023" y="164845"/>
                </a:lnTo>
                <a:lnTo>
                  <a:pt x="203073" y="171323"/>
                </a:lnTo>
                <a:lnTo>
                  <a:pt x="234696" y="184023"/>
                </a:lnTo>
                <a:lnTo>
                  <a:pt x="247269" y="184023"/>
                </a:lnTo>
                <a:lnTo>
                  <a:pt x="253873" y="184023"/>
                </a:lnTo>
                <a:lnTo>
                  <a:pt x="266446" y="184023"/>
                </a:lnTo>
                <a:lnTo>
                  <a:pt x="272923" y="1778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41367" y="2937255"/>
            <a:ext cx="444247" cy="171705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4934839" y="3169285"/>
            <a:ext cx="107950" cy="165100"/>
          </a:xfrm>
          <a:custGeom>
            <a:avLst/>
            <a:gdLst/>
            <a:ahLst/>
            <a:cxnLst/>
            <a:rect l="l" t="t" r="r" b="b"/>
            <a:pathLst>
              <a:path w="107950" h="165100">
                <a:moveTo>
                  <a:pt x="0" y="31750"/>
                </a:moveTo>
                <a:lnTo>
                  <a:pt x="25526" y="31750"/>
                </a:lnTo>
                <a:lnTo>
                  <a:pt x="44576" y="31750"/>
                </a:lnTo>
                <a:lnTo>
                  <a:pt x="63626" y="31750"/>
                </a:lnTo>
                <a:lnTo>
                  <a:pt x="88900" y="31750"/>
                </a:lnTo>
                <a:lnTo>
                  <a:pt x="101853" y="31750"/>
                </a:lnTo>
                <a:lnTo>
                  <a:pt x="107950" y="31750"/>
                </a:lnTo>
              </a:path>
              <a:path w="107950" h="165100">
                <a:moveTo>
                  <a:pt x="32003" y="0"/>
                </a:moveTo>
                <a:lnTo>
                  <a:pt x="32003" y="12573"/>
                </a:lnTo>
                <a:lnTo>
                  <a:pt x="38100" y="38226"/>
                </a:lnTo>
                <a:lnTo>
                  <a:pt x="51053" y="75945"/>
                </a:lnTo>
                <a:lnTo>
                  <a:pt x="57150" y="95123"/>
                </a:lnTo>
                <a:lnTo>
                  <a:pt x="69850" y="133223"/>
                </a:lnTo>
                <a:lnTo>
                  <a:pt x="82803" y="146176"/>
                </a:lnTo>
                <a:lnTo>
                  <a:pt x="95376" y="16484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41239" y="2972435"/>
            <a:ext cx="153035" cy="361950"/>
          </a:xfrm>
          <a:custGeom>
            <a:avLst/>
            <a:gdLst/>
            <a:ahLst/>
            <a:cxnLst/>
            <a:rect l="l" t="t" r="r" b="b"/>
            <a:pathLst>
              <a:path w="153035" h="361950">
                <a:moveTo>
                  <a:pt x="0" y="0"/>
                </a:moveTo>
                <a:lnTo>
                  <a:pt x="19050" y="57150"/>
                </a:lnTo>
                <a:lnTo>
                  <a:pt x="0" y="0"/>
                </a:lnTo>
                <a:lnTo>
                  <a:pt x="25526" y="88900"/>
                </a:lnTo>
                <a:lnTo>
                  <a:pt x="38100" y="127000"/>
                </a:lnTo>
                <a:lnTo>
                  <a:pt x="50800" y="190373"/>
                </a:lnTo>
                <a:lnTo>
                  <a:pt x="57276" y="222123"/>
                </a:lnTo>
                <a:lnTo>
                  <a:pt x="69850" y="247650"/>
                </a:lnTo>
                <a:lnTo>
                  <a:pt x="76326" y="272795"/>
                </a:lnTo>
                <a:lnTo>
                  <a:pt x="82803" y="291973"/>
                </a:lnTo>
                <a:lnTo>
                  <a:pt x="95376" y="317500"/>
                </a:lnTo>
                <a:lnTo>
                  <a:pt x="95376" y="311023"/>
                </a:lnTo>
                <a:lnTo>
                  <a:pt x="101853" y="285750"/>
                </a:lnTo>
                <a:lnTo>
                  <a:pt x="101853" y="272795"/>
                </a:lnTo>
                <a:lnTo>
                  <a:pt x="114426" y="260223"/>
                </a:lnTo>
                <a:lnTo>
                  <a:pt x="120650" y="260223"/>
                </a:lnTo>
                <a:lnTo>
                  <a:pt x="139700" y="272795"/>
                </a:lnTo>
                <a:lnTo>
                  <a:pt x="146176" y="279273"/>
                </a:lnTo>
                <a:lnTo>
                  <a:pt x="152653" y="291973"/>
                </a:lnTo>
                <a:lnTo>
                  <a:pt x="152653" y="304926"/>
                </a:lnTo>
                <a:lnTo>
                  <a:pt x="152653" y="330073"/>
                </a:lnTo>
                <a:lnTo>
                  <a:pt x="146176" y="349123"/>
                </a:lnTo>
                <a:lnTo>
                  <a:pt x="139700" y="349123"/>
                </a:lnTo>
                <a:lnTo>
                  <a:pt x="133603" y="355600"/>
                </a:lnTo>
                <a:lnTo>
                  <a:pt x="114426" y="361695"/>
                </a:lnTo>
                <a:lnTo>
                  <a:pt x="101853" y="355600"/>
                </a:lnTo>
                <a:lnTo>
                  <a:pt x="88900" y="343026"/>
                </a:lnTo>
                <a:lnTo>
                  <a:pt x="82803" y="330073"/>
                </a:lnTo>
                <a:lnTo>
                  <a:pt x="82803" y="317500"/>
                </a:lnTo>
                <a:lnTo>
                  <a:pt x="82803" y="3049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5547740" y="2873882"/>
            <a:ext cx="413384" cy="209550"/>
            <a:chOff x="5547740" y="2873882"/>
            <a:chExt cx="413384" cy="209550"/>
          </a:xfrm>
        </p:grpSpPr>
        <p:sp>
          <p:nvSpPr>
            <p:cNvPr id="29" name="object 29"/>
            <p:cNvSpPr/>
            <p:nvPr/>
          </p:nvSpPr>
          <p:spPr>
            <a:xfrm>
              <a:off x="5557266" y="2883407"/>
              <a:ext cx="133350" cy="12700"/>
            </a:xfrm>
            <a:custGeom>
              <a:avLst/>
              <a:gdLst/>
              <a:ahLst/>
              <a:cxnLst/>
              <a:rect l="l" t="t" r="r" b="b"/>
              <a:pathLst>
                <a:path w="133350" h="12700">
                  <a:moveTo>
                    <a:pt x="0" y="12700"/>
                  </a:moveTo>
                  <a:lnTo>
                    <a:pt x="12573" y="12700"/>
                  </a:lnTo>
                  <a:lnTo>
                    <a:pt x="25526" y="12700"/>
                  </a:lnTo>
                  <a:lnTo>
                    <a:pt x="57150" y="6476"/>
                  </a:lnTo>
                  <a:lnTo>
                    <a:pt x="76326" y="6476"/>
                  </a:lnTo>
                  <a:lnTo>
                    <a:pt x="107950" y="6476"/>
                  </a:lnTo>
                  <a:lnTo>
                    <a:pt x="120523" y="6476"/>
                  </a:lnTo>
                  <a:lnTo>
                    <a:pt x="127000" y="0"/>
                  </a:lnTo>
                  <a:lnTo>
                    <a:pt x="133223" y="0"/>
                  </a:lnTo>
                  <a:lnTo>
                    <a:pt x="12700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79363" y="2886582"/>
              <a:ext cx="381255" cy="196851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2210689" y="3899408"/>
            <a:ext cx="241935" cy="190500"/>
          </a:xfrm>
          <a:custGeom>
            <a:avLst/>
            <a:gdLst/>
            <a:ahLst/>
            <a:cxnLst/>
            <a:rect l="l" t="t" r="r" b="b"/>
            <a:pathLst>
              <a:path w="241935" h="190500">
                <a:moveTo>
                  <a:pt x="152654" y="38100"/>
                </a:moveTo>
                <a:lnTo>
                  <a:pt x="139700" y="12954"/>
                </a:lnTo>
                <a:lnTo>
                  <a:pt x="152654" y="38100"/>
                </a:lnTo>
                <a:lnTo>
                  <a:pt x="133604" y="6477"/>
                </a:lnTo>
                <a:lnTo>
                  <a:pt x="127127" y="0"/>
                </a:lnTo>
                <a:lnTo>
                  <a:pt x="114427" y="0"/>
                </a:lnTo>
                <a:lnTo>
                  <a:pt x="107950" y="0"/>
                </a:lnTo>
                <a:lnTo>
                  <a:pt x="95377" y="6477"/>
                </a:lnTo>
                <a:lnTo>
                  <a:pt x="69850" y="25527"/>
                </a:lnTo>
                <a:lnTo>
                  <a:pt x="50800" y="44577"/>
                </a:lnTo>
                <a:lnTo>
                  <a:pt x="44577" y="57277"/>
                </a:lnTo>
                <a:lnTo>
                  <a:pt x="19050" y="95377"/>
                </a:lnTo>
                <a:lnTo>
                  <a:pt x="12954" y="114427"/>
                </a:lnTo>
                <a:lnTo>
                  <a:pt x="0" y="152654"/>
                </a:lnTo>
                <a:lnTo>
                  <a:pt x="0" y="165227"/>
                </a:lnTo>
                <a:lnTo>
                  <a:pt x="0" y="177800"/>
                </a:lnTo>
                <a:lnTo>
                  <a:pt x="6477" y="184277"/>
                </a:lnTo>
                <a:lnTo>
                  <a:pt x="19050" y="190373"/>
                </a:lnTo>
                <a:lnTo>
                  <a:pt x="44577" y="190373"/>
                </a:lnTo>
                <a:lnTo>
                  <a:pt x="63754" y="184277"/>
                </a:lnTo>
                <a:lnTo>
                  <a:pt x="95377" y="171704"/>
                </a:lnTo>
                <a:lnTo>
                  <a:pt x="107950" y="158750"/>
                </a:lnTo>
                <a:lnTo>
                  <a:pt x="120523" y="146177"/>
                </a:lnTo>
                <a:lnTo>
                  <a:pt x="127127" y="133477"/>
                </a:lnTo>
                <a:lnTo>
                  <a:pt x="133604" y="120523"/>
                </a:lnTo>
                <a:lnTo>
                  <a:pt x="133604" y="101854"/>
                </a:lnTo>
                <a:lnTo>
                  <a:pt x="133604" y="95377"/>
                </a:lnTo>
                <a:lnTo>
                  <a:pt x="127127" y="95377"/>
                </a:lnTo>
                <a:lnTo>
                  <a:pt x="120523" y="101854"/>
                </a:lnTo>
                <a:lnTo>
                  <a:pt x="120523" y="114427"/>
                </a:lnTo>
                <a:lnTo>
                  <a:pt x="120523" y="127000"/>
                </a:lnTo>
                <a:lnTo>
                  <a:pt x="127127" y="133477"/>
                </a:lnTo>
                <a:lnTo>
                  <a:pt x="146177" y="152654"/>
                </a:lnTo>
                <a:lnTo>
                  <a:pt x="158750" y="152654"/>
                </a:lnTo>
                <a:lnTo>
                  <a:pt x="171704" y="158750"/>
                </a:lnTo>
                <a:lnTo>
                  <a:pt x="190754" y="158750"/>
                </a:lnTo>
                <a:lnTo>
                  <a:pt x="203327" y="158750"/>
                </a:lnTo>
                <a:lnTo>
                  <a:pt x="228600" y="146177"/>
                </a:lnTo>
                <a:lnTo>
                  <a:pt x="241554" y="1397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29763" y="3661282"/>
            <a:ext cx="374778" cy="177801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2922016" y="3829558"/>
            <a:ext cx="95250" cy="6985"/>
          </a:xfrm>
          <a:custGeom>
            <a:avLst/>
            <a:gdLst/>
            <a:ahLst/>
            <a:cxnLst/>
            <a:rect l="l" t="t" r="r" b="b"/>
            <a:pathLst>
              <a:path w="95250" h="6985">
                <a:moveTo>
                  <a:pt x="0" y="0"/>
                </a:moveTo>
                <a:lnTo>
                  <a:pt x="12572" y="0"/>
                </a:lnTo>
                <a:lnTo>
                  <a:pt x="44322" y="0"/>
                </a:lnTo>
                <a:lnTo>
                  <a:pt x="57276" y="0"/>
                </a:lnTo>
                <a:lnTo>
                  <a:pt x="69850" y="6477"/>
                </a:lnTo>
                <a:lnTo>
                  <a:pt x="82422" y="6477"/>
                </a:lnTo>
                <a:lnTo>
                  <a:pt x="94995" y="64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15539" y="3943984"/>
            <a:ext cx="108585" cy="12700"/>
          </a:xfrm>
          <a:custGeom>
            <a:avLst/>
            <a:gdLst/>
            <a:ahLst/>
            <a:cxnLst/>
            <a:rect l="l" t="t" r="r" b="b"/>
            <a:pathLst>
              <a:path w="108585" h="12700">
                <a:moveTo>
                  <a:pt x="0" y="0"/>
                </a:moveTo>
                <a:lnTo>
                  <a:pt x="19050" y="6222"/>
                </a:lnTo>
                <a:lnTo>
                  <a:pt x="25527" y="12700"/>
                </a:lnTo>
                <a:lnTo>
                  <a:pt x="57277" y="12700"/>
                </a:lnTo>
                <a:lnTo>
                  <a:pt x="76327" y="6222"/>
                </a:lnTo>
                <a:lnTo>
                  <a:pt x="108077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547490" y="3629532"/>
            <a:ext cx="584835" cy="539750"/>
            <a:chOff x="3547490" y="3629532"/>
            <a:chExt cx="584835" cy="539750"/>
          </a:xfrm>
        </p:grpSpPr>
        <p:sp>
          <p:nvSpPr>
            <p:cNvPr id="36" name="object 36"/>
            <p:cNvSpPr/>
            <p:nvPr/>
          </p:nvSpPr>
          <p:spPr>
            <a:xfrm>
              <a:off x="3557016" y="3836034"/>
              <a:ext cx="216535" cy="323850"/>
            </a:xfrm>
            <a:custGeom>
              <a:avLst/>
              <a:gdLst/>
              <a:ahLst/>
              <a:cxnLst/>
              <a:rect l="l" t="t" r="r" b="b"/>
              <a:pathLst>
                <a:path w="216535" h="323850">
                  <a:moveTo>
                    <a:pt x="127126" y="44322"/>
                  </a:moveTo>
                  <a:lnTo>
                    <a:pt x="127126" y="25145"/>
                  </a:lnTo>
                  <a:lnTo>
                    <a:pt x="127126" y="44322"/>
                  </a:lnTo>
                  <a:lnTo>
                    <a:pt x="127126" y="19050"/>
                  </a:lnTo>
                  <a:lnTo>
                    <a:pt x="120650" y="12572"/>
                  </a:lnTo>
                  <a:lnTo>
                    <a:pt x="114173" y="6476"/>
                  </a:lnTo>
                  <a:lnTo>
                    <a:pt x="101600" y="0"/>
                  </a:lnTo>
                  <a:lnTo>
                    <a:pt x="76073" y="0"/>
                  </a:lnTo>
                  <a:lnTo>
                    <a:pt x="63373" y="6476"/>
                  </a:lnTo>
                  <a:lnTo>
                    <a:pt x="31750" y="25145"/>
                  </a:lnTo>
                  <a:lnTo>
                    <a:pt x="12700" y="44322"/>
                  </a:lnTo>
                  <a:lnTo>
                    <a:pt x="0" y="76326"/>
                  </a:lnTo>
                  <a:lnTo>
                    <a:pt x="0" y="88900"/>
                  </a:lnTo>
                  <a:lnTo>
                    <a:pt x="6223" y="107950"/>
                  </a:lnTo>
                  <a:lnTo>
                    <a:pt x="12700" y="114172"/>
                  </a:lnTo>
                  <a:lnTo>
                    <a:pt x="44323" y="120650"/>
                  </a:lnTo>
                  <a:lnTo>
                    <a:pt x="63373" y="120650"/>
                  </a:lnTo>
                  <a:lnTo>
                    <a:pt x="101600" y="107950"/>
                  </a:lnTo>
                  <a:lnTo>
                    <a:pt x="114173" y="94995"/>
                  </a:lnTo>
                  <a:lnTo>
                    <a:pt x="127126" y="88900"/>
                  </a:lnTo>
                  <a:lnTo>
                    <a:pt x="139700" y="76326"/>
                  </a:lnTo>
                  <a:lnTo>
                    <a:pt x="145796" y="63372"/>
                  </a:lnTo>
                  <a:lnTo>
                    <a:pt x="145796" y="44322"/>
                  </a:lnTo>
                  <a:lnTo>
                    <a:pt x="145796" y="38100"/>
                  </a:lnTo>
                  <a:lnTo>
                    <a:pt x="145796" y="31622"/>
                  </a:lnTo>
                  <a:lnTo>
                    <a:pt x="145796" y="44322"/>
                  </a:lnTo>
                  <a:lnTo>
                    <a:pt x="152400" y="76326"/>
                  </a:lnTo>
                  <a:lnTo>
                    <a:pt x="158876" y="94995"/>
                  </a:lnTo>
                  <a:lnTo>
                    <a:pt x="164973" y="127126"/>
                  </a:lnTo>
                  <a:lnTo>
                    <a:pt x="184023" y="183895"/>
                  </a:lnTo>
                  <a:lnTo>
                    <a:pt x="190500" y="209550"/>
                  </a:lnTo>
                  <a:lnTo>
                    <a:pt x="209550" y="253745"/>
                  </a:lnTo>
                  <a:lnTo>
                    <a:pt x="216026" y="272922"/>
                  </a:lnTo>
                  <a:lnTo>
                    <a:pt x="216026" y="291972"/>
                  </a:lnTo>
                  <a:lnTo>
                    <a:pt x="216026" y="298450"/>
                  </a:lnTo>
                  <a:lnTo>
                    <a:pt x="209550" y="317500"/>
                  </a:lnTo>
                  <a:lnTo>
                    <a:pt x="203073" y="323595"/>
                  </a:lnTo>
                  <a:lnTo>
                    <a:pt x="190500" y="323595"/>
                  </a:lnTo>
                  <a:lnTo>
                    <a:pt x="171450" y="323595"/>
                  </a:lnTo>
                  <a:lnTo>
                    <a:pt x="139700" y="311022"/>
                  </a:lnTo>
                  <a:lnTo>
                    <a:pt x="120650" y="304926"/>
                  </a:lnTo>
                  <a:lnTo>
                    <a:pt x="108076" y="291972"/>
                  </a:lnTo>
                  <a:lnTo>
                    <a:pt x="76073" y="260222"/>
                  </a:lnTo>
                  <a:lnTo>
                    <a:pt x="69850" y="241172"/>
                  </a:lnTo>
                  <a:lnTo>
                    <a:pt x="63373" y="222122"/>
                  </a:lnTo>
                  <a:lnTo>
                    <a:pt x="57276" y="203072"/>
                  </a:lnTo>
                  <a:lnTo>
                    <a:pt x="57276" y="1838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50563" y="3629532"/>
              <a:ext cx="196978" cy="1526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73067" y="3629532"/>
              <a:ext cx="158751" cy="152655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4312665" y="3651758"/>
            <a:ext cx="114300" cy="349885"/>
          </a:xfrm>
          <a:custGeom>
            <a:avLst/>
            <a:gdLst/>
            <a:ahLst/>
            <a:cxnLst/>
            <a:rect l="l" t="t" r="r" b="b"/>
            <a:pathLst>
              <a:path w="114300" h="349885">
                <a:moveTo>
                  <a:pt x="25273" y="0"/>
                </a:moveTo>
                <a:lnTo>
                  <a:pt x="12700" y="32004"/>
                </a:lnTo>
                <a:lnTo>
                  <a:pt x="6223" y="57150"/>
                </a:lnTo>
                <a:lnTo>
                  <a:pt x="6223" y="107950"/>
                </a:lnTo>
                <a:lnTo>
                  <a:pt x="6223" y="139573"/>
                </a:lnTo>
                <a:lnTo>
                  <a:pt x="0" y="203327"/>
                </a:lnTo>
                <a:lnTo>
                  <a:pt x="0" y="228600"/>
                </a:lnTo>
                <a:lnTo>
                  <a:pt x="19176" y="298450"/>
                </a:lnTo>
                <a:lnTo>
                  <a:pt x="50800" y="343027"/>
                </a:lnTo>
                <a:lnTo>
                  <a:pt x="63373" y="349504"/>
                </a:lnTo>
                <a:lnTo>
                  <a:pt x="89026" y="349504"/>
                </a:lnTo>
                <a:lnTo>
                  <a:pt x="101600" y="349504"/>
                </a:lnTo>
                <a:lnTo>
                  <a:pt x="114173" y="34302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4099813" y="3470782"/>
            <a:ext cx="1118235" cy="615950"/>
            <a:chOff x="4099813" y="3470782"/>
            <a:chExt cx="1118235" cy="615950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81067" y="3763136"/>
              <a:ext cx="215901" cy="2221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34813" y="3616959"/>
              <a:ext cx="323978" cy="15227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09338" y="3480307"/>
              <a:ext cx="1099185" cy="596900"/>
            </a:xfrm>
            <a:custGeom>
              <a:avLst/>
              <a:gdLst/>
              <a:ahLst/>
              <a:cxnLst/>
              <a:rect l="l" t="t" r="r" b="b"/>
              <a:pathLst>
                <a:path w="1099185" h="596900">
                  <a:moveTo>
                    <a:pt x="971676" y="82422"/>
                  </a:moveTo>
                  <a:lnTo>
                    <a:pt x="971676" y="76326"/>
                  </a:lnTo>
                  <a:lnTo>
                    <a:pt x="971676" y="82422"/>
                  </a:lnTo>
                  <a:lnTo>
                    <a:pt x="978153" y="76326"/>
                  </a:lnTo>
                  <a:lnTo>
                    <a:pt x="990726" y="95376"/>
                  </a:lnTo>
                  <a:lnTo>
                    <a:pt x="1003300" y="114553"/>
                  </a:lnTo>
                  <a:lnTo>
                    <a:pt x="1028826" y="158749"/>
                  </a:lnTo>
                  <a:lnTo>
                    <a:pt x="1041400" y="190499"/>
                  </a:lnTo>
                  <a:lnTo>
                    <a:pt x="1060577" y="216026"/>
                  </a:lnTo>
                  <a:lnTo>
                    <a:pt x="1073150" y="247776"/>
                  </a:lnTo>
                  <a:lnTo>
                    <a:pt x="1092200" y="311022"/>
                  </a:lnTo>
                  <a:lnTo>
                    <a:pt x="1098677" y="349249"/>
                  </a:lnTo>
                  <a:lnTo>
                    <a:pt x="1098677" y="374776"/>
                  </a:lnTo>
                  <a:lnTo>
                    <a:pt x="1098677" y="432053"/>
                  </a:lnTo>
                  <a:lnTo>
                    <a:pt x="1079627" y="482853"/>
                  </a:lnTo>
                  <a:lnTo>
                    <a:pt x="1054100" y="520953"/>
                  </a:lnTo>
                  <a:lnTo>
                    <a:pt x="997203" y="565276"/>
                  </a:lnTo>
                  <a:lnTo>
                    <a:pt x="978153" y="577849"/>
                  </a:lnTo>
                  <a:lnTo>
                    <a:pt x="933450" y="596899"/>
                  </a:lnTo>
                </a:path>
                <a:path w="1099185" h="596900">
                  <a:moveTo>
                    <a:pt x="0" y="44703"/>
                  </a:moveTo>
                  <a:lnTo>
                    <a:pt x="6476" y="44703"/>
                  </a:lnTo>
                  <a:lnTo>
                    <a:pt x="25526" y="44703"/>
                  </a:lnTo>
                  <a:lnTo>
                    <a:pt x="44576" y="38226"/>
                  </a:lnTo>
                  <a:lnTo>
                    <a:pt x="76326" y="38226"/>
                  </a:lnTo>
                  <a:lnTo>
                    <a:pt x="107950" y="38226"/>
                  </a:lnTo>
                  <a:lnTo>
                    <a:pt x="190753" y="38226"/>
                  </a:lnTo>
                  <a:lnTo>
                    <a:pt x="292353" y="31750"/>
                  </a:lnTo>
                  <a:lnTo>
                    <a:pt x="349503" y="31750"/>
                  </a:lnTo>
                  <a:lnTo>
                    <a:pt x="406400" y="25653"/>
                  </a:lnTo>
                  <a:lnTo>
                    <a:pt x="463676" y="25653"/>
                  </a:lnTo>
                  <a:lnTo>
                    <a:pt x="527050" y="19176"/>
                  </a:lnTo>
                  <a:lnTo>
                    <a:pt x="578103" y="12700"/>
                  </a:lnTo>
                  <a:lnTo>
                    <a:pt x="615950" y="12700"/>
                  </a:lnTo>
                  <a:lnTo>
                    <a:pt x="654050" y="6476"/>
                  </a:lnTo>
                  <a:lnTo>
                    <a:pt x="685800" y="0"/>
                  </a:lnTo>
                  <a:lnTo>
                    <a:pt x="698753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328290" y="4296282"/>
            <a:ext cx="552450" cy="419100"/>
            <a:chOff x="2328290" y="4296282"/>
            <a:chExt cx="552450" cy="419100"/>
          </a:xfrm>
        </p:grpSpPr>
        <p:sp>
          <p:nvSpPr>
            <p:cNvPr id="45" name="object 45"/>
            <p:cNvSpPr/>
            <p:nvPr/>
          </p:nvSpPr>
          <p:spPr>
            <a:xfrm>
              <a:off x="2337816" y="4420361"/>
              <a:ext cx="139700" cy="285750"/>
            </a:xfrm>
            <a:custGeom>
              <a:avLst/>
              <a:gdLst/>
              <a:ahLst/>
              <a:cxnLst/>
              <a:rect l="l" t="t" r="r" b="b"/>
              <a:pathLst>
                <a:path w="139700" h="285750">
                  <a:moveTo>
                    <a:pt x="19050" y="0"/>
                  </a:moveTo>
                  <a:lnTo>
                    <a:pt x="12572" y="0"/>
                  </a:lnTo>
                  <a:lnTo>
                    <a:pt x="19050" y="6095"/>
                  </a:lnTo>
                  <a:lnTo>
                    <a:pt x="25526" y="12573"/>
                  </a:lnTo>
                  <a:lnTo>
                    <a:pt x="31622" y="19050"/>
                  </a:lnTo>
                  <a:lnTo>
                    <a:pt x="57150" y="31623"/>
                  </a:lnTo>
                  <a:lnTo>
                    <a:pt x="63626" y="38100"/>
                  </a:lnTo>
                  <a:lnTo>
                    <a:pt x="76200" y="56768"/>
                  </a:lnTo>
                  <a:lnTo>
                    <a:pt x="76200" y="63245"/>
                  </a:lnTo>
                  <a:lnTo>
                    <a:pt x="63626" y="88900"/>
                  </a:lnTo>
                  <a:lnTo>
                    <a:pt x="57150" y="107950"/>
                  </a:lnTo>
                  <a:lnTo>
                    <a:pt x="44576" y="126618"/>
                  </a:lnTo>
                  <a:lnTo>
                    <a:pt x="31622" y="152273"/>
                  </a:lnTo>
                  <a:lnTo>
                    <a:pt x="19050" y="171323"/>
                  </a:lnTo>
                  <a:lnTo>
                    <a:pt x="6476" y="215645"/>
                  </a:lnTo>
                  <a:lnTo>
                    <a:pt x="0" y="228600"/>
                  </a:lnTo>
                  <a:lnTo>
                    <a:pt x="6476" y="260223"/>
                  </a:lnTo>
                  <a:lnTo>
                    <a:pt x="12572" y="266700"/>
                  </a:lnTo>
                  <a:lnTo>
                    <a:pt x="44576" y="279273"/>
                  </a:lnTo>
                  <a:lnTo>
                    <a:pt x="63626" y="285369"/>
                  </a:lnTo>
                  <a:lnTo>
                    <a:pt x="101472" y="285369"/>
                  </a:lnTo>
                  <a:lnTo>
                    <a:pt x="114426" y="279273"/>
                  </a:lnTo>
                  <a:lnTo>
                    <a:pt x="139572" y="272795"/>
                  </a:lnTo>
                  <a:lnTo>
                    <a:pt x="139572" y="266700"/>
                  </a:lnTo>
                  <a:lnTo>
                    <a:pt x="139572" y="260223"/>
                  </a:lnTo>
                </a:path>
                <a:path w="139700" h="285750">
                  <a:moveTo>
                    <a:pt x="0" y="202945"/>
                  </a:moveTo>
                  <a:lnTo>
                    <a:pt x="38100" y="196469"/>
                  </a:lnTo>
                  <a:lnTo>
                    <a:pt x="0" y="202945"/>
                  </a:lnTo>
                  <a:lnTo>
                    <a:pt x="63626" y="190373"/>
                  </a:lnTo>
                  <a:lnTo>
                    <a:pt x="82422" y="1838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5140" y="4296282"/>
              <a:ext cx="355601" cy="177801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2966339" y="4445508"/>
            <a:ext cx="83185" cy="6985"/>
          </a:xfrm>
          <a:custGeom>
            <a:avLst/>
            <a:gdLst/>
            <a:ahLst/>
            <a:cxnLst/>
            <a:rect l="l" t="t" r="r" b="b"/>
            <a:pathLst>
              <a:path w="83185" h="6985">
                <a:moveTo>
                  <a:pt x="0" y="0"/>
                </a:moveTo>
                <a:lnTo>
                  <a:pt x="6477" y="0"/>
                </a:lnTo>
                <a:lnTo>
                  <a:pt x="25527" y="0"/>
                </a:lnTo>
                <a:lnTo>
                  <a:pt x="32004" y="0"/>
                </a:lnTo>
                <a:lnTo>
                  <a:pt x="57277" y="0"/>
                </a:lnTo>
                <a:lnTo>
                  <a:pt x="69850" y="0"/>
                </a:lnTo>
                <a:lnTo>
                  <a:pt x="82804" y="64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972816" y="4528311"/>
            <a:ext cx="114935" cy="25400"/>
          </a:xfrm>
          <a:custGeom>
            <a:avLst/>
            <a:gdLst/>
            <a:ahLst/>
            <a:cxnLst/>
            <a:rect l="l" t="t" r="r" b="b"/>
            <a:pathLst>
              <a:path w="114935" h="25400">
                <a:moveTo>
                  <a:pt x="0" y="12573"/>
                </a:moveTo>
                <a:lnTo>
                  <a:pt x="12572" y="18668"/>
                </a:lnTo>
                <a:lnTo>
                  <a:pt x="25526" y="25145"/>
                </a:lnTo>
                <a:lnTo>
                  <a:pt x="57276" y="18668"/>
                </a:lnTo>
                <a:lnTo>
                  <a:pt x="69850" y="12573"/>
                </a:lnTo>
                <a:lnTo>
                  <a:pt x="101472" y="6095"/>
                </a:lnTo>
                <a:lnTo>
                  <a:pt x="11442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3414013" y="4328032"/>
            <a:ext cx="667385" cy="470534"/>
            <a:chOff x="3414013" y="4328032"/>
            <a:chExt cx="667385" cy="470534"/>
          </a:xfrm>
        </p:grpSpPr>
        <p:sp>
          <p:nvSpPr>
            <p:cNvPr id="50" name="object 50"/>
            <p:cNvSpPr/>
            <p:nvPr/>
          </p:nvSpPr>
          <p:spPr>
            <a:xfrm>
              <a:off x="3423538" y="4458461"/>
              <a:ext cx="273685" cy="330200"/>
            </a:xfrm>
            <a:custGeom>
              <a:avLst/>
              <a:gdLst/>
              <a:ahLst/>
              <a:cxnLst/>
              <a:rect l="l" t="t" r="r" b="b"/>
              <a:pathLst>
                <a:path w="273685" h="330200">
                  <a:moveTo>
                    <a:pt x="0" y="0"/>
                  </a:moveTo>
                  <a:lnTo>
                    <a:pt x="6476" y="31623"/>
                  </a:lnTo>
                  <a:lnTo>
                    <a:pt x="12953" y="63373"/>
                  </a:lnTo>
                  <a:lnTo>
                    <a:pt x="19050" y="145795"/>
                  </a:lnTo>
                  <a:lnTo>
                    <a:pt x="19050" y="184023"/>
                  </a:lnTo>
                  <a:lnTo>
                    <a:pt x="19050" y="247269"/>
                  </a:lnTo>
                  <a:lnTo>
                    <a:pt x="25526" y="272923"/>
                  </a:lnTo>
                  <a:lnTo>
                    <a:pt x="32003" y="298450"/>
                  </a:lnTo>
                  <a:lnTo>
                    <a:pt x="44576" y="323595"/>
                  </a:lnTo>
                  <a:lnTo>
                    <a:pt x="50673" y="330073"/>
                  </a:lnTo>
                  <a:lnTo>
                    <a:pt x="57276" y="330073"/>
                  </a:lnTo>
                  <a:lnTo>
                    <a:pt x="63753" y="330073"/>
                  </a:lnTo>
                  <a:lnTo>
                    <a:pt x="76326" y="323595"/>
                  </a:lnTo>
                  <a:lnTo>
                    <a:pt x="88900" y="298450"/>
                  </a:lnTo>
                  <a:lnTo>
                    <a:pt x="95376" y="279400"/>
                  </a:lnTo>
                  <a:lnTo>
                    <a:pt x="101853" y="247269"/>
                  </a:lnTo>
                  <a:lnTo>
                    <a:pt x="107950" y="234695"/>
                  </a:lnTo>
                  <a:lnTo>
                    <a:pt x="114426" y="209550"/>
                  </a:lnTo>
                  <a:lnTo>
                    <a:pt x="120903" y="215645"/>
                  </a:lnTo>
                  <a:lnTo>
                    <a:pt x="133476" y="234695"/>
                  </a:lnTo>
                  <a:lnTo>
                    <a:pt x="146176" y="247269"/>
                  </a:lnTo>
                  <a:lnTo>
                    <a:pt x="165226" y="272923"/>
                  </a:lnTo>
                  <a:lnTo>
                    <a:pt x="177800" y="279400"/>
                  </a:lnTo>
                  <a:lnTo>
                    <a:pt x="209550" y="298450"/>
                  </a:lnTo>
                  <a:lnTo>
                    <a:pt x="228600" y="298450"/>
                  </a:lnTo>
                  <a:lnTo>
                    <a:pt x="254126" y="298450"/>
                  </a:lnTo>
                  <a:lnTo>
                    <a:pt x="266700" y="298450"/>
                  </a:lnTo>
                  <a:lnTo>
                    <a:pt x="273176" y="285495"/>
                  </a:lnTo>
                  <a:lnTo>
                    <a:pt x="273176" y="266445"/>
                  </a:lnTo>
                  <a:lnTo>
                    <a:pt x="273176" y="247269"/>
                  </a:lnTo>
                  <a:lnTo>
                    <a:pt x="260603" y="215645"/>
                  </a:lnTo>
                  <a:lnTo>
                    <a:pt x="247650" y="203073"/>
                  </a:lnTo>
                  <a:lnTo>
                    <a:pt x="228600" y="164845"/>
                  </a:lnTo>
                  <a:lnTo>
                    <a:pt x="222503" y="152273"/>
                  </a:lnTo>
                  <a:lnTo>
                    <a:pt x="209550" y="120650"/>
                  </a:lnTo>
                  <a:lnTo>
                    <a:pt x="203326" y="114173"/>
                  </a:lnTo>
                  <a:lnTo>
                    <a:pt x="203326" y="107695"/>
                  </a:lnTo>
                  <a:lnTo>
                    <a:pt x="209550" y="101473"/>
                  </a:lnTo>
                  <a:lnTo>
                    <a:pt x="216026" y="949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25417" y="4328032"/>
              <a:ext cx="355601" cy="177801"/>
            </a:xfrm>
            <a:prstGeom prst="rect">
              <a:avLst/>
            </a:prstGeom>
          </p:spPr>
        </p:pic>
      </p:grpSp>
      <p:sp>
        <p:nvSpPr>
          <p:cNvPr id="52" name="object 52"/>
          <p:cNvSpPr/>
          <p:nvPr/>
        </p:nvSpPr>
        <p:spPr>
          <a:xfrm>
            <a:off x="4306189" y="4579111"/>
            <a:ext cx="260350" cy="209550"/>
          </a:xfrm>
          <a:custGeom>
            <a:avLst/>
            <a:gdLst/>
            <a:ahLst/>
            <a:cxnLst/>
            <a:rect l="l" t="t" r="r" b="b"/>
            <a:pathLst>
              <a:path w="260350" h="209550">
                <a:moveTo>
                  <a:pt x="114553" y="19050"/>
                </a:moveTo>
                <a:lnTo>
                  <a:pt x="114553" y="12573"/>
                </a:lnTo>
                <a:lnTo>
                  <a:pt x="114553" y="19050"/>
                </a:lnTo>
                <a:lnTo>
                  <a:pt x="114553" y="6095"/>
                </a:lnTo>
                <a:lnTo>
                  <a:pt x="108076" y="0"/>
                </a:lnTo>
                <a:lnTo>
                  <a:pt x="101600" y="0"/>
                </a:lnTo>
                <a:lnTo>
                  <a:pt x="89026" y="0"/>
                </a:lnTo>
                <a:lnTo>
                  <a:pt x="82423" y="6095"/>
                </a:lnTo>
                <a:lnTo>
                  <a:pt x="57276" y="31623"/>
                </a:lnTo>
                <a:lnTo>
                  <a:pt x="44703" y="50673"/>
                </a:lnTo>
                <a:lnTo>
                  <a:pt x="19176" y="101473"/>
                </a:lnTo>
                <a:lnTo>
                  <a:pt x="6476" y="126618"/>
                </a:lnTo>
                <a:lnTo>
                  <a:pt x="0" y="145795"/>
                </a:lnTo>
                <a:lnTo>
                  <a:pt x="0" y="171323"/>
                </a:lnTo>
                <a:lnTo>
                  <a:pt x="0" y="183895"/>
                </a:lnTo>
                <a:lnTo>
                  <a:pt x="6476" y="196469"/>
                </a:lnTo>
                <a:lnTo>
                  <a:pt x="12700" y="209423"/>
                </a:lnTo>
                <a:lnTo>
                  <a:pt x="31750" y="209423"/>
                </a:lnTo>
                <a:lnTo>
                  <a:pt x="69850" y="209423"/>
                </a:lnTo>
                <a:lnTo>
                  <a:pt x="89026" y="202945"/>
                </a:lnTo>
                <a:lnTo>
                  <a:pt x="133603" y="171323"/>
                </a:lnTo>
                <a:lnTo>
                  <a:pt x="146176" y="152273"/>
                </a:lnTo>
                <a:lnTo>
                  <a:pt x="171450" y="114045"/>
                </a:lnTo>
                <a:lnTo>
                  <a:pt x="177926" y="94995"/>
                </a:lnTo>
                <a:lnTo>
                  <a:pt x="177926" y="63373"/>
                </a:lnTo>
                <a:lnTo>
                  <a:pt x="177926" y="50673"/>
                </a:lnTo>
                <a:lnTo>
                  <a:pt x="177926" y="37718"/>
                </a:lnTo>
                <a:lnTo>
                  <a:pt x="171450" y="37718"/>
                </a:lnTo>
                <a:lnTo>
                  <a:pt x="171450" y="44195"/>
                </a:lnTo>
                <a:lnTo>
                  <a:pt x="171450" y="56895"/>
                </a:lnTo>
                <a:lnTo>
                  <a:pt x="171450" y="88900"/>
                </a:lnTo>
                <a:lnTo>
                  <a:pt x="177926" y="107950"/>
                </a:lnTo>
                <a:lnTo>
                  <a:pt x="184403" y="126618"/>
                </a:lnTo>
                <a:lnTo>
                  <a:pt x="196976" y="139573"/>
                </a:lnTo>
                <a:lnTo>
                  <a:pt x="203453" y="152273"/>
                </a:lnTo>
                <a:lnTo>
                  <a:pt x="222503" y="171323"/>
                </a:lnTo>
                <a:lnTo>
                  <a:pt x="235076" y="177800"/>
                </a:lnTo>
                <a:lnTo>
                  <a:pt x="247776" y="177800"/>
                </a:lnTo>
                <a:lnTo>
                  <a:pt x="254253" y="177800"/>
                </a:lnTo>
                <a:lnTo>
                  <a:pt x="260350" y="1587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69967" y="4353559"/>
            <a:ext cx="311024" cy="16522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16067" y="4461509"/>
            <a:ext cx="203074" cy="216028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5566790" y="4258182"/>
            <a:ext cx="572135" cy="457200"/>
            <a:chOff x="5566790" y="4258182"/>
            <a:chExt cx="572135" cy="457200"/>
          </a:xfrm>
        </p:grpSpPr>
        <p:sp>
          <p:nvSpPr>
            <p:cNvPr id="56" name="object 56"/>
            <p:cNvSpPr/>
            <p:nvPr/>
          </p:nvSpPr>
          <p:spPr>
            <a:xfrm>
              <a:off x="5576316" y="4267707"/>
              <a:ext cx="158750" cy="438150"/>
            </a:xfrm>
            <a:custGeom>
              <a:avLst/>
              <a:gdLst/>
              <a:ahLst/>
              <a:cxnLst/>
              <a:rect l="l" t="t" r="r" b="b"/>
              <a:pathLst>
                <a:path w="158750" h="438150">
                  <a:moveTo>
                    <a:pt x="6476" y="0"/>
                  </a:moveTo>
                  <a:lnTo>
                    <a:pt x="0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2954"/>
                  </a:lnTo>
                  <a:lnTo>
                    <a:pt x="0" y="19050"/>
                  </a:lnTo>
                  <a:lnTo>
                    <a:pt x="6476" y="32004"/>
                  </a:lnTo>
                  <a:lnTo>
                    <a:pt x="19050" y="76327"/>
                  </a:lnTo>
                  <a:lnTo>
                    <a:pt x="25526" y="107950"/>
                  </a:lnTo>
                  <a:lnTo>
                    <a:pt x="31623" y="139700"/>
                  </a:lnTo>
                  <a:lnTo>
                    <a:pt x="38100" y="215900"/>
                  </a:lnTo>
                  <a:lnTo>
                    <a:pt x="38100" y="254127"/>
                  </a:lnTo>
                  <a:lnTo>
                    <a:pt x="38100" y="285750"/>
                  </a:lnTo>
                  <a:lnTo>
                    <a:pt x="44323" y="343027"/>
                  </a:lnTo>
                  <a:lnTo>
                    <a:pt x="44323" y="362077"/>
                  </a:lnTo>
                  <a:lnTo>
                    <a:pt x="44323" y="387350"/>
                  </a:lnTo>
                  <a:lnTo>
                    <a:pt x="44323" y="400304"/>
                  </a:lnTo>
                  <a:lnTo>
                    <a:pt x="44323" y="406400"/>
                  </a:lnTo>
                  <a:lnTo>
                    <a:pt x="44323" y="412877"/>
                  </a:lnTo>
                  <a:lnTo>
                    <a:pt x="50800" y="406400"/>
                  </a:lnTo>
                  <a:lnTo>
                    <a:pt x="50800" y="387350"/>
                  </a:lnTo>
                  <a:lnTo>
                    <a:pt x="50800" y="381254"/>
                  </a:lnTo>
                  <a:lnTo>
                    <a:pt x="50800" y="368300"/>
                  </a:lnTo>
                  <a:lnTo>
                    <a:pt x="44323" y="355600"/>
                  </a:lnTo>
                  <a:lnTo>
                    <a:pt x="44323" y="343027"/>
                  </a:lnTo>
                  <a:lnTo>
                    <a:pt x="44323" y="330454"/>
                  </a:lnTo>
                  <a:lnTo>
                    <a:pt x="38100" y="317500"/>
                  </a:lnTo>
                  <a:lnTo>
                    <a:pt x="38100" y="304927"/>
                  </a:lnTo>
                  <a:lnTo>
                    <a:pt x="38100" y="298450"/>
                  </a:lnTo>
                  <a:lnTo>
                    <a:pt x="38100" y="292227"/>
                  </a:lnTo>
                  <a:lnTo>
                    <a:pt x="38100" y="285750"/>
                  </a:lnTo>
                  <a:lnTo>
                    <a:pt x="44323" y="279273"/>
                  </a:lnTo>
                  <a:lnTo>
                    <a:pt x="50800" y="279273"/>
                  </a:lnTo>
                  <a:lnTo>
                    <a:pt x="57276" y="273177"/>
                  </a:lnTo>
                  <a:lnTo>
                    <a:pt x="63373" y="266700"/>
                  </a:lnTo>
                  <a:lnTo>
                    <a:pt x="69850" y="266700"/>
                  </a:lnTo>
                  <a:lnTo>
                    <a:pt x="76326" y="266700"/>
                  </a:lnTo>
                  <a:lnTo>
                    <a:pt x="82423" y="266700"/>
                  </a:lnTo>
                  <a:lnTo>
                    <a:pt x="95376" y="279273"/>
                  </a:lnTo>
                  <a:lnTo>
                    <a:pt x="101473" y="292227"/>
                  </a:lnTo>
                  <a:lnTo>
                    <a:pt x="120650" y="304927"/>
                  </a:lnTo>
                  <a:lnTo>
                    <a:pt x="133223" y="317500"/>
                  </a:lnTo>
                  <a:lnTo>
                    <a:pt x="152273" y="336550"/>
                  </a:lnTo>
                  <a:lnTo>
                    <a:pt x="152273" y="349123"/>
                  </a:lnTo>
                  <a:lnTo>
                    <a:pt x="158750" y="368300"/>
                  </a:lnTo>
                  <a:lnTo>
                    <a:pt x="158750" y="381254"/>
                  </a:lnTo>
                  <a:lnTo>
                    <a:pt x="146176" y="400304"/>
                  </a:lnTo>
                  <a:lnTo>
                    <a:pt x="139700" y="412877"/>
                  </a:lnTo>
                  <a:lnTo>
                    <a:pt x="114173" y="425450"/>
                  </a:lnTo>
                  <a:lnTo>
                    <a:pt x="101473" y="431927"/>
                  </a:lnTo>
                  <a:lnTo>
                    <a:pt x="88900" y="438023"/>
                  </a:lnTo>
                  <a:lnTo>
                    <a:pt x="76326" y="438023"/>
                  </a:lnTo>
                  <a:lnTo>
                    <a:pt x="63373" y="438023"/>
                  </a:lnTo>
                  <a:lnTo>
                    <a:pt x="50800" y="431927"/>
                  </a:lnTo>
                  <a:lnTo>
                    <a:pt x="44323" y="431927"/>
                  </a:lnTo>
                  <a:lnTo>
                    <a:pt x="38100" y="419354"/>
                  </a:lnTo>
                  <a:lnTo>
                    <a:pt x="38100" y="412877"/>
                  </a:lnTo>
                  <a:lnTo>
                    <a:pt x="44323" y="400304"/>
                  </a:lnTo>
                  <a:lnTo>
                    <a:pt x="50800" y="3938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69863" y="4283709"/>
              <a:ext cx="368555" cy="190374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2372867" y="4950459"/>
            <a:ext cx="501650" cy="381000"/>
            <a:chOff x="2372867" y="4950459"/>
            <a:chExt cx="501650" cy="381000"/>
          </a:xfrm>
        </p:grpSpPr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72867" y="5147309"/>
              <a:ext cx="183897" cy="1840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75940" y="4950459"/>
              <a:ext cx="298324" cy="165228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3061716" y="5093208"/>
            <a:ext cx="63500" cy="19050"/>
          </a:xfrm>
          <a:custGeom>
            <a:avLst/>
            <a:gdLst/>
            <a:ahLst/>
            <a:cxnLst/>
            <a:rect l="l" t="t" r="r" b="b"/>
            <a:pathLst>
              <a:path w="63500" h="19050">
                <a:moveTo>
                  <a:pt x="0" y="0"/>
                </a:moveTo>
                <a:lnTo>
                  <a:pt x="19050" y="6477"/>
                </a:lnTo>
                <a:lnTo>
                  <a:pt x="0" y="0"/>
                </a:lnTo>
                <a:lnTo>
                  <a:pt x="31622" y="6477"/>
                </a:lnTo>
                <a:lnTo>
                  <a:pt x="38100" y="6477"/>
                </a:lnTo>
                <a:lnTo>
                  <a:pt x="44322" y="12954"/>
                </a:lnTo>
                <a:lnTo>
                  <a:pt x="63372" y="12954"/>
                </a:lnTo>
                <a:lnTo>
                  <a:pt x="63372" y="190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55239" y="5195061"/>
            <a:ext cx="95885" cy="12700"/>
          </a:xfrm>
          <a:custGeom>
            <a:avLst/>
            <a:gdLst/>
            <a:ahLst/>
            <a:cxnLst/>
            <a:rect l="l" t="t" r="r" b="b"/>
            <a:pathLst>
              <a:path w="95885" h="12700">
                <a:moveTo>
                  <a:pt x="0" y="0"/>
                </a:moveTo>
                <a:lnTo>
                  <a:pt x="19050" y="12573"/>
                </a:lnTo>
                <a:lnTo>
                  <a:pt x="38100" y="12573"/>
                </a:lnTo>
                <a:lnTo>
                  <a:pt x="50800" y="12573"/>
                </a:lnTo>
                <a:lnTo>
                  <a:pt x="69850" y="6095"/>
                </a:lnTo>
                <a:lnTo>
                  <a:pt x="82804" y="6095"/>
                </a:lnTo>
                <a:lnTo>
                  <a:pt x="95377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52139" y="5201158"/>
            <a:ext cx="38100" cy="6985"/>
          </a:xfrm>
          <a:custGeom>
            <a:avLst/>
            <a:gdLst/>
            <a:ahLst/>
            <a:cxnLst/>
            <a:rect l="l" t="t" r="r" b="b"/>
            <a:pathLst>
              <a:path w="38100" h="6985">
                <a:moveTo>
                  <a:pt x="0" y="6477"/>
                </a:moveTo>
                <a:lnTo>
                  <a:pt x="6476" y="6477"/>
                </a:lnTo>
                <a:lnTo>
                  <a:pt x="19050" y="6477"/>
                </a:lnTo>
                <a:lnTo>
                  <a:pt x="32003" y="0"/>
                </a:lnTo>
                <a:lnTo>
                  <a:pt x="3810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791839" y="520763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6476" y="0"/>
                </a:lnTo>
                <a:lnTo>
                  <a:pt x="12953" y="0"/>
                </a:lnTo>
                <a:lnTo>
                  <a:pt x="190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38015" y="5207634"/>
            <a:ext cx="45085" cy="6985"/>
          </a:xfrm>
          <a:custGeom>
            <a:avLst/>
            <a:gdLst/>
            <a:ahLst/>
            <a:cxnLst/>
            <a:rect l="l" t="t" r="r" b="b"/>
            <a:pathLst>
              <a:path w="45085" h="6985">
                <a:moveTo>
                  <a:pt x="0" y="0"/>
                </a:moveTo>
                <a:lnTo>
                  <a:pt x="12573" y="6476"/>
                </a:lnTo>
                <a:lnTo>
                  <a:pt x="19050" y="6476"/>
                </a:lnTo>
                <a:lnTo>
                  <a:pt x="31623" y="6476"/>
                </a:lnTo>
                <a:lnTo>
                  <a:pt x="4457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28389" y="5220208"/>
            <a:ext cx="635" cy="0"/>
          </a:xfrm>
          <a:custGeom>
            <a:avLst/>
            <a:gdLst/>
            <a:ahLst/>
            <a:cxnLst/>
            <a:rect l="l" t="t" r="r" b="b"/>
            <a:pathLst>
              <a:path w="635">
                <a:moveTo>
                  <a:pt x="0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2512567" y="5534659"/>
            <a:ext cx="165100" cy="337185"/>
            <a:chOff x="2512567" y="5534659"/>
            <a:chExt cx="165100" cy="337185"/>
          </a:xfrm>
        </p:grpSpPr>
        <p:sp>
          <p:nvSpPr>
            <p:cNvPr id="68" name="object 68"/>
            <p:cNvSpPr/>
            <p:nvPr/>
          </p:nvSpPr>
          <p:spPr>
            <a:xfrm>
              <a:off x="2559812" y="5544185"/>
              <a:ext cx="51435" cy="318135"/>
            </a:xfrm>
            <a:custGeom>
              <a:avLst/>
              <a:gdLst/>
              <a:ahLst/>
              <a:cxnLst/>
              <a:rect l="l" t="t" r="r" b="b"/>
              <a:pathLst>
                <a:path w="51435" h="318135">
                  <a:moveTo>
                    <a:pt x="0" y="0"/>
                  </a:moveTo>
                  <a:lnTo>
                    <a:pt x="6604" y="6222"/>
                  </a:lnTo>
                  <a:lnTo>
                    <a:pt x="6604" y="19176"/>
                  </a:lnTo>
                  <a:lnTo>
                    <a:pt x="13081" y="31749"/>
                  </a:lnTo>
                  <a:lnTo>
                    <a:pt x="19176" y="57276"/>
                  </a:lnTo>
                  <a:lnTo>
                    <a:pt x="25654" y="108038"/>
                  </a:lnTo>
                  <a:lnTo>
                    <a:pt x="32131" y="139725"/>
                  </a:lnTo>
                  <a:lnTo>
                    <a:pt x="38226" y="196964"/>
                  </a:lnTo>
                  <a:lnTo>
                    <a:pt x="38226" y="222161"/>
                  </a:lnTo>
                  <a:lnTo>
                    <a:pt x="44704" y="266801"/>
                  </a:lnTo>
                  <a:lnTo>
                    <a:pt x="44704" y="285876"/>
                  </a:lnTo>
                  <a:lnTo>
                    <a:pt x="44704" y="298475"/>
                  </a:lnTo>
                  <a:lnTo>
                    <a:pt x="51181" y="304596"/>
                  </a:lnTo>
                  <a:lnTo>
                    <a:pt x="51181" y="311086"/>
                  </a:lnTo>
                  <a:lnTo>
                    <a:pt x="51181" y="31756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12567" y="5756820"/>
              <a:ext cx="164847" cy="101486"/>
            </a:xfrm>
            <a:prstGeom prst="rect">
              <a:avLst/>
            </a:prstGeom>
          </p:spPr>
        </p:pic>
      </p:grpSp>
      <p:sp>
        <p:nvSpPr>
          <p:cNvPr id="70" name="object 70"/>
          <p:cNvSpPr/>
          <p:nvPr/>
        </p:nvSpPr>
        <p:spPr>
          <a:xfrm>
            <a:off x="2661792" y="6166307"/>
            <a:ext cx="177800" cy="337185"/>
          </a:xfrm>
          <a:custGeom>
            <a:avLst/>
            <a:gdLst/>
            <a:ahLst/>
            <a:cxnLst/>
            <a:rect l="l" t="t" r="r" b="b"/>
            <a:pathLst>
              <a:path w="177800" h="337184">
                <a:moveTo>
                  <a:pt x="0" y="0"/>
                </a:moveTo>
                <a:lnTo>
                  <a:pt x="0" y="12953"/>
                </a:lnTo>
                <a:lnTo>
                  <a:pt x="0" y="25552"/>
                </a:lnTo>
                <a:lnTo>
                  <a:pt x="6095" y="63715"/>
                </a:lnTo>
                <a:lnTo>
                  <a:pt x="12573" y="82803"/>
                </a:lnTo>
                <a:lnTo>
                  <a:pt x="25145" y="120954"/>
                </a:lnTo>
                <a:lnTo>
                  <a:pt x="38100" y="146164"/>
                </a:lnTo>
                <a:lnTo>
                  <a:pt x="44195" y="158762"/>
                </a:lnTo>
                <a:lnTo>
                  <a:pt x="50673" y="171716"/>
                </a:lnTo>
                <a:lnTo>
                  <a:pt x="63373" y="177838"/>
                </a:lnTo>
                <a:lnTo>
                  <a:pt x="75945" y="184315"/>
                </a:lnTo>
                <a:lnTo>
                  <a:pt x="101473" y="171716"/>
                </a:lnTo>
                <a:lnTo>
                  <a:pt x="120523" y="146164"/>
                </a:lnTo>
                <a:lnTo>
                  <a:pt x="133223" y="127076"/>
                </a:lnTo>
                <a:lnTo>
                  <a:pt x="133223" y="108000"/>
                </a:lnTo>
                <a:lnTo>
                  <a:pt x="139700" y="88912"/>
                </a:lnTo>
                <a:lnTo>
                  <a:pt x="139700" y="57238"/>
                </a:lnTo>
                <a:lnTo>
                  <a:pt x="139700" y="44640"/>
                </a:lnTo>
                <a:lnTo>
                  <a:pt x="133223" y="38163"/>
                </a:lnTo>
                <a:lnTo>
                  <a:pt x="126618" y="38163"/>
                </a:lnTo>
                <a:lnTo>
                  <a:pt x="126618" y="50761"/>
                </a:lnTo>
                <a:lnTo>
                  <a:pt x="126618" y="88912"/>
                </a:lnTo>
                <a:lnTo>
                  <a:pt x="133223" y="108000"/>
                </a:lnTo>
                <a:lnTo>
                  <a:pt x="145795" y="165239"/>
                </a:lnTo>
                <a:lnTo>
                  <a:pt x="152273" y="190804"/>
                </a:lnTo>
                <a:lnTo>
                  <a:pt x="164845" y="247675"/>
                </a:lnTo>
                <a:lnTo>
                  <a:pt x="171323" y="266763"/>
                </a:lnTo>
                <a:lnTo>
                  <a:pt x="177800" y="298437"/>
                </a:lnTo>
                <a:lnTo>
                  <a:pt x="177800" y="311404"/>
                </a:lnTo>
                <a:lnTo>
                  <a:pt x="171323" y="330479"/>
                </a:lnTo>
                <a:lnTo>
                  <a:pt x="164845" y="336600"/>
                </a:lnTo>
                <a:lnTo>
                  <a:pt x="152273" y="336600"/>
                </a:lnTo>
                <a:lnTo>
                  <a:pt x="145795" y="336600"/>
                </a:lnTo>
                <a:lnTo>
                  <a:pt x="126618" y="317512"/>
                </a:lnTo>
                <a:lnTo>
                  <a:pt x="120523" y="311404"/>
                </a:lnTo>
                <a:lnTo>
                  <a:pt x="94995" y="285838"/>
                </a:lnTo>
                <a:lnTo>
                  <a:pt x="88900" y="273240"/>
                </a:lnTo>
                <a:lnTo>
                  <a:pt x="75945" y="254152"/>
                </a:lnTo>
                <a:lnTo>
                  <a:pt x="56895" y="228600"/>
                </a:lnTo>
                <a:lnTo>
                  <a:pt x="44195" y="216001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633090" y="5960223"/>
            <a:ext cx="190501" cy="139650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1540890" y="3013582"/>
            <a:ext cx="342900" cy="3213100"/>
            <a:chOff x="1540890" y="3013582"/>
            <a:chExt cx="342900" cy="3213100"/>
          </a:xfrm>
        </p:grpSpPr>
        <p:sp>
          <p:nvSpPr>
            <p:cNvPr id="73" name="object 73"/>
            <p:cNvSpPr/>
            <p:nvPr/>
          </p:nvSpPr>
          <p:spPr>
            <a:xfrm>
              <a:off x="1677542" y="3105530"/>
              <a:ext cx="171450" cy="3004185"/>
            </a:xfrm>
            <a:custGeom>
              <a:avLst/>
              <a:gdLst/>
              <a:ahLst/>
              <a:cxnLst/>
              <a:rect l="l" t="t" r="r" b="b"/>
              <a:pathLst>
                <a:path w="171450" h="3004185">
                  <a:moveTo>
                    <a:pt x="0" y="0"/>
                  </a:moveTo>
                  <a:lnTo>
                    <a:pt x="0" y="6477"/>
                  </a:lnTo>
                  <a:lnTo>
                    <a:pt x="6095" y="19177"/>
                  </a:lnTo>
                  <a:lnTo>
                    <a:pt x="6095" y="32131"/>
                  </a:lnTo>
                  <a:lnTo>
                    <a:pt x="12573" y="63754"/>
                  </a:lnTo>
                  <a:lnTo>
                    <a:pt x="19050" y="82804"/>
                  </a:lnTo>
                  <a:lnTo>
                    <a:pt x="31623" y="133604"/>
                  </a:lnTo>
                  <a:lnTo>
                    <a:pt x="31623" y="165354"/>
                  </a:lnTo>
                  <a:lnTo>
                    <a:pt x="44195" y="247777"/>
                  </a:lnTo>
                  <a:lnTo>
                    <a:pt x="44195" y="292354"/>
                  </a:lnTo>
                  <a:lnTo>
                    <a:pt x="50673" y="406527"/>
                  </a:lnTo>
                  <a:lnTo>
                    <a:pt x="56895" y="470154"/>
                  </a:lnTo>
                  <a:lnTo>
                    <a:pt x="56895" y="546227"/>
                  </a:lnTo>
                  <a:lnTo>
                    <a:pt x="56895" y="616077"/>
                  </a:lnTo>
                  <a:lnTo>
                    <a:pt x="63373" y="692277"/>
                  </a:lnTo>
                  <a:lnTo>
                    <a:pt x="69850" y="851154"/>
                  </a:lnTo>
                  <a:lnTo>
                    <a:pt x="69850" y="933577"/>
                  </a:lnTo>
                  <a:lnTo>
                    <a:pt x="75945" y="1009904"/>
                  </a:lnTo>
                  <a:lnTo>
                    <a:pt x="75945" y="1092327"/>
                  </a:lnTo>
                  <a:lnTo>
                    <a:pt x="82423" y="1168654"/>
                  </a:lnTo>
                  <a:lnTo>
                    <a:pt x="82423" y="1244981"/>
                  </a:lnTo>
                  <a:lnTo>
                    <a:pt x="88900" y="1390777"/>
                  </a:lnTo>
                  <a:lnTo>
                    <a:pt x="88900" y="1467104"/>
                  </a:lnTo>
                  <a:lnTo>
                    <a:pt x="88900" y="1543431"/>
                  </a:lnTo>
                  <a:lnTo>
                    <a:pt x="94995" y="1702181"/>
                  </a:lnTo>
                  <a:lnTo>
                    <a:pt x="94995" y="2267331"/>
                  </a:lnTo>
                  <a:lnTo>
                    <a:pt x="101473" y="2343277"/>
                  </a:lnTo>
                  <a:lnTo>
                    <a:pt x="107950" y="2476881"/>
                  </a:lnTo>
                  <a:lnTo>
                    <a:pt x="107950" y="2533738"/>
                  </a:lnTo>
                  <a:lnTo>
                    <a:pt x="114045" y="2590977"/>
                  </a:lnTo>
                  <a:lnTo>
                    <a:pt x="114045" y="2648216"/>
                  </a:lnTo>
                  <a:lnTo>
                    <a:pt x="120523" y="2743250"/>
                  </a:lnTo>
                  <a:lnTo>
                    <a:pt x="126745" y="2781414"/>
                  </a:lnTo>
                  <a:lnTo>
                    <a:pt x="133223" y="2857728"/>
                  </a:lnTo>
                  <a:lnTo>
                    <a:pt x="139700" y="2889415"/>
                  </a:lnTo>
                  <a:lnTo>
                    <a:pt x="145795" y="2940177"/>
                  </a:lnTo>
                  <a:lnTo>
                    <a:pt x="152273" y="2965729"/>
                  </a:lnTo>
                  <a:lnTo>
                    <a:pt x="164845" y="2997415"/>
                  </a:lnTo>
                  <a:lnTo>
                    <a:pt x="164845" y="3003892"/>
                  </a:lnTo>
                  <a:lnTo>
                    <a:pt x="171323" y="300389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8690" y="6093421"/>
              <a:ext cx="164847" cy="13317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550415" y="3023107"/>
              <a:ext cx="267335" cy="241300"/>
            </a:xfrm>
            <a:custGeom>
              <a:avLst/>
              <a:gdLst/>
              <a:ahLst/>
              <a:cxnLst/>
              <a:rect l="l" t="t" r="r" b="b"/>
              <a:pathLst>
                <a:path w="267335" h="241300">
                  <a:moveTo>
                    <a:pt x="12572" y="235076"/>
                  </a:moveTo>
                  <a:lnTo>
                    <a:pt x="0" y="241300"/>
                  </a:lnTo>
                  <a:lnTo>
                    <a:pt x="0" y="235076"/>
                  </a:lnTo>
                  <a:lnTo>
                    <a:pt x="6477" y="216026"/>
                  </a:lnTo>
                  <a:lnTo>
                    <a:pt x="12572" y="196976"/>
                  </a:lnTo>
                  <a:lnTo>
                    <a:pt x="25272" y="177926"/>
                  </a:lnTo>
                  <a:lnTo>
                    <a:pt x="57277" y="120650"/>
                  </a:lnTo>
                  <a:lnTo>
                    <a:pt x="69850" y="88900"/>
                  </a:lnTo>
                  <a:lnTo>
                    <a:pt x="108077" y="38226"/>
                  </a:lnTo>
                  <a:lnTo>
                    <a:pt x="120650" y="19176"/>
                  </a:lnTo>
                  <a:lnTo>
                    <a:pt x="139700" y="0"/>
                  </a:lnTo>
                  <a:lnTo>
                    <a:pt x="146177" y="0"/>
                  </a:lnTo>
                  <a:lnTo>
                    <a:pt x="158750" y="6476"/>
                  </a:lnTo>
                  <a:lnTo>
                    <a:pt x="165227" y="25653"/>
                  </a:lnTo>
                  <a:lnTo>
                    <a:pt x="184022" y="82422"/>
                  </a:lnTo>
                  <a:lnTo>
                    <a:pt x="196977" y="114553"/>
                  </a:lnTo>
                  <a:lnTo>
                    <a:pt x="209550" y="139700"/>
                  </a:lnTo>
                  <a:lnTo>
                    <a:pt x="222122" y="165226"/>
                  </a:lnTo>
                  <a:lnTo>
                    <a:pt x="235077" y="190500"/>
                  </a:lnTo>
                  <a:lnTo>
                    <a:pt x="266827" y="2286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8846566" y="3899408"/>
            <a:ext cx="279400" cy="355600"/>
          </a:xfrm>
          <a:custGeom>
            <a:avLst/>
            <a:gdLst/>
            <a:ahLst/>
            <a:cxnLst/>
            <a:rect l="l" t="t" r="r" b="b"/>
            <a:pathLst>
              <a:path w="279400" h="355600">
                <a:moveTo>
                  <a:pt x="139700" y="0"/>
                </a:moveTo>
                <a:lnTo>
                  <a:pt x="146176" y="0"/>
                </a:lnTo>
                <a:lnTo>
                  <a:pt x="146176" y="6477"/>
                </a:lnTo>
                <a:lnTo>
                  <a:pt x="146176" y="19050"/>
                </a:lnTo>
                <a:lnTo>
                  <a:pt x="146176" y="50800"/>
                </a:lnTo>
                <a:lnTo>
                  <a:pt x="133223" y="101854"/>
                </a:lnTo>
                <a:lnTo>
                  <a:pt x="120650" y="127000"/>
                </a:lnTo>
                <a:lnTo>
                  <a:pt x="95376" y="190373"/>
                </a:lnTo>
                <a:lnTo>
                  <a:pt x="76326" y="222504"/>
                </a:lnTo>
                <a:lnTo>
                  <a:pt x="38100" y="279400"/>
                </a:lnTo>
                <a:lnTo>
                  <a:pt x="25526" y="298450"/>
                </a:lnTo>
                <a:lnTo>
                  <a:pt x="12573" y="323977"/>
                </a:lnTo>
                <a:lnTo>
                  <a:pt x="6476" y="336550"/>
                </a:lnTo>
                <a:lnTo>
                  <a:pt x="0" y="343027"/>
                </a:lnTo>
                <a:lnTo>
                  <a:pt x="0" y="349123"/>
                </a:lnTo>
                <a:lnTo>
                  <a:pt x="0" y="355600"/>
                </a:lnTo>
              </a:path>
              <a:path w="279400" h="355600">
                <a:moveTo>
                  <a:pt x="158750" y="196850"/>
                </a:moveTo>
                <a:lnTo>
                  <a:pt x="171323" y="196850"/>
                </a:lnTo>
                <a:lnTo>
                  <a:pt x="158750" y="196850"/>
                </a:lnTo>
                <a:lnTo>
                  <a:pt x="184276" y="196850"/>
                </a:lnTo>
                <a:lnTo>
                  <a:pt x="216026" y="190373"/>
                </a:lnTo>
                <a:lnTo>
                  <a:pt x="222123" y="190373"/>
                </a:lnTo>
                <a:lnTo>
                  <a:pt x="235076" y="190373"/>
                </a:lnTo>
                <a:lnTo>
                  <a:pt x="260223" y="184277"/>
                </a:lnTo>
                <a:lnTo>
                  <a:pt x="266700" y="184277"/>
                </a:lnTo>
                <a:lnTo>
                  <a:pt x="272923" y="184277"/>
                </a:lnTo>
              </a:path>
              <a:path w="279400" h="355600">
                <a:moveTo>
                  <a:pt x="171323" y="241554"/>
                </a:moveTo>
                <a:lnTo>
                  <a:pt x="190373" y="247650"/>
                </a:lnTo>
                <a:lnTo>
                  <a:pt x="203073" y="247650"/>
                </a:lnTo>
                <a:lnTo>
                  <a:pt x="216026" y="247650"/>
                </a:lnTo>
                <a:lnTo>
                  <a:pt x="235076" y="247650"/>
                </a:lnTo>
                <a:lnTo>
                  <a:pt x="247650" y="247650"/>
                </a:lnTo>
                <a:lnTo>
                  <a:pt x="266700" y="247650"/>
                </a:lnTo>
                <a:lnTo>
                  <a:pt x="279400" y="241554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9319767" y="3902836"/>
            <a:ext cx="552450" cy="488950"/>
            <a:chOff x="9319767" y="3902836"/>
            <a:chExt cx="552450" cy="488950"/>
          </a:xfrm>
        </p:grpSpPr>
        <p:sp>
          <p:nvSpPr>
            <p:cNvPr id="78" name="object 78"/>
            <p:cNvSpPr/>
            <p:nvPr/>
          </p:nvSpPr>
          <p:spPr>
            <a:xfrm>
              <a:off x="9329293" y="3912361"/>
              <a:ext cx="12700" cy="292100"/>
            </a:xfrm>
            <a:custGeom>
              <a:avLst/>
              <a:gdLst/>
              <a:ahLst/>
              <a:cxnLst/>
              <a:rect l="l" t="t" r="r" b="b"/>
              <a:pathLst>
                <a:path w="12700" h="292100">
                  <a:moveTo>
                    <a:pt x="0" y="0"/>
                  </a:moveTo>
                  <a:lnTo>
                    <a:pt x="0" y="25145"/>
                  </a:lnTo>
                  <a:lnTo>
                    <a:pt x="0" y="0"/>
                  </a:lnTo>
                  <a:lnTo>
                    <a:pt x="0" y="44323"/>
                  </a:lnTo>
                  <a:lnTo>
                    <a:pt x="6096" y="88900"/>
                  </a:lnTo>
                  <a:lnTo>
                    <a:pt x="6096" y="114045"/>
                  </a:lnTo>
                  <a:lnTo>
                    <a:pt x="6096" y="171323"/>
                  </a:lnTo>
                  <a:lnTo>
                    <a:pt x="6096" y="196595"/>
                  </a:lnTo>
                  <a:lnTo>
                    <a:pt x="0" y="241173"/>
                  </a:lnTo>
                  <a:lnTo>
                    <a:pt x="0" y="260223"/>
                  </a:lnTo>
                  <a:lnTo>
                    <a:pt x="0" y="285495"/>
                  </a:lnTo>
                  <a:lnTo>
                    <a:pt x="0" y="291973"/>
                  </a:lnTo>
                  <a:lnTo>
                    <a:pt x="6096" y="291973"/>
                  </a:lnTo>
                  <a:lnTo>
                    <a:pt x="12573" y="2794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38563" y="4042536"/>
              <a:ext cx="419355" cy="17780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9741916" y="4147057"/>
              <a:ext cx="120650" cy="235585"/>
            </a:xfrm>
            <a:custGeom>
              <a:avLst/>
              <a:gdLst/>
              <a:ahLst/>
              <a:cxnLst/>
              <a:rect l="l" t="t" r="r" b="b"/>
              <a:pathLst>
                <a:path w="120650" h="235585">
                  <a:moveTo>
                    <a:pt x="0" y="31750"/>
                  </a:moveTo>
                  <a:lnTo>
                    <a:pt x="0" y="57277"/>
                  </a:lnTo>
                  <a:lnTo>
                    <a:pt x="0" y="31750"/>
                  </a:lnTo>
                  <a:lnTo>
                    <a:pt x="0" y="76327"/>
                  </a:lnTo>
                  <a:lnTo>
                    <a:pt x="0" y="95377"/>
                  </a:lnTo>
                  <a:lnTo>
                    <a:pt x="6476" y="120650"/>
                  </a:lnTo>
                  <a:lnTo>
                    <a:pt x="19050" y="165227"/>
                  </a:lnTo>
                  <a:lnTo>
                    <a:pt x="25526" y="184277"/>
                  </a:lnTo>
                  <a:lnTo>
                    <a:pt x="44576" y="216027"/>
                  </a:lnTo>
                  <a:lnTo>
                    <a:pt x="50673" y="222504"/>
                  </a:lnTo>
                  <a:lnTo>
                    <a:pt x="50673" y="228600"/>
                  </a:lnTo>
                  <a:lnTo>
                    <a:pt x="57150" y="235077"/>
                  </a:lnTo>
                  <a:lnTo>
                    <a:pt x="57150" y="228600"/>
                  </a:lnTo>
                  <a:lnTo>
                    <a:pt x="57150" y="222504"/>
                  </a:lnTo>
                  <a:lnTo>
                    <a:pt x="57150" y="190500"/>
                  </a:lnTo>
                  <a:lnTo>
                    <a:pt x="50673" y="177800"/>
                  </a:lnTo>
                  <a:lnTo>
                    <a:pt x="50673" y="133604"/>
                  </a:lnTo>
                  <a:lnTo>
                    <a:pt x="50673" y="114427"/>
                  </a:lnTo>
                  <a:lnTo>
                    <a:pt x="50673" y="69850"/>
                  </a:lnTo>
                  <a:lnTo>
                    <a:pt x="50673" y="44704"/>
                  </a:lnTo>
                  <a:lnTo>
                    <a:pt x="57150" y="12573"/>
                  </a:lnTo>
                  <a:lnTo>
                    <a:pt x="63373" y="6477"/>
                  </a:lnTo>
                  <a:lnTo>
                    <a:pt x="82423" y="0"/>
                  </a:lnTo>
                  <a:lnTo>
                    <a:pt x="95376" y="6477"/>
                  </a:lnTo>
                  <a:lnTo>
                    <a:pt x="114426" y="12573"/>
                  </a:lnTo>
                  <a:lnTo>
                    <a:pt x="120523" y="25527"/>
                  </a:lnTo>
                  <a:lnTo>
                    <a:pt x="120523" y="38227"/>
                  </a:lnTo>
                  <a:lnTo>
                    <a:pt x="120523" y="44704"/>
                  </a:lnTo>
                  <a:lnTo>
                    <a:pt x="107950" y="50800"/>
                  </a:lnTo>
                  <a:lnTo>
                    <a:pt x="101473" y="57277"/>
                  </a:lnTo>
                  <a:lnTo>
                    <a:pt x="88900" y="57277"/>
                  </a:lnTo>
                  <a:lnTo>
                    <a:pt x="63373" y="63754"/>
                  </a:lnTo>
                  <a:lnTo>
                    <a:pt x="50673" y="63754"/>
                  </a:lnTo>
                  <a:lnTo>
                    <a:pt x="31623" y="63754"/>
                  </a:lnTo>
                  <a:lnTo>
                    <a:pt x="25526" y="63754"/>
                  </a:lnTo>
                  <a:lnTo>
                    <a:pt x="19050" y="6375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9960990" y="4004309"/>
            <a:ext cx="603250" cy="412750"/>
            <a:chOff x="9960990" y="4004309"/>
            <a:chExt cx="603250" cy="412750"/>
          </a:xfrm>
        </p:grpSpPr>
        <p:sp>
          <p:nvSpPr>
            <p:cNvPr id="82" name="object 82"/>
            <p:cNvSpPr/>
            <p:nvPr/>
          </p:nvSpPr>
          <p:spPr>
            <a:xfrm>
              <a:off x="9970516" y="4134485"/>
              <a:ext cx="228600" cy="273050"/>
            </a:xfrm>
            <a:custGeom>
              <a:avLst/>
              <a:gdLst/>
              <a:ahLst/>
              <a:cxnLst/>
              <a:rect l="l" t="t" r="r" b="b"/>
              <a:pathLst>
                <a:path w="228600" h="273050">
                  <a:moveTo>
                    <a:pt x="0" y="69850"/>
                  </a:moveTo>
                  <a:lnTo>
                    <a:pt x="6476" y="63372"/>
                  </a:lnTo>
                  <a:lnTo>
                    <a:pt x="19050" y="63372"/>
                  </a:lnTo>
                  <a:lnTo>
                    <a:pt x="25526" y="63372"/>
                  </a:lnTo>
                  <a:lnTo>
                    <a:pt x="38100" y="63372"/>
                  </a:lnTo>
                  <a:lnTo>
                    <a:pt x="44576" y="63372"/>
                  </a:lnTo>
                  <a:lnTo>
                    <a:pt x="57150" y="69850"/>
                  </a:lnTo>
                </a:path>
                <a:path w="228600" h="273050">
                  <a:moveTo>
                    <a:pt x="107950" y="50800"/>
                  </a:moveTo>
                  <a:lnTo>
                    <a:pt x="114426" y="69850"/>
                  </a:lnTo>
                  <a:lnTo>
                    <a:pt x="114426" y="95376"/>
                  </a:lnTo>
                  <a:lnTo>
                    <a:pt x="120523" y="114045"/>
                  </a:lnTo>
                  <a:lnTo>
                    <a:pt x="127000" y="165226"/>
                  </a:lnTo>
                  <a:lnTo>
                    <a:pt x="133095" y="190372"/>
                  </a:lnTo>
                  <a:lnTo>
                    <a:pt x="139700" y="235076"/>
                  </a:lnTo>
                  <a:lnTo>
                    <a:pt x="146176" y="253745"/>
                  </a:lnTo>
                  <a:lnTo>
                    <a:pt x="152273" y="266700"/>
                  </a:lnTo>
                  <a:lnTo>
                    <a:pt x="152273" y="272922"/>
                  </a:lnTo>
                  <a:lnTo>
                    <a:pt x="158750" y="272922"/>
                  </a:lnTo>
                  <a:lnTo>
                    <a:pt x="158750" y="260222"/>
                  </a:lnTo>
                  <a:lnTo>
                    <a:pt x="158750" y="247650"/>
                  </a:lnTo>
                  <a:lnTo>
                    <a:pt x="152273" y="209550"/>
                  </a:lnTo>
                  <a:lnTo>
                    <a:pt x="146176" y="183895"/>
                  </a:lnTo>
                  <a:lnTo>
                    <a:pt x="146176" y="133222"/>
                  </a:lnTo>
                  <a:lnTo>
                    <a:pt x="146176" y="107950"/>
                  </a:lnTo>
                  <a:lnTo>
                    <a:pt x="146176" y="76326"/>
                  </a:lnTo>
                  <a:lnTo>
                    <a:pt x="152273" y="31622"/>
                  </a:lnTo>
                  <a:lnTo>
                    <a:pt x="158750" y="12572"/>
                  </a:lnTo>
                  <a:lnTo>
                    <a:pt x="171323" y="0"/>
                  </a:lnTo>
                  <a:lnTo>
                    <a:pt x="177800" y="0"/>
                  </a:lnTo>
                  <a:lnTo>
                    <a:pt x="190373" y="0"/>
                  </a:lnTo>
                  <a:lnTo>
                    <a:pt x="196850" y="6476"/>
                  </a:lnTo>
                  <a:lnTo>
                    <a:pt x="209423" y="19050"/>
                  </a:lnTo>
                  <a:lnTo>
                    <a:pt x="222123" y="44322"/>
                  </a:lnTo>
                  <a:lnTo>
                    <a:pt x="228600" y="57276"/>
                  </a:lnTo>
                  <a:lnTo>
                    <a:pt x="228600" y="82422"/>
                  </a:lnTo>
                  <a:lnTo>
                    <a:pt x="222123" y="95376"/>
                  </a:lnTo>
                  <a:lnTo>
                    <a:pt x="215900" y="107950"/>
                  </a:lnTo>
                  <a:lnTo>
                    <a:pt x="203326" y="107950"/>
                  </a:lnTo>
                  <a:lnTo>
                    <a:pt x="196850" y="107950"/>
                  </a:lnTo>
                  <a:lnTo>
                    <a:pt x="177800" y="107950"/>
                  </a:lnTo>
                  <a:lnTo>
                    <a:pt x="171323" y="101472"/>
                  </a:lnTo>
                  <a:lnTo>
                    <a:pt x="165226" y="88900"/>
                  </a:lnTo>
                  <a:lnTo>
                    <a:pt x="165226" y="8242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27690" y="4156582"/>
              <a:ext cx="139701" cy="114428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0395966" y="4013835"/>
              <a:ext cx="158750" cy="273050"/>
            </a:xfrm>
            <a:custGeom>
              <a:avLst/>
              <a:gdLst/>
              <a:ahLst/>
              <a:cxnLst/>
              <a:rect l="l" t="t" r="r" b="b"/>
              <a:pathLst>
                <a:path w="158750" h="273050">
                  <a:moveTo>
                    <a:pt x="0" y="0"/>
                  </a:moveTo>
                  <a:lnTo>
                    <a:pt x="0" y="50800"/>
                  </a:lnTo>
                  <a:lnTo>
                    <a:pt x="0" y="0"/>
                  </a:lnTo>
                  <a:lnTo>
                    <a:pt x="0" y="82422"/>
                  </a:lnTo>
                  <a:lnTo>
                    <a:pt x="6476" y="133222"/>
                  </a:lnTo>
                  <a:lnTo>
                    <a:pt x="12573" y="158750"/>
                  </a:lnTo>
                  <a:lnTo>
                    <a:pt x="19050" y="190500"/>
                  </a:lnTo>
                  <a:lnTo>
                    <a:pt x="31750" y="203072"/>
                  </a:lnTo>
                  <a:lnTo>
                    <a:pt x="38226" y="209550"/>
                  </a:lnTo>
                  <a:lnTo>
                    <a:pt x="50800" y="222122"/>
                  </a:lnTo>
                  <a:lnTo>
                    <a:pt x="63373" y="222122"/>
                  </a:lnTo>
                  <a:lnTo>
                    <a:pt x="69850" y="222122"/>
                  </a:lnTo>
                  <a:lnTo>
                    <a:pt x="82423" y="222122"/>
                  </a:lnTo>
                  <a:lnTo>
                    <a:pt x="88900" y="222122"/>
                  </a:lnTo>
                  <a:lnTo>
                    <a:pt x="114173" y="216026"/>
                  </a:lnTo>
                  <a:lnTo>
                    <a:pt x="120650" y="216026"/>
                  </a:lnTo>
                  <a:lnTo>
                    <a:pt x="146176" y="216026"/>
                  </a:lnTo>
                  <a:lnTo>
                    <a:pt x="152273" y="222122"/>
                  </a:lnTo>
                  <a:lnTo>
                    <a:pt x="158750" y="228600"/>
                  </a:lnTo>
                  <a:lnTo>
                    <a:pt x="158750" y="241172"/>
                  </a:lnTo>
                  <a:lnTo>
                    <a:pt x="158750" y="247650"/>
                  </a:lnTo>
                  <a:lnTo>
                    <a:pt x="146176" y="260350"/>
                  </a:lnTo>
                  <a:lnTo>
                    <a:pt x="133223" y="266826"/>
                  </a:lnTo>
                  <a:lnTo>
                    <a:pt x="101600" y="266826"/>
                  </a:lnTo>
                  <a:lnTo>
                    <a:pt x="88900" y="272922"/>
                  </a:lnTo>
                  <a:lnTo>
                    <a:pt x="76326" y="272922"/>
                  </a:lnTo>
                  <a:lnTo>
                    <a:pt x="44323" y="266826"/>
                  </a:lnTo>
                  <a:lnTo>
                    <a:pt x="31750" y="266826"/>
                  </a:lnTo>
                  <a:lnTo>
                    <a:pt x="19050" y="2603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4230242" y="4877561"/>
            <a:ext cx="660400" cy="44450"/>
          </a:xfrm>
          <a:custGeom>
            <a:avLst/>
            <a:gdLst/>
            <a:ahLst/>
            <a:cxnLst/>
            <a:rect l="l" t="t" r="r" b="b"/>
            <a:pathLst>
              <a:path w="660400" h="44450">
                <a:moveTo>
                  <a:pt x="0" y="44195"/>
                </a:moveTo>
                <a:lnTo>
                  <a:pt x="6096" y="44195"/>
                </a:lnTo>
                <a:lnTo>
                  <a:pt x="25273" y="44195"/>
                </a:lnTo>
                <a:lnTo>
                  <a:pt x="37846" y="44195"/>
                </a:lnTo>
                <a:lnTo>
                  <a:pt x="69850" y="38100"/>
                </a:lnTo>
                <a:lnTo>
                  <a:pt x="95123" y="38100"/>
                </a:lnTo>
                <a:lnTo>
                  <a:pt x="158369" y="25145"/>
                </a:lnTo>
                <a:lnTo>
                  <a:pt x="203073" y="25145"/>
                </a:lnTo>
                <a:lnTo>
                  <a:pt x="241173" y="19050"/>
                </a:lnTo>
                <a:lnTo>
                  <a:pt x="285496" y="12573"/>
                </a:lnTo>
                <a:lnTo>
                  <a:pt x="336296" y="6095"/>
                </a:lnTo>
                <a:lnTo>
                  <a:pt x="380873" y="6095"/>
                </a:lnTo>
                <a:lnTo>
                  <a:pt x="463296" y="0"/>
                </a:lnTo>
                <a:lnTo>
                  <a:pt x="501523" y="0"/>
                </a:lnTo>
                <a:lnTo>
                  <a:pt x="564896" y="6095"/>
                </a:lnTo>
                <a:lnTo>
                  <a:pt x="615569" y="6095"/>
                </a:lnTo>
                <a:lnTo>
                  <a:pt x="634746" y="6095"/>
                </a:lnTo>
                <a:lnTo>
                  <a:pt x="653796" y="6095"/>
                </a:lnTo>
                <a:lnTo>
                  <a:pt x="660273" y="6095"/>
                </a:lnTo>
                <a:lnTo>
                  <a:pt x="66027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5055235" marR="5080" indent="-300355">
              <a:lnSpc>
                <a:spcPts val="6480"/>
              </a:lnSpc>
              <a:spcBef>
                <a:spcPts val="915"/>
              </a:spcBef>
            </a:pPr>
            <a:r>
              <a:rPr spc="-15" dirty="0"/>
              <a:t>Regularizing</a:t>
            </a:r>
            <a:r>
              <a:rPr spc="-110" dirty="0"/>
              <a:t> </a:t>
            </a:r>
            <a:r>
              <a:rPr spc="-25" dirty="0"/>
              <a:t>your </a:t>
            </a:r>
            <a:r>
              <a:rPr spc="-1340" dirty="0"/>
              <a:t> </a:t>
            </a:r>
            <a:r>
              <a:rPr spc="-20" dirty="0"/>
              <a:t>neural</a:t>
            </a:r>
            <a:r>
              <a:rPr spc="-2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64122" y="3645865"/>
            <a:ext cx="504126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7285" marR="5080" indent="-112522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Calibri"/>
                <a:cs typeface="Calibri"/>
              </a:rPr>
              <a:t>Unde</a:t>
            </a:r>
            <a:r>
              <a:rPr sz="6600" spc="-105" dirty="0">
                <a:latin typeface="Calibri"/>
                <a:cs typeface="Calibri"/>
              </a:rPr>
              <a:t>r</a:t>
            </a:r>
            <a:r>
              <a:rPr sz="6600" spc="-75" dirty="0">
                <a:latin typeface="Calibri"/>
                <a:cs typeface="Calibri"/>
              </a:rPr>
              <a:t>s</a:t>
            </a:r>
            <a:r>
              <a:rPr sz="6600" spc="-90" dirty="0">
                <a:latin typeface="Calibri"/>
                <a:cs typeface="Calibri"/>
              </a:rPr>
              <a:t>t</a:t>
            </a:r>
            <a:r>
              <a:rPr sz="6600" dirty="0">
                <a:latin typeface="Calibri"/>
                <a:cs typeface="Calibri"/>
              </a:rPr>
              <a:t>anding  </a:t>
            </a:r>
            <a:r>
              <a:rPr sz="6600" spc="-20" dirty="0">
                <a:latin typeface="Calibri"/>
                <a:cs typeface="Calibri"/>
              </a:rPr>
              <a:t>dropout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6246" y="3411473"/>
            <a:ext cx="6908800" cy="17780"/>
          </a:xfrm>
          <a:custGeom>
            <a:avLst/>
            <a:gdLst/>
            <a:ahLst/>
            <a:cxnLst/>
            <a:rect l="l" t="t" r="r" b="b"/>
            <a:pathLst>
              <a:path w="6908800" h="17779">
                <a:moveTo>
                  <a:pt x="0" y="0"/>
                </a:moveTo>
                <a:lnTo>
                  <a:pt x="6908292" y="17779"/>
                </a:lnTo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73" y="1644395"/>
            <a:ext cx="3316778" cy="318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21435" y="4917135"/>
            <a:ext cx="25196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 Light"/>
                <a:cs typeface="Calibri Light"/>
              </a:rPr>
              <a:t>deep</a:t>
            </a:r>
            <a:r>
              <a:rPr sz="3200" dirty="0">
                <a:latin typeface="Calibri Light"/>
                <a:cs typeface="Calibri Light"/>
              </a:rPr>
              <a:t>l</a:t>
            </a:r>
            <a:r>
              <a:rPr sz="3200" spc="-35" dirty="0">
                <a:latin typeface="Calibri Light"/>
                <a:cs typeface="Calibri Light"/>
              </a:rPr>
              <a:t>ea</a:t>
            </a:r>
            <a:r>
              <a:rPr sz="3200" spc="-25" dirty="0">
                <a:latin typeface="Calibri Light"/>
                <a:cs typeface="Calibri Light"/>
              </a:rPr>
              <a:t>rn</a:t>
            </a:r>
            <a:r>
              <a:rPr sz="3200" spc="-15" dirty="0">
                <a:latin typeface="Calibri Light"/>
                <a:cs typeface="Calibri Light"/>
              </a:rPr>
              <a:t>i</a:t>
            </a:r>
            <a:r>
              <a:rPr sz="3200" spc="-35" dirty="0">
                <a:latin typeface="Calibri Light"/>
                <a:cs typeface="Calibri Light"/>
              </a:rPr>
              <a:t>n</a:t>
            </a:r>
            <a:r>
              <a:rPr sz="3200" spc="-30" dirty="0">
                <a:latin typeface="Calibri Light"/>
                <a:cs typeface="Calibri Light"/>
              </a:rPr>
              <a:t>g</a:t>
            </a:r>
            <a:r>
              <a:rPr sz="3200" dirty="0">
                <a:latin typeface="Calibri Light"/>
                <a:cs typeface="Calibri Light"/>
              </a:rPr>
              <a:t>.</a:t>
            </a:r>
            <a:r>
              <a:rPr sz="3200" spc="-40" dirty="0">
                <a:latin typeface="Calibri Light"/>
                <a:cs typeface="Calibri Light"/>
              </a:rPr>
              <a:t>a</a:t>
            </a:r>
            <a:r>
              <a:rPr sz="3200" dirty="0">
                <a:latin typeface="Calibri Light"/>
                <a:cs typeface="Calibri Light"/>
              </a:rPr>
              <a:t>i</a:t>
            </a:r>
            <a:endParaRPr sz="3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17626" y="7045830"/>
            <a:ext cx="11741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65557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85" dirty="0">
                <a:latin typeface="Calibri"/>
                <a:cs typeface="Calibri"/>
              </a:rPr>
              <a:t>Why</a:t>
            </a:r>
            <a:r>
              <a:rPr sz="4400" spc="195" dirty="0">
                <a:latin typeface="Calibri"/>
                <a:cs typeface="Calibri"/>
              </a:rPr>
              <a:t> </a:t>
            </a:r>
            <a:r>
              <a:rPr sz="4400" spc="105" dirty="0">
                <a:latin typeface="Calibri"/>
                <a:cs typeface="Calibri"/>
              </a:rPr>
              <a:t>does</a:t>
            </a:r>
            <a:r>
              <a:rPr sz="4400" spc="190" dirty="0">
                <a:latin typeface="Calibri"/>
                <a:cs typeface="Calibri"/>
              </a:rPr>
              <a:t> </a:t>
            </a:r>
            <a:r>
              <a:rPr sz="4400" spc="165" dirty="0">
                <a:latin typeface="Calibri"/>
                <a:cs typeface="Calibri"/>
              </a:rPr>
              <a:t>drop-out</a:t>
            </a:r>
            <a:r>
              <a:rPr sz="4400" spc="180" dirty="0">
                <a:latin typeface="Calibri"/>
                <a:cs typeface="Calibri"/>
              </a:rPr>
              <a:t> </a:t>
            </a:r>
            <a:r>
              <a:rPr sz="4400" spc="220" dirty="0">
                <a:latin typeface="Calibri"/>
                <a:cs typeface="Calibri"/>
              </a:rPr>
              <a:t>work?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4981" y="1354023"/>
            <a:ext cx="948309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10" dirty="0">
                <a:latin typeface="Calibri"/>
                <a:cs typeface="Calibri"/>
              </a:rPr>
              <a:t>Intuition:</a:t>
            </a:r>
            <a:r>
              <a:rPr sz="3200" spc="130" dirty="0">
                <a:latin typeface="Calibri"/>
                <a:cs typeface="Calibri"/>
              </a:rPr>
              <a:t> </a:t>
            </a:r>
            <a:r>
              <a:rPr sz="3200" spc="215" dirty="0">
                <a:latin typeface="Calibri"/>
                <a:cs typeface="Calibri"/>
              </a:rPr>
              <a:t>Can’t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215" dirty="0">
                <a:latin typeface="Calibri"/>
                <a:cs typeface="Calibri"/>
              </a:rPr>
              <a:t>rely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95" dirty="0">
                <a:latin typeface="Calibri"/>
                <a:cs typeface="Calibri"/>
              </a:rPr>
              <a:t>on</a:t>
            </a:r>
            <a:r>
              <a:rPr sz="3200" spc="145" dirty="0">
                <a:latin typeface="Calibri"/>
                <a:cs typeface="Calibri"/>
              </a:rPr>
              <a:t> </a:t>
            </a:r>
            <a:r>
              <a:rPr sz="3200" spc="260" dirty="0">
                <a:latin typeface="Calibri"/>
                <a:cs typeface="Calibri"/>
              </a:rPr>
              <a:t>any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65" dirty="0">
                <a:latin typeface="Calibri"/>
                <a:cs typeface="Calibri"/>
              </a:rPr>
              <a:t>one</a:t>
            </a:r>
            <a:r>
              <a:rPr sz="3200" spc="135" dirty="0">
                <a:latin typeface="Calibri"/>
                <a:cs typeface="Calibri"/>
              </a:rPr>
              <a:t> </a:t>
            </a:r>
            <a:r>
              <a:rPr sz="3200" spc="145" dirty="0">
                <a:latin typeface="Calibri"/>
                <a:cs typeface="Calibri"/>
              </a:rPr>
              <a:t>feature,</a:t>
            </a:r>
            <a:r>
              <a:rPr sz="3200" spc="125" dirty="0">
                <a:latin typeface="Calibri"/>
                <a:cs typeface="Calibri"/>
              </a:rPr>
              <a:t> </a:t>
            </a:r>
            <a:r>
              <a:rPr sz="3200" spc="70" dirty="0">
                <a:latin typeface="Calibri"/>
                <a:cs typeface="Calibri"/>
              </a:rPr>
              <a:t>so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200" dirty="0">
                <a:latin typeface="Calibri"/>
                <a:cs typeface="Calibri"/>
              </a:rPr>
              <a:t>have</a:t>
            </a:r>
            <a:r>
              <a:rPr sz="3200" spc="155" dirty="0">
                <a:latin typeface="Calibri"/>
                <a:cs typeface="Calibri"/>
              </a:rPr>
              <a:t> </a:t>
            </a:r>
            <a:r>
              <a:rPr sz="3200" spc="40" dirty="0">
                <a:latin typeface="Calibri"/>
                <a:cs typeface="Calibri"/>
              </a:rPr>
              <a:t>to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185" dirty="0">
                <a:latin typeface="Calibri"/>
                <a:cs typeface="Calibri"/>
              </a:rPr>
              <a:t>spread</a:t>
            </a:r>
            <a:r>
              <a:rPr sz="3200" spc="120" dirty="0">
                <a:latin typeface="Calibri"/>
                <a:cs typeface="Calibri"/>
              </a:rPr>
              <a:t> out</a:t>
            </a:r>
            <a:r>
              <a:rPr sz="3200" spc="145" dirty="0">
                <a:latin typeface="Calibri"/>
                <a:cs typeface="Calibri"/>
              </a:rPr>
              <a:t> </a:t>
            </a:r>
            <a:r>
              <a:rPr sz="3200" spc="180" dirty="0">
                <a:latin typeface="Calibri"/>
                <a:cs typeface="Calibri"/>
              </a:rPr>
              <a:t>weights.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0823" y="3103244"/>
            <a:ext cx="412750" cy="193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𝑥</a:t>
            </a:r>
            <a:r>
              <a:rPr sz="3075" spc="-37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470"/>
              </a:spcBef>
            </a:pP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75" spc="7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470"/>
              </a:spcBef>
            </a:pP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75" spc="7" baseline="-16260" dirty="0">
                <a:latin typeface="Cambria Math"/>
                <a:cs typeface="Cambria Math"/>
              </a:rPr>
              <a:t>3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13032" y="3831463"/>
            <a:ext cx="217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200" dirty="0">
                <a:latin typeface="Cambria Math"/>
                <a:cs typeface="Cambria Math"/>
              </a:rPr>
              <a:t>𝑦</a:t>
            </a:r>
            <a:endParaRPr sz="2800" dirty="0">
              <a:latin typeface="Cambria Math"/>
              <a:cs typeface="Cambria Math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59" y="3253866"/>
            <a:ext cx="1460501" cy="252749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573261" y="1847469"/>
            <a:ext cx="1993900" cy="38100"/>
          </a:xfrm>
          <a:custGeom>
            <a:avLst/>
            <a:gdLst/>
            <a:ahLst/>
            <a:cxnLst/>
            <a:rect l="l" t="t" r="r" b="b"/>
            <a:pathLst>
              <a:path w="1993900" h="38100">
                <a:moveTo>
                  <a:pt x="0" y="31622"/>
                </a:moveTo>
                <a:lnTo>
                  <a:pt x="6096" y="38100"/>
                </a:lnTo>
                <a:lnTo>
                  <a:pt x="25146" y="38100"/>
                </a:lnTo>
                <a:lnTo>
                  <a:pt x="37719" y="38100"/>
                </a:lnTo>
                <a:lnTo>
                  <a:pt x="82423" y="38100"/>
                </a:lnTo>
                <a:lnTo>
                  <a:pt x="107569" y="31622"/>
                </a:lnTo>
                <a:lnTo>
                  <a:pt x="133096" y="31622"/>
                </a:lnTo>
                <a:lnTo>
                  <a:pt x="164846" y="31622"/>
                </a:lnTo>
                <a:lnTo>
                  <a:pt x="241173" y="25145"/>
                </a:lnTo>
                <a:lnTo>
                  <a:pt x="279273" y="25145"/>
                </a:lnTo>
                <a:lnTo>
                  <a:pt x="330073" y="25145"/>
                </a:lnTo>
                <a:lnTo>
                  <a:pt x="386969" y="19050"/>
                </a:lnTo>
                <a:lnTo>
                  <a:pt x="450723" y="19050"/>
                </a:lnTo>
                <a:lnTo>
                  <a:pt x="590296" y="12572"/>
                </a:lnTo>
                <a:lnTo>
                  <a:pt x="666623" y="6476"/>
                </a:lnTo>
                <a:lnTo>
                  <a:pt x="831596" y="6476"/>
                </a:lnTo>
                <a:lnTo>
                  <a:pt x="914400" y="0"/>
                </a:lnTo>
                <a:lnTo>
                  <a:pt x="1002919" y="0"/>
                </a:lnTo>
                <a:lnTo>
                  <a:pt x="1161669" y="0"/>
                </a:lnTo>
                <a:lnTo>
                  <a:pt x="1618869" y="0"/>
                </a:lnTo>
                <a:lnTo>
                  <a:pt x="1676146" y="6476"/>
                </a:lnTo>
                <a:lnTo>
                  <a:pt x="1987169" y="6476"/>
                </a:lnTo>
                <a:lnTo>
                  <a:pt x="1993646" y="0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0922" y="2304669"/>
            <a:ext cx="3530600" cy="63500"/>
          </a:xfrm>
          <a:custGeom>
            <a:avLst/>
            <a:gdLst/>
            <a:ahLst/>
            <a:cxnLst/>
            <a:rect l="l" t="t" r="r" b="b"/>
            <a:pathLst>
              <a:path w="3530600" h="63500">
                <a:moveTo>
                  <a:pt x="0" y="31622"/>
                </a:moveTo>
                <a:lnTo>
                  <a:pt x="6121" y="38100"/>
                </a:lnTo>
                <a:lnTo>
                  <a:pt x="12598" y="38100"/>
                </a:lnTo>
                <a:lnTo>
                  <a:pt x="19088" y="38100"/>
                </a:lnTo>
                <a:lnTo>
                  <a:pt x="25209" y="44322"/>
                </a:lnTo>
                <a:lnTo>
                  <a:pt x="31686" y="44322"/>
                </a:lnTo>
                <a:lnTo>
                  <a:pt x="38163" y="44322"/>
                </a:lnTo>
                <a:lnTo>
                  <a:pt x="133197" y="44322"/>
                </a:lnTo>
                <a:lnTo>
                  <a:pt x="158762" y="38100"/>
                </a:lnTo>
                <a:lnTo>
                  <a:pt x="203085" y="31622"/>
                </a:lnTo>
                <a:lnTo>
                  <a:pt x="234708" y="31622"/>
                </a:lnTo>
                <a:lnTo>
                  <a:pt x="260235" y="25145"/>
                </a:lnTo>
                <a:lnTo>
                  <a:pt x="323608" y="19050"/>
                </a:lnTo>
                <a:lnTo>
                  <a:pt x="361835" y="19050"/>
                </a:lnTo>
                <a:lnTo>
                  <a:pt x="393458" y="19050"/>
                </a:lnTo>
                <a:lnTo>
                  <a:pt x="431685" y="19050"/>
                </a:lnTo>
                <a:lnTo>
                  <a:pt x="469785" y="19050"/>
                </a:lnTo>
                <a:lnTo>
                  <a:pt x="514108" y="19050"/>
                </a:lnTo>
                <a:lnTo>
                  <a:pt x="596912" y="19050"/>
                </a:lnTo>
                <a:lnTo>
                  <a:pt x="647585" y="12572"/>
                </a:lnTo>
                <a:lnTo>
                  <a:pt x="1536458" y="12572"/>
                </a:lnTo>
                <a:lnTo>
                  <a:pt x="1606308" y="6476"/>
                </a:lnTo>
                <a:lnTo>
                  <a:pt x="1752485" y="6476"/>
                </a:lnTo>
                <a:lnTo>
                  <a:pt x="1822335" y="6476"/>
                </a:lnTo>
                <a:lnTo>
                  <a:pt x="1898662" y="0"/>
                </a:lnTo>
                <a:lnTo>
                  <a:pt x="2495562" y="0"/>
                </a:lnTo>
                <a:lnTo>
                  <a:pt x="2641739" y="6476"/>
                </a:lnTo>
                <a:lnTo>
                  <a:pt x="2717685" y="6476"/>
                </a:lnTo>
                <a:lnTo>
                  <a:pt x="2787535" y="6476"/>
                </a:lnTo>
                <a:lnTo>
                  <a:pt x="2940062" y="12572"/>
                </a:lnTo>
                <a:lnTo>
                  <a:pt x="3009912" y="12572"/>
                </a:lnTo>
                <a:lnTo>
                  <a:pt x="3079762" y="19050"/>
                </a:lnTo>
                <a:lnTo>
                  <a:pt x="3143135" y="19050"/>
                </a:lnTo>
                <a:lnTo>
                  <a:pt x="3206508" y="25145"/>
                </a:lnTo>
                <a:lnTo>
                  <a:pt x="3263785" y="25145"/>
                </a:lnTo>
                <a:lnTo>
                  <a:pt x="3314585" y="31622"/>
                </a:lnTo>
                <a:lnTo>
                  <a:pt x="3409962" y="38100"/>
                </a:lnTo>
                <a:lnTo>
                  <a:pt x="3448062" y="44322"/>
                </a:lnTo>
                <a:lnTo>
                  <a:pt x="3479812" y="50800"/>
                </a:lnTo>
                <a:lnTo>
                  <a:pt x="3504958" y="50800"/>
                </a:lnTo>
                <a:lnTo>
                  <a:pt x="3517912" y="57276"/>
                </a:lnTo>
                <a:lnTo>
                  <a:pt x="3530485" y="63372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937759" y="2066543"/>
            <a:ext cx="482600" cy="152400"/>
            <a:chOff x="4937759" y="2066543"/>
            <a:chExt cx="482600" cy="152400"/>
          </a:xfrm>
        </p:grpSpPr>
        <p:sp>
          <p:nvSpPr>
            <p:cNvPr id="11" name="object 11"/>
            <p:cNvSpPr/>
            <p:nvPr/>
          </p:nvSpPr>
          <p:spPr>
            <a:xfrm>
              <a:off x="4947285" y="2139442"/>
              <a:ext cx="342900" cy="57785"/>
            </a:xfrm>
            <a:custGeom>
              <a:avLst/>
              <a:gdLst/>
              <a:ahLst/>
              <a:cxnLst/>
              <a:rect l="l" t="t" r="r" b="b"/>
              <a:pathLst>
                <a:path w="342900" h="57785">
                  <a:moveTo>
                    <a:pt x="0" y="44577"/>
                  </a:moveTo>
                  <a:lnTo>
                    <a:pt x="0" y="50800"/>
                  </a:lnTo>
                  <a:lnTo>
                    <a:pt x="6095" y="57277"/>
                  </a:lnTo>
                  <a:lnTo>
                    <a:pt x="12573" y="57277"/>
                  </a:lnTo>
                  <a:lnTo>
                    <a:pt x="25145" y="50800"/>
                  </a:lnTo>
                  <a:lnTo>
                    <a:pt x="31623" y="44577"/>
                  </a:lnTo>
                  <a:lnTo>
                    <a:pt x="44323" y="38100"/>
                  </a:lnTo>
                  <a:lnTo>
                    <a:pt x="56895" y="19050"/>
                  </a:lnTo>
                  <a:lnTo>
                    <a:pt x="63373" y="12954"/>
                  </a:lnTo>
                  <a:lnTo>
                    <a:pt x="69850" y="0"/>
                  </a:lnTo>
                  <a:lnTo>
                    <a:pt x="75945" y="6477"/>
                  </a:lnTo>
                  <a:lnTo>
                    <a:pt x="75945" y="12954"/>
                  </a:lnTo>
                  <a:lnTo>
                    <a:pt x="82423" y="19050"/>
                  </a:lnTo>
                  <a:lnTo>
                    <a:pt x="82423" y="25527"/>
                  </a:lnTo>
                  <a:lnTo>
                    <a:pt x="88900" y="38100"/>
                  </a:lnTo>
                  <a:lnTo>
                    <a:pt x="94995" y="38100"/>
                  </a:lnTo>
                  <a:lnTo>
                    <a:pt x="107950" y="44577"/>
                  </a:lnTo>
                  <a:lnTo>
                    <a:pt x="114173" y="44577"/>
                  </a:lnTo>
                  <a:lnTo>
                    <a:pt x="133223" y="44577"/>
                  </a:lnTo>
                  <a:lnTo>
                    <a:pt x="145795" y="38100"/>
                  </a:lnTo>
                  <a:lnTo>
                    <a:pt x="152273" y="38100"/>
                  </a:lnTo>
                  <a:lnTo>
                    <a:pt x="171323" y="25527"/>
                  </a:lnTo>
                  <a:lnTo>
                    <a:pt x="171323" y="19050"/>
                  </a:lnTo>
                  <a:lnTo>
                    <a:pt x="184023" y="6477"/>
                  </a:lnTo>
                  <a:lnTo>
                    <a:pt x="184023" y="0"/>
                  </a:lnTo>
                  <a:lnTo>
                    <a:pt x="184023" y="6477"/>
                  </a:lnTo>
                  <a:lnTo>
                    <a:pt x="190500" y="12954"/>
                  </a:lnTo>
                  <a:lnTo>
                    <a:pt x="196976" y="12954"/>
                  </a:lnTo>
                  <a:lnTo>
                    <a:pt x="203073" y="12954"/>
                  </a:lnTo>
                  <a:lnTo>
                    <a:pt x="215645" y="19050"/>
                  </a:lnTo>
                  <a:lnTo>
                    <a:pt x="253745" y="19050"/>
                  </a:lnTo>
                  <a:lnTo>
                    <a:pt x="260223" y="12954"/>
                  </a:lnTo>
                  <a:lnTo>
                    <a:pt x="266700" y="12954"/>
                  </a:lnTo>
                  <a:lnTo>
                    <a:pt x="272923" y="12954"/>
                  </a:lnTo>
                  <a:lnTo>
                    <a:pt x="285495" y="0"/>
                  </a:lnTo>
                  <a:lnTo>
                    <a:pt x="317500" y="0"/>
                  </a:lnTo>
                  <a:lnTo>
                    <a:pt x="323595" y="6477"/>
                  </a:lnTo>
                  <a:lnTo>
                    <a:pt x="342773" y="6477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9732" y="2066543"/>
              <a:ext cx="190374" cy="15227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648705" y="1990216"/>
            <a:ext cx="813435" cy="286385"/>
            <a:chOff x="5648705" y="1990216"/>
            <a:chExt cx="813435" cy="286385"/>
          </a:xfrm>
        </p:grpSpPr>
        <p:sp>
          <p:nvSpPr>
            <p:cNvPr id="14" name="object 14"/>
            <p:cNvSpPr/>
            <p:nvPr/>
          </p:nvSpPr>
          <p:spPr>
            <a:xfrm>
              <a:off x="5658230" y="1999741"/>
              <a:ext cx="375285" cy="254635"/>
            </a:xfrm>
            <a:custGeom>
              <a:avLst/>
              <a:gdLst/>
              <a:ahLst/>
              <a:cxnLst/>
              <a:rect l="l" t="t" r="r" b="b"/>
              <a:pathLst>
                <a:path w="375285" h="254635">
                  <a:moveTo>
                    <a:pt x="171831" y="69850"/>
                  </a:moveTo>
                  <a:lnTo>
                    <a:pt x="171831" y="57277"/>
                  </a:lnTo>
                  <a:lnTo>
                    <a:pt x="171831" y="50800"/>
                  </a:lnTo>
                  <a:lnTo>
                    <a:pt x="171831" y="31750"/>
                  </a:lnTo>
                  <a:lnTo>
                    <a:pt x="171831" y="25527"/>
                  </a:lnTo>
                  <a:lnTo>
                    <a:pt x="165354" y="19050"/>
                  </a:lnTo>
                  <a:lnTo>
                    <a:pt x="158877" y="12954"/>
                  </a:lnTo>
                  <a:lnTo>
                    <a:pt x="152654" y="6477"/>
                  </a:lnTo>
                  <a:lnTo>
                    <a:pt x="133604" y="0"/>
                  </a:lnTo>
                  <a:lnTo>
                    <a:pt x="114554" y="0"/>
                  </a:lnTo>
                  <a:lnTo>
                    <a:pt x="82804" y="12954"/>
                  </a:lnTo>
                  <a:lnTo>
                    <a:pt x="63754" y="19050"/>
                  </a:lnTo>
                  <a:lnTo>
                    <a:pt x="44704" y="31750"/>
                  </a:lnTo>
                  <a:lnTo>
                    <a:pt x="31750" y="50800"/>
                  </a:lnTo>
                  <a:lnTo>
                    <a:pt x="19177" y="63754"/>
                  </a:lnTo>
                  <a:lnTo>
                    <a:pt x="0" y="88900"/>
                  </a:lnTo>
                  <a:lnTo>
                    <a:pt x="0" y="101473"/>
                  </a:lnTo>
                  <a:lnTo>
                    <a:pt x="0" y="114427"/>
                  </a:lnTo>
                  <a:lnTo>
                    <a:pt x="6477" y="127127"/>
                  </a:lnTo>
                  <a:lnTo>
                    <a:pt x="25654" y="139700"/>
                  </a:lnTo>
                  <a:lnTo>
                    <a:pt x="63754" y="158750"/>
                  </a:lnTo>
                  <a:lnTo>
                    <a:pt x="82804" y="171704"/>
                  </a:lnTo>
                  <a:lnTo>
                    <a:pt x="108077" y="177800"/>
                  </a:lnTo>
                  <a:lnTo>
                    <a:pt x="133604" y="190500"/>
                  </a:lnTo>
                  <a:lnTo>
                    <a:pt x="152654" y="196977"/>
                  </a:lnTo>
                  <a:lnTo>
                    <a:pt x="184404" y="216027"/>
                  </a:lnTo>
                  <a:lnTo>
                    <a:pt x="190500" y="222504"/>
                  </a:lnTo>
                  <a:lnTo>
                    <a:pt x="196977" y="228600"/>
                  </a:lnTo>
                  <a:lnTo>
                    <a:pt x="196977" y="235077"/>
                  </a:lnTo>
                  <a:lnTo>
                    <a:pt x="190500" y="241554"/>
                  </a:lnTo>
                  <a:lnTo>
                    <a:pt x="184404" y="247650"/>
                  </a:lnTo>
                  <a:lnTo>
                    <a:pt x="171831" y="254127"/>
                  </a:lnTo>
                  <a:lnTo>
                    <a:pt x="139700" y="254127"/>
                  </a:lnTo>
                  <a:lnTo>
                    <a:pt x="127127" y="254127"/>
                  </a:lnTo>
                  <a:lnTo>
                    <a:pt x="108077" y="247650"/>
                  </a:lnTo>
                  <a:lnTo>
                    <a:pt x="95504" y="241554"/>
                  </a:lnTo>
                  <a:lnTo>
                    <a:pt x="82804" y="235077"/>
                  </a:lnTo>
                  <a:lnTo>
                    <a:pt x="76327" y="228600"/>
                  </a:lnTo>
                  <a:lnTo>
                    <a:pt x="69850" y="222504"/>
                  </a:lnTo>
                  <a:lnTo>
                    <a:pt x="69850" y="216027"/>
                  </a:lnTo>
                  <a:lnTo>
                    <a:pt x="69850" y="203454"/>
                  </a:lnTo>
                  <a:lnTo>
                    <a:pt x="76327" y="196977"/>
                  </a:lnTo>
                </a:path>
                <a:path w="375285" h="254635">
                  <a:moveTo>
                    <a:pt x="260350" y="12954"/>
                  </a:moveTo>
                  <a:lnTo>
                    <a:pt x="260350" y="25527"/>
                  </a:lnTo>
                  <a:lnTo>
                    <a:pt x="260350" y="12954"/>
                  </a:lnTo>
                  <a:lnTo>
                    <a:pt x="266827" y="31750"/>
                  </a:lnTo>
                  <a:lnTo>
                    <a:pt x="266827" y="50800"/>
                  </a:lnTo>
                  <a:lnTo>
                    <a:pt x="266827" y="69850"/>
                  </a:lnTo>
                  <a:lnTo>
                    <a:pt x="273304" y="88900"/>
                  </a:lnTo>
                  <a:lnTo>
                    <a:pt x="279400" y="114427"/>
                  </a:lnTo>
                  <a:lnTo>
                    <a:pt x="285877" y="165227"/>
                  </a:lnTo>
                  <a:lnTo>
                    <a:pt x="292354" y="184277"/>
                  </a:lnTo>
                  <a:lnTo>
                    <a:pt x="292354" y="203454"/>
                  </a:lnTo>
                  <a:lnTo>
                    <a:pt x="298450" y="228600"/>
                  </a:lnTo>
                  <a:lnTo>
                    <a:pt x="298450" y="235077"/>
                  </a:lnTo>
                  <a:lnTo>
                    <a:pt x="298450" y="241554"/>
                  </a:lnTo>
                  <a:lnTo>
                    <a:pt x="298450" y="235077"/>
                  </a:lnTo>
                  <a:lnTo>
                    <a:pt x="298450" y="216027"/>
                  </a:lnTo>
                  <a:lnTo>
                    <a:pt x="304927" y="209550"/>
                  </a:lnTo>
                  <a:lnTo>
                    <a:pt x="311404" y="196977"/>
                  </a:lnTo>
                  <a:lnTo>
                    <a:pt x="311404" y="190500"/>
                  </a:lnTo>
                  <a:lnTo>
                    <a:pt x="317627" y="184277"/>
                  </a:lnTo>
                  <a:lnTo>
                    <a:pt x="324104" y="177800"/>
                  </a:lnTo>
                  <a:lnTo>
                    <a:pt x="330200" y="177800"/>
                  </a:lnTo>
                  <a:lnTo>
                    <a:pt x="336677" y="184277"/>
                  </a:lnTo>
                  <a:lnTo>
                    <a:pt x="336677" y="190500"/>
                  </a:lnTo>
                  <a:lnTo>
                    <a:pt x="343154" y="209550"/>
                  </a:lnTo>
                  <a:lnTo>
                    <a:pt x="343154" y="216027"/>
                  </a:lnTo>
                  <a:lnTo>
                    <a:pt x="349250" y="235077"/>
                  </a:lnTo>
                  <a:lnTo>
                    <a:pt x="355727" y="241554"/>
                  </a:lnTo>
                  <a:lnTo>
                    <a:pt x="362204" y="254127"/>
                  </a:lnTo>
                  <a:lnTo>
                    <a:pt x="368300" y="254127"/>
                  </a:lnTo>
                  <a:lnTo>
                    <a:pt x="374777" y="241554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1709" y="2120391"/>
              <a:ext cx="133097" cy="1365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6555" y="2174493"/>
              <a:ext cx="82805" cy="1016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12407" y="2031491"/>
              <a:ext cx="57785" cy="235585"/>
            </a:xfrm>
            <a:custGeom>
              <a:avLst/>
              <a:gdLst/>
              <a:ahLst/>
              <a:cxnLst/>
              <a:rect l="l" t="t" r="r" b="b"/>
              <a:pathLst>
                <a:path w="57785" h="235585">
                  <a:moveTo>
                    <a:pt x="0" y="0"/>
                  </a:moveTo>
                  <a:lnTo>
                    <a:pt x="6476" y="32004"/>
                  </a:lnTo>
                  <a:lnTo>
                    <a:pt x="0" y="0"/>
                  </a:lnTo>
                  <a:lnTo>
                    <a:pt x="12572" y="51054"/>
                  </a:lnTo>
                  <a:lnTo>
                    <a:pt x="12572" y="69723"/>
                  </a:lnTo>
                  <a:lnTo>
                    <a:pt x="19050" y="88900"/>
                  </a:lnTo>
                  <a:lnTo>
                    <a:pt x="25526" y="107950"/>
                  </a:lnTo>
                  <a:lnTo>
                    <a:pt x="31622" y="127000"/>
                  </a:lnTo>
                  <a:lnTo>
                    <a:pt x="38100" y="165227"/>
                  </a:lnTo>
                  <a:lnTo>
                    <a:pt x="44576" y="184277"/>
                  </a:lnTo>
                  <a:lnTo>
                    <a:pt x="44576" y="196850"/>
                  </a:lnTo>
                  <a:lnTo>
                    <a:pt x="50800" y="209804"/>
                  </a:lnTo>
                  <a:lnTo>
                    <a:pt x="50800" y="222377"/>
                  </a:lnTo>
                  <a:lnTo>
                    <a:pt x="57276" y="235077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2732" y="2161920"/>
              <a:ext cx="88901" cy="69851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7626731" y="2222245"/>
            <a:ext cx="26034" cy="12700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653" y="12573"/>
                </a:moveTo>
                <a:lnTo>
                  <a:pt x="25653" y="6095"/>
                </a:lnTo>
                <a:lnTo>
                  <a:pt x="19176" y="6095"/>
                </a:lnTo>
                <a:lnTo>
                  <a:pt x="6476" y="0"/>
                </a:lnTo>
                <a:lnTo>
                  <a:pt x="0" y="0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3039109" y="1837943"/>
            <a:ext cx="5283200" cy="375285"/>
            <a:chOff x="3039109" y="1837943"/>
            <a:chExt cx="5283200" cy="375285"/>
          </a:xfrm>
        </p:grpSpPr>
        <p:sp>
          <p:nvSpPr>
            <p:cNvPr id="21" name="object 21"/>
            <p:cNvSpPr/>
            <p:nvPr/>
          </p:nvSpPr>
          <p:spPr>
            <a:xfrm>
              <a:off x="3048635" y="1847469"/>
              <a:ext cx="5156200" cy="38100"/>
            </a:xfrm>
            <a:custGeom>
              <a:avLst/>
              <a:gdLst/>
              <a:ahLst/>
              <a:cxnLst/>
              <a:rect l="l" t="t" r="r" b="b"/>
              <a:pathLst>
                <a:path w="5156200" h="38100">
                  <a:moveTo>
                    <a:pt x="0" y="31622"/>
                  </a:moveTo>
                  <a:lnTo>
                    <a:pt x="12572" y="31622"/>
                  </a:lnTo>
                  <a:lnTo>
                    <a:pt x="19050" y="31622"/>
                  </a:lnTo>
                  <a:lnTo>
                    <a:pt x="19050" y="25145"/>
                  </a:lnTo>
                  <a:lnTo>
                    <a:pt x="25272" y="25145"/>
                  </a:lnTo>
                  <a:lnTo>
                    <a:pt x="31750" y="25145"/>
                  </a:lnTo>
                  <a:lnTo>
                    <a:pt x="38226" y="25145"/>
                  </a:lnTo>
                  <a:lnTo>
                    <a:pt x="44322" y="25145"/>
                  </a:lnTo>
                  <a:lnTo>
                    <a:pt x="50800" y="19050"/>
                  </a:lnTo>
                  <a:lnTo>
                    <a:pt x="56895" y="19050"/>
                  </a:lnTo>
                  <a:lnTo>
                    <a:pt x="63372" y="19050"/>
                  </a:lnTo>
                  <a:lnTo>
                    <a:pt x="69850" y="12572"/>
                  </a:lnTo>
                  <a:lnTo>
                    <a:pt x="171322" y="12572"/>
                  </a:lnTo>
                  <a:lnTo>
                    <a:pt x="196595" y="6476"/>
                  </a:lnTo>
                  <a:lnTo>
                    <a:pt x="361823" y="6476"/>
                  </a:lnTo>
                  <a:lnTo>
                    <a:pt x="380873" y="0"/>
                  </a:lnTo>
                  <a:lnTo>
                    <a:pt x="876300" y="0"/>
                  </a:lnTo>
                  <a:lnTo>
                    <a:pt x="920495" y="6476"/>
                  </a:lnTo>
                  <a:lnTo>
                    <a:pt x="1022350" y="6476"/>
                  </a:lnTo>
                  <a:lnTo>
                    <a:pt x="1041145" y="12572"/>
                  </a:lnTo>
                  <a:lnTo>
                    <a:pt x="1079245" y="12572"/>
                  </a:lnTo>
                  <a:lnTo>
                    <a:pt x="1104900" y="12572"/>
                  </a:lnTo>
                  <a:lnTo>
                    <a:pt x="1149095" y="12572"/>
                  </a:lnTo>
                  <a:lnTo>
                    <a:pt x="1168273" y="19050"/>
                  </a:lnTo>
                  <a:lnTo>
                    <a:pt x="1212850" y="19050"/>
                  </a:lnTo>
                  <a:lnTo>
                    <a:pt x="1231900" y="19050"/>
                  </a:lnTo>
                  <a:lnTo>
                    <a:pt x="1257173" y="19050"/>
                  </a:lnTo>
                  <a:lnTo>
                    <a:pt x="1282700" y="19050"/>
                  </a:lnTo>
                  <a:lnTo>
                    <a:pt x="1333500" y="25145"/>
                  </a:lnTo>
                  <a:lnTo>
                    <a:pt x="1974595" y="25145"/>
                  </a:lnTo>
                  <a:lnTo>
                    <a:pt x="2019300" y="19050"/>
                  </a:lnTo>
                  <a:lnTo>
                    <a:pt x="2393950" y="19050"/>
                  </a:lnTo>
                  <a:lnTo>
                    <a:pt x="2412745" y="12572"/>
                  </a:lnTo>
                  <a:lnTo>
                    <a:pt x="2450845" y="12572"/>
                  </a:lnTo>
                  <a:lnTo>
                    <a:pt x="2470023" y="12572"/>
                  </a:lnTo>
                  <a:lnTo>
                    <a:pt x="2508123" y="19050"/>
                  </a:lnTo>
                  <a:lnTo>
                    <a:pt x="2609595" y="19050"/>
                  </a:lnTo>
                  <a:lnTo>
                    <a:pt x="2628773" y="12572"/>
                  </a:lnTo>
                  <a:lnTo>
                    <a:pt x="3105023" y="12572"/>
                  </a:lnTo>
                  <a:lnTo>
                    <a:pt x="3124073" y="19050"/>
                  </a:lnTo>
                  <a:lnTo>
                    <a:pt x="3143123" y="19050"/>
                  </a:lnTo>
                  <a:lnTo>
                    <a:pt x="3193923" y="19050"/>
                  </a:lnTo>
                  <a:lnTo>
                    <a:pt x="3219450" y="25145"/>
                  </a:lnTo>
                  <a:lnTo>
                    <a:pt x="3441573" y="25145"/>
                  </a:lnTo>
                  <a:lnTo>
                    <a:pt x="3473322" y="31622"/>
                  </a:lnTo>
                  <a:lnTo>
                    <a:pt x="3632072" y="31622"/>
                  </a:lnTo>
                  <a:lnTo>
                    <a:pt x="3663695" y="38100"/>
                  </a:lnTo>
                  <a:lnTo>
                    <a:pt x="4470145" y="38100"/>
                  </a:lnTo>
                  <a:lnTo>
                    <a:pt x="4552949" y="31622"/>
                  </a:lnTo>
                  <a:lnTo>
                    <a:pt x="4591049" y="31622"/>
                  </a:lnTo>
                  <a:lnTo>
                    <a:pt x="4635372" y="31622"/>
                  </a:lnTo>
                  <a:lnTo>
                    <a:pt x="4724272" y="31622"/>
                  </a:lnTo>
                  <a:lnTo>
                    <a:pt x="4768595" y="25145"/>
                  </a:lnTo>
                  <a:lnTo>
                    <a:pt x="4813172" y="25145"/>
                  </a:lnTo>
                  <a:lnTo>
                    <a:pt x="4902072" y="25145"/>
                  </a:lnTo>
                  <a:lnTo>
                    <a:pt x="4940299" y="25145"/>
                  </a:lnTo>
                  <a:lnTo>
                    <a:pt x="4978399" y="25145"/>
                  </a:lnTo>
                  <a:lnTo>
                    <a:pt x="5048249" y="19050"/>
                  </a:lnTo>
                  <a:lnTo>
                    <a:pt x="5073522" y="19050"/>
                  </a:lnTo>
                  <a:lnTo>
                    <a:pt x="5099049" y="19050"/>
                  </a:lnTo>
                  <a:lnTo>
                    <a:pt x="5118099" y="19050"/>
                  </a:lnTo>
                  <a:lnTo>
                    <a:pt x="5137149" y="12572"/>
                  </a:lnTo>
                  <a:lnTo>
                    <a:pt x="5155945" y="12572"/>
                  </a:lnTo>
                  <a:lnTo>
                    <a:pt x="5149849" y="12572"/>
                  </a:lnTo>
                  <a:lnTo>
                    <a:pt x="5143372" y="12572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6305" y="1990216"/>
              <a:ext cx="120905" cy="1968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08009" y="2098166"/>
              <a:ext cx="114047" cy="11455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52308" y="1948942"/>
              <a:ext cx="127000" cy="254635"/>
            </a:xfrm>
            <a:custGeom>
              <a:avLst/>
              <a:gdLst/>
              <a:ahLst/>
              <a:cxnLst/>
              <a:rect l="l" t="t" r="r" b="b"/>
              <a:pathLst>
                <a:path w="127000" h="254635">
                  <a:moveTo>
                    <a:pt x="6476" y="31750"/>
                  </a:moveTo>
                  <a:lnTo>
                    <a:pt x="0" y="25654"/>
                  </a:lnTo>
                  <a:lnTo>
                    <a:pt x="0" y="19177"/>
                  </a:lnTo>
                  <a:lnTo>
                    <a:pt x="0" y="12700"/>
                  </a:lnTo>
                  <a:lnTo>
                    <a:pt x="0" y="6477"/>
                  </a:lnTo>
                  <a:lnTo>
                    <a:pt x="0" y="0"/>
                  </a:lnTo>
                  <a:lnTo>
                    <a:pt x="6476" y="0"/>
                  </a:lnTo>
                  <a:lnTo>
                    <a:pt x="6476" y="6477"/>
                  </a:lnTo>
                  <a:lnTo>
                    <a:pt x="6476" y="19177"/>
                  </a:lnTo>
                  <a:lnTo>
                    <a:pt x="0" y="31750"/>
                  </a:lnTo>
                  <a:lnTo>
                    <a:pt x="0" y="50800"/>
                  </a:lnTo>
                  <a:lnTo>
                    <a:pt x="0" y="95504"/>
                  </a:lnTo>
                  <a:lnTo>
                    <a:pt x="6476" y="108077"/>
                  </a:lnTo>
                  <a:lnTo>
                    <a:pt x="6476" y="127127"/>
                  </a:lnTo>
                  <a:lnTo>
                    <a:pt x="12573" y="165227"/>
                  </a:lnTo>
                  <a:lnTo>
                    <a:pt x="12573" y="190500"/>
                  </a:lnTo>
                  <a:lnTo>
                    <a:pt x="12573" y="203454"/>
                  </a:lnTo>
                  <a:lnTo>
                    <a:pt x="12573" y="216027"/>
                  </a:lnTo>
                  <a:lnTo>
                    <a:pt x="12573" y="222504"/>
                  </a:lnTo>
                  <a:lnTo>
                    <a:pt x="12573" y="228600"/>
                  </a:lnTo>
                  <a:lnTo>
                    <a:pt x="19050" y="228600"/>
                  </a:lnTo>
                  <a:lnTo>
                    <a:pt x="25526" y="222504"/>
                  </a:lnTo>
                  <a:lnTo>
                    <a:pt x="38100" y="222504"/>
                  </a:lnTo>
                  <a:lnTo>
                    <a:pt x="44576" y="222504"/>
                  </a:lnTo>
                  <a:lnTo>
                    <a:pt x="57276" y="222504"/>
                  </a:lnTo>
                  <a:lnTo>
                    <a:pt x="63753" y="222504"/>
                  </a:lnTo>
                  <a:lnTo>
                    <a:pt x="76326" y="222504"/>
                  </a:lnTo>
                  <a:lnTo>
                    <a:pt x="82423" y="222504"/>
                  </a:lnTo>
                  <a:lnTo>
                    <a:pt x="101473" y="228600"/>
                  </a:lnTo>
                  <a:lnTo>
                    <a:pt x="107950" y="228600"/>
                  </a:lnTo>
                  <a:lnTo>
                    <a:pt x="114426" y="228600"/>
                  </a:lnTo>
                  <a:lnTo>
                    <a:pt x="120523" y="228600"/>
                  </a:lnTo>
                  <a:lnTo>
                    <a:pt x="120523" y="235077"/>
                  </a:lnTo>
                  <a:lnTo>
                    <a:pt x="127000" y="235077"/>
                  </a:lnTo>
                  <a:lnTo>
                    <a:pt x="127000" y="241300"/>
                  </a:lnTo>
                  <a:lnTo>
                    <a:pt x="127000" y="247777"/>
                  </a:lnTo>
                  <a:lnTo>
                    <a:pt x="127000" y="241300"/>
                  </a:lnTo>
                </a:path>
                <a:path w="127000" h="254635">
                  <a:moveTo>
                    <a:pt x="25526" y="19177"/>
                  </a:moveTo>
                  <a:lnTo>
                    <a:pt x="25526" y="12700"/>
                  </a:lnTo>
                  <a:lnTo>
                    <a:pt x="25526" y="6477"/>
                  </a:lnTo>
                  <a:lnTo>
                    <a:pt x="25526" y="0"/>
                  </a:lnTo>
                  <a:lnTo>
                    <a:pt x="19050" y="6477"/>
                  </a:lnTo>
                  <a:lnTo>
                    <a:pt x="19050" y="254254"/>
                  </a:lnTo>
                  <a:lnTo>
                    <a:pt x="25526" y="254254"/>
                  </a:lnTo>
                  <a:lnTo>
                    <a:pt x="31623" y="254254"/>
                  </a:lnTo>
                  <a:lnTo>
                    <a:pt x="44576" y="247777"/>
                  </a:lnTo>
                  <a:lnTo>
                    <a:pt x="50800" y="247777"/>
                  </a:lnTo>
                  <a:lnTo>
                    <a:pt x="50800" y="241300"/>
                  </a:lnTo>
                  <a:lnTo>
                    <a:pt x="63753" y="241300"/>
                  </a:lnTo>
                  <a:lnTo>
                    <a:pt x="69850" y="241300"/>
                  </a:lnTo>
                  <a:lnTo>
                    <a:pt x="82423" y="241300"/>
                  </a:lnTo>
                  <a:lnTo>
                    <a:pt x="88900" y="247777"/>
                  </a:lnTo>
                  <a:lnTo>
                    <a:pt x="95376" y="247777"/>
                  </a:lnTo>
                  <a:lnTo>
                    <a:pt x="101473" y="247777"/>
                  </a:lnTo>
                  <a:lnTo>
                    <a:pt x="114426" y="254254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804659" y="2066543"/>
            <a:ext cx="749300" cy="508000"/>
            <a:chOff x="6804659" y="2066543"/>
            <a:chExt cx="749300" cy="50800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4659" y="2136393"/>
              <a:ext cx="164974" cy="10147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004684" y="2076069"/>
              <a:ext cx="539750" cy="286385"/>
            </a:xfrm>
            <a:custGeom>
              <a:avLst/>
              <a:gdLst/>
              <a:ahLst/>
              <a:cxnLst/>
              <a:rect l="l" t="t" r="r" b="b"/>
              <a:pathLst>
                <a:path w="539750" h="286385">
                  <a:moveTo>
                    <a:pt x="6096" y="127126"/>
                  </a:moveTo>
                  <a:lnTo>
                    <a:pt x="0" y="133222"/>
                  </a:lnTo>
                  <a:lnTo>
                    <a:pt x="6096" y="133222"/>
                  </a:lnTo>
                  <a:lnTo>
                    <a:pt x="19050" y="133222"/>
                  </a:lnTo>
                  <a:lnTo>
                    <a:pt x="31623" y="133222"/>
                  </a:lnTo>
                  <a:lnTo>
                    <a:pt x="38100" y="127126"/>
                  </a:lnTo>
                  <a:lnTo>
                    <a:pt x="44323" y="127126"/>
                  </a:lnTo>
                  <a:lnTo>
                    <a:pt x="50800" y="120650"/>
                  </a:lnTo>
                  <a:lnTo>
                    <a:pt x="56896" y="114172"/>
                  </a:lnTo>
                  <a:lnTo>
                    <a:pt x="56896" y="107950"/>
                  </a:lnTo>
                  <a:lnTo>
                    <a:pt x="50800" y="101472"/>
                  </a:lnTo>
                  <a:lnTo>
                    <a:pt x="44323" y="101472"/>
                  </a:lnTo>
                  <a:lnTo>
                    <a:pt x="38100" y="95376"/>
                  </a:lnTo>
                  <a:lnTo>
                    <a:pt x="31623" y="95376"/>
                  </a:lnTo>
                  <a:lnTo>
                    <a:pt x="25146" y="95376"/>
                  </a:lnTo>
                  <a:lnTo>
                    <a:pt x="19050" y="95376"/>
                  </a:lnTo>
                  <a:lnTo>
                    <a:pt x="19050" y="101472"/>
                  </a:lnTo>
                  <a:lnTo>
                    <a:pt x="12573" y="107950"/>
                  </a:lnTo>
                  <a:lnTo>
                    <a:pt x="12573" y="114172"/>
                  </a:lnTo>
                  <a:lnTo>
                    <a:pt x="12573" y="120650"/>
                  </a:lnTo>
                  <a:lnTo>
                    <a:pt x="19050" y="139700"/>
                  </a:lnTo>
                  <a:lnTo>
                    <a:pt x="25146" y="146176"/>
                  </a:lnTo>
                  <a:lnTo>
                    <a:pt x="38100" y="152272"/>
                  </a:lnTo>
                  <a:lnTo>
                    <a:pt x="44323" y="158750"/>
                  </a:lnTo>
                  <a:lnTo>
                    <a:pt x="56896" y="165226"/>
                  </a:lnTo>
                  <a:lnTo>
                    <a:pt x="69850" y="165226"/>
                  </a:lnTo>
                  <a:lnTo>
                    <a:pt x="94996" y="171322"/>
                  </a:lnTo>
                  <a:lnTo>
                    <a:pt x="101473" y="165226"/>
                  </a:lnTo>
                  <a:lnTo>
                    <a:pt x="114173" y="158750"/>
                  </a:lnTo>
                  <a:lnTo>
                    <a:pt x="120650" y="158750"/>
                  </a:lnTo>
                  <a:lnTo>
                    <a:pt x="120650" y="146176"/>
                  </a:lnTo>
                  <a:lnTo>
                    <a:pt x="120650" y="133222"/>
                  </a:lnTo>
                  <a:lnTo>
                    <a:pt x="120650" y="127126"/>
                  </a:lnTo>
                  <a:lnTo>
                    <a:pt x="120650" y="120650"/>
                  </a:lnTo>
                  <a:lnTo>
                    <a:pt x="114173" y="120650"/>
                  </a:lnTo>
                  <a:lnTo>
                    <a:pt x="120650" y="127126"/>
                  </a:lnTo>
                  <a:lnTo>
                    <a:pt x="126746" y="133222"/>
                  </a:lnTo>
                  <a:lnTo>
                    <a:pt x="133223" y="139700"/>
                  </a:lnTo>
                  <a:lnTo>
                    <a:pt x="139700" y="139700"/>
                  </a:lnTo>
                  <a:lnTo>
                    <a:pt x="145796" y="146176"/>
                  </a:lnTo>
                  <a:lnTo>
                    <a:pt x="152273" y="146176"/>
                  </a:lnTo>
                </a:path>
                <a:path w="539750" h="286385">
                  <a:moveTo>
                    <a:pt x="139700" y="107950"/>
                  </a:moveTo>
                  <a:lnTo>
                    <a:pt x="133223" y="88900"/>
                  </a:lnTo>
                  <a:lnTo>
                    <a:pt x="133223" y="82422"/>
                  </a:lnTo>
                  <a:lnTo>
                    <a:pt x="126746" y="69850"/>
                  </a:lnTo>
                  <a:lnTo>
                    <a:pt x="126746" y="63372"/>
                  </a:lnTo>
                  <a:lnTo>
                    <a:pt x="133223" y="63372"/>
                  </a:lnTo>
                </a:path>
                <a:path w="539750" h="286385">
                  <a:moveTo>
                    <a:pt x="203073" y="107950"/>
                  </a:moveTo>
                  <a:lnTo>
                    <a:pt x="203073" y="114172"/>
                  </a:lnTo>
                  <a:lnTo>
                    <a:pt x="196976" y="114172"/>
                  </a:lnTo>
                  <a:lnTo>
                    <a:pt x="190500" y="114172"/>
                  </a:lnTo>
                  <a:lnTo>
                    <a:pt x="190500" y="120650"/>
                  </a:lnTo>
                  <a:lnTo>
                    <a:pt x="184023" y="120650"/>
                  </a:lnTo>
                  <a:lnTo>
                    <a:pt x="184023" y="127126"/>
                  </a:lnTo>
                  <a:lnTo>
                    <a:pt x="184023" y="133222"/>
                  </a:lnTo>
                  <a:lnTo>
                    <a:pt x="190500" y="139700"/>
                  </a:lnTo>
                  <a:lnTo>
                    <a:pt x="196976" y="146176"/>
                  </a:lnTo>
                  <a:lnTo>
                    <a:pt x="203073" y="146176"/>
                  </a:lnTo>
                  <a:lnTo>
                    <a:pt x="209550" y="152272"/>
                  </a:lnTo>
                  <a:lnTo>
                    <a:pt x="215646" y="152272"/>
                  </a:lnTo>
                  <a:lnTo>
                    <a:pt x="222123" y="152272"/>
                  </a:lnTo>
                  <a:lnTo>
                    <a:pt x="222123" y="158750"/>
                  </a:lnTo>
                  <a:lnTo>
                    <a:pt x="222123" y="171322"/>
                  </a:lnTo>
                  <a:lnTo>
                    <a:pt x="222123" y="184022"/>
                  </a:lnTo>
                  <a:lnTo>
                    <a:pt x="228600" y="209550"/>
                  </a:lnTo>
                  <a:lnTo>
                    <a:pt x="228600" y="222122"/>
                  </a:lnTo>
                  <a:lnTo>
                    <a:pt x="234696" y="235076"/>
                  </a:lnTo>
                  <a:lnTo>
                    <a:pt x="234696" y="247650"/>
                  </a:lnTo>
                  <a:lnTo>
                    <a:pt x="241173" y="260222"/>
                  </a:lnTo>
                  <a:lnTo>
                    <a:pt x="241173" y="266700"/>
                  </a:lnTo>
                  <a:lnTo>
                    <a:pt x="241173" y="279400"/>
                  </a:lnTo>
                  <a:lnTo>
                    <a:pt x="241173" y="285876"/>
                  </a:lnTo>
                  <a:lnTo>
                    <a:pt x="228600" y="285876"/>
                  </a:lnTo>
                  <a:lnTo>
                    <a:pt x="222123" y="285876"/>
                  </a:lnTo>
                  <a:lnTo>
                    <a:pt x="209550" y="279400"/>
                  </a:lnTo>
                  <a:lnTo>
                    <a:pt x="203073" y="272922"/>
                  </a:lnTo>
                  <a:lnTo>
                    <a:pt x="196976" y="260222"/>
                  </a:lnTo>
                  <a:lnTo>
                    <a:pt x="190500" y="247650"/>
                  </a:lnTo>
                  <a:lnTo>
                    <a:pt x="190500" y="235076"/>
                  </a:lnTo>
                  <a:lnTo>
                    <a:pt x="184023" y="222122"/>
                  </a:lnTo>
                  <a:lnTo>
                    <a:pt x="184023" y="203072"/>
                  </a:lnTo>
                  <a:lnTo>
                    <a:pt x="177800" y="184022"/>
                  </a:lnTo>
                  <a:lnTo>
                    <a:pt x="177800" y="165226"/>
                  </a:lnTo>
                </a:path>
                <a:path w="539750" h="286385">
                  <a:moveTo>
                    <a:pt x="247650" y="0"/>
                  </a:moveTo>
                  <a:lnTo>
                    <a:pt x="253746" y="31622"/>
                  </a:lnTo>
                  <a:lnTo>
                    <a:pt x="247650" y="0"/>
                  </a:lnTo>
                  <a:lnTo>
                    <a:pt x="260223" y="50800"/>
                  </a:lnTo>
                  <a:lnTo>
                    <a:pt x="266700" y="95376"/>
                  </a:lnTo>
                  <a:lnTo>
                    <a:pt x="266700" y="114172"/>
                  </a:lnTo>
                  <a:lnTo>
                    <a:pt x="272923" y="146176"/>
                  </a:lnTo>
                  <a:lnTo>
                    <a:pt x="272923" y="158750"/>
                  </a:lnTo>
                  <a:lnTo>
                    <a:pt x="272923" y="165226"/>
                  </a:lnTo>
                  <a:lnTo>
                    <a:pt x="272923" y="177800"/>
                  </a:lnTo>
                  <a:lnTo>
                    <a:pt x="279400" y="171322"/>
                  </a:lnTo>
                  <a:lnTo>
                    <a:pt x="285496" y="152272"/>
                  </a:lnTo>
                  <a:lnTo>
                    <a:pt x="285496" y="146176"/>
                  </a:lnTo>
                  <a:lnTo>
                    <a:pt x="291973" y="139700"/>
                  </a:lnTo>
                  <a:lnTo>
                    <a:pt x="304546" y="127126"/>
                  </a:lnTo>
                  <a:lnTo>
                    <a:pt x="311023" y="127126"/>
                  </a:lnTo>
                  <a:lnTo>
                    <a:pt x="323596" y="127126"/>
                  </a:lnTo>
                  <a:lnTo>
                    <a:pt x="330073" y="133222"/>
                  </a:lnTo>
                  <a:lnTo>
                    <a:pt x="330073" y="139700"/>
                  </a:lnTo>
                  <a:lnTo>
                    <a:pt x="336550" y="152272"/>
                  </a:lnTo>
                  <a:lnTo>
                    <a:pt x="336550" y="158750"/>
                  </a:lnTo>
                  <a:lnTo>
                    <a:pt x="342773" y="165226"/>
                  </a:lnTo>
                  <a:lnTo>
                    <a:pt x="342773" y="171322"/>
                  </a:lnTo>
                  <a:lnTo>
                    <a:pt x="342773" y="177800"/>
                  </a:lnTo>
                  <a:lnTo>
                    <a:pt x="342773" y="184022"/>
                  </a:lnTo>
                </a:path>
                <a:path w="539750" h="286385">
                  <a:moveTo>
                    <a:pt x="361823" y="88900"/>
                  </a:moveTo>
                  <a:lnTo>
                    <a:pt x="380873" y="82422"/>
                  </a:lnTo>
                  <a:lnTo>
                    <a:pt x="393446" y="82422"/>
                  </a:lnTo>
                  <a:lnTo>
                    <a:pt x="419100" y="76326"/>
                  </a:lnTo>
                  <a:lnTo>
                    <a:pt x="425576" y="69850"/>
                  </a:lnTo>
                  <a:lnTo>
                    <a:pt x="431673" y="63372"/>
                  </a:lnTo>
                  <a:lnTo>
                    <a:pt x="438150" y="57276"/>
                  </a:lnTo>
                  <a:lnTo>
                    <a:pt x="444246" y="50800"/>
                  </a:lnTo>
                  <a:lnTo>
                    <a:pt x="444246" y="44322"/>
                  </a:lnTo>
                </a:path>
                <a:path w="539750" h="286385">
                  <a:moveTo>
                    <a:pt x="406400" y="25145"/>
                  </a:moveTo>
                  <a:lnTo>
                    <a:pt x="406400" y="44322"/>
                  </a:lnTo>
                  <a:lnTo>
                    <a:pt x="406400" y="25145"/>
                  </a:lnTo>
                  <a:lnTo>
                    <a:pt x="412623" y="57276"/>
                  </a:lnTo>
                  <a:lnTo>
                    <a:pt x="412623" y="69850"/>
                  </a:lnTo>
                  <a:lnTo>
                    <a:pt x="412623" y="88900"/>
                  </a:lnTo>
                  <a:lnTo>
                    <a:pt x="419100" y="101472"/>
                  </a:lnTo>
                  <a:lnTo>
                    <a:pt x="425576" y="120650"/>
                  </a:lnTo>
                  <a:lnTo>
                    <a:pt x="425576" y="127126"/>
                  </a:lnTo>
                  <a:lnTo>
                    <a:pt x="431673" y="139700"/>
                  </a:lnTo>
                  <a:lnTo>
                    <a:pt x="438150" y="146176"/>
                  </a:lnTo>
                  <a:lnTo>
                    <a:pt x="450723" y="146176"/>
                  </a:lnTo>
                </a:path>
                <a:path w="539750" h="286385">
                  <a:moveTo>
                    <a:pt x="508000" y="95376"/>
                  </a:moveTo>
                  <a:lnTo>
                    <a:pt x="508000" y="101472"/>
                  </a:lnTo>
                  <a:lnTo>
                    <a:pt x="508000" y="114172"/>
                  </a:lnTo>
                  <a:lnTo>
                    <a:pt x="508000" y="120650"/>
                  </a:lnTo>
                  <a:lnTo>
                    <a:pt x="520573" y="133222"/>
                  </a:lnTo>
                  <a:lnTo>
                    <a:pt x="520573" y="139700"/>
                  </a:lnTo>
                  <a:lnTo>
                    <a:pt x="527050" y="146176"/>
                  </a:lnTo>
                  <a:lnTo>
                    <a:pt x="533146" y="152272"/>
                  </a:lnTo>
                  <a:lnTo>
                    <a:pt x="539623" y="158750"/>
                  </a:lnTo>
                  <a:lnTo>
                    <a:pt x="539623" y="165226"/>
                  </a:lnTo>
                  <a:lnTo>
                    <a:pt x="533146" y="171322"/>
                  </a:lnTo>
                  <a:lnTo>
                    <a:pt x="527050" y="171322"/>
                  </a:lnTo>
                  <a:lnTo>
                    <a:pt x="520573" y="177800"/>
                  </a:lnTo>
                  <a:lnTo>
                    <a:pt x="463296" y="177800"/>
                  </a:lnTo>
                  <a:lnTo>
                    <a:pt x="457200" y="177800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1709" y="2415793"/>
              <a:ext cx="177801" cy="158624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36182" y="2942843"/>
            <a:ext cx="177801" cy="209424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5553709" y="6029057"/>
            <a:ext cx="965200" cy="482600"/>
            <a:chOff x="5553709" y="6029057"/>
            <a:chExt cx="965200" cy="482600"/>
          </a:xfrm>
        </p:grpSpPr>
        <p:sp>
          <p:nvSpPr>
            <p:cNvPr id="31" name="object 31"/>
            <p:cNvSpPr/>
            <p:nvPr/>
          </p:nvSpPr>
          <p:spPr>
            <a:xfrm>
              <a:off x="5563235" y="6038583"/>
              <a:ext cx="50800" cy="292100"/>
            </a:xfrm>
            <a:custGeom>
              <a:avLst/>
              <a:gdLst/>
              <a:ahLst/>
              <a:cxnLst/>
              <a:rect l="l" t="t" r="r" b="b"/>
              <a:pathLst>
                <a:path w="50800" h="292100">
                  <a:moveTo>
                    <a:pt x="0" y="0"/>
                  </a:moveTo>
                  <a:lnTo>
                    <a:pt x="0" y="0"/>
                  </a:lnTo>
                  <a:lnTo>
                    <a:pt x="0" y="177482"/>
                  </a:lnTo>
                  <a:lnTo>
                    <a:pt x="6095" y="203047"/>
                  </a:lnTo>
                  <a:lnTo>
                    <a:pt x="6095" y="222123"/>
                  </a:lnTo>
                  <a:lnTo>
                    <a:pt x="19050" y="253809"/>
                  </a:lnTo>
                  <a:lnTo>
                    <a:pt x="19050" y="266407"/>
                  </a:lnTo>
                  <a:lnTo>
                    <a:pt x="31750" y="285483"/>
                  </a:lnTo>
                  <a:lnTo>
                    <a:pt x="38226" y="291960"/>
                  </a:lnTo>
                  <a:lnTo>
                    <a:pt x="50800" y="279361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8982" y="6181343"/>
              <a:ext cx="387224" cy="12705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950585" y="6235153"/>
              <a:ext cx="95250" cy="267335"/>
            </a:xfrm>
            <a:custGeom>
              <a:avLst/>
              <a:gdLst/>
              <a:ahLst/>
              <a:cxnLst/>
              <a:rect l="l" t="t" r="r" b="b"/>
              <a:pathLst>
                <a:path w="95250" h="267334">
                  <a:moveTo>
                    <a:pt x="0" y="88912"/>
                  </a:moveTo>
                  <a:lnTo>
                    <a:pt x="6095" y="127076"/>
                  </a:lnTo>
                  <a:lnTo>
                    <a:pt x="0" y="88912"/>
                  </a:lnTo>
                  <a:lnTo>
                    <a:pt x="12573" y="152641"/>
                  </a:lnTo>
                  <a:lnTo>
                    <a:pt x="19050" y="171716"/>
                  </a:lnTo>
                  <a:lnTo>
                    <a:pt x="25273" y="190792"/>
                  </a:lnTo>
                  <a:lnTo>
                    <a:pt x="31750" y="216001"/>
                  </a:lnTo>
                  <a:lnTo>
                    <a:pt x="44323" y="228600"/>
                  </a:lnTo>
                  <a:lnTo>
                    <a:pt x="63373" y="254152"/>
                  </a:lnTo>
                  <a:lnTo>
                    <a:pt x="69850" y="260629"/>
                  </a:lnTo>
                  <a:lnTo>
                    <a:pt x="75945" y="266750"/>
                  </a:lnTo>
                  <a:lnTo>
                    <a:pt x="75945" y="260629"/>
                  </a:lnTo>
                  <a:lnTo>
                    <a:pt x="63373" y="241554"/>
                  </a:lnTo>
                  <a:lnTo>
                    <a:pt x="50800" y="228600"/>
                  </a:lnTo>
                  <a:lnTo>
                    <a:pt x="25273" y="190792"/>
                  </a:lnTo>
                  <a:lnTo>
                    <a:pt x="19050" y="171716"/>
                  </a:lnTo>
                  <a:lnTo>
                    <a:pt x="12573" y="152641"/>
                  </a:lnTo>
                  <a:lnTo>
                    <a:pt x="6095" y="127076"/>
                  </a:lnTo>
                  <a:lnTo>
                    <a:pt x="0" y="95389"/>
                  </a:lnTo>
                  <a:lnTo>
                    <a:pt x="0" y="38150"/>
                  </a:lnTo>
                  <a:lnTo>
                    <a:pt x="12573" y="19075"/>
                  </a:lnTo>
                  <a:lnTo>
                    <a:pt x="19050" y="6477"/>
                  </a:lnTo>
                  <a:lnTo>
                    <a:pt x="31750" y="0"/>
                  </a:lnTo>
                  <a:lnTo>
                    <a:pt x="50800" y="0"/>
                  </a:lnTo>
                  <a:lnTo>
                    <a:pt x="75945" y="6477"/>
                  </a:lnTo>
                  <a:lnTo>
                    <a:pt x="82423" y="12954"/>
                  </a:lnTo>
                  <a:lnTo>
                    <a:pt x="95123" y="25552"/>
                  </a:lnTo>
                  <a:lnTo>
                    <a:pt x="95123" y="38150"/>
                  </a:lnTo>
                  <a:lnTo>
                    <a:pt x="95123" y="51117"/>
                  </a:lnTo>
                  <a:lnTo>
                    <a:pt x="88900" y="76314"/>
                  </a:lnTo>
                  <a:lnTo>
                    <a:pt x="82423" y="82791"/>
                  </a:lnTo>
                  <a:lnTo>
                    <a:pt x="69850" y="95389"/>
                  </a:lnTo>
                  <a:lnTo>
                    <a:pt x="56895" y="95389"/>
                  </a:lnTo>
                  <a:lnTo>
                    <a:pt x="37845" y="101879"/>
                  </a:lnTo>
                  <a:lnTo>
                    <a:pt x="19050" y="101879"/>
                  </a:lnTo>
                  <a:lnTo>
                    <a:pt x="12573" y="101879"/>
                  </a:lnTo>
                  <a:lnTo>
                    <a:pt x="6095" y="95389"/>
                  </a:lnTo>
                  <a:lnTo>
                    <a:pt x="6095" y="82791"/>
                  </a:lnTo>
                  <a:lnTo>
                    <a:pt x="12573" y="6983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4282" y="6117982"/>
              <a:ext cx="444628" cy="34269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31759" y="6314540"/>
            <a:ext cx="139574" cy="241529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6432930" y="2396616"/>
            <a:ext cx="4800600" cy="4293235"/>
            <a:chOff x="6432930" y="2396616"/>
            <a:chExt cx="4800600" cy="4293235"/>
          </a:xfrm>
        </p:grpSpPr>
        <p:sp>
          <p:nvSpPr>
            <p:cNvPr id="37" name="object 37"/>
            <p:cNvSpPr/>
            <p:nvPr/>
          </p:nvSpPr>
          <p:spPr>
            <a:xfrm>
              <a:off x="8756904" y="3461003"/>
              <a:ext cx="1737360" cy="1355090"/>
            </a:xfrm>
            <a:custGeom>
              <a:avLst/>
              <a:gdLst/>
              <a:ahLst/>
              <a:cxnLst/>
              <a:rect l="l" t="t" r="r" b="b"/>
              <a:pathLst>
                <a:path w="1737359" h="1355089">
                  <a:moveTo>
                    <a:pt x="0" y="143256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4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8" y="143256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4" y="286512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6"/>
                  </a:lnTo>
                  <a:close/>
                </a:path>
                <a:path w="1737359" h="1355089">
                  <a:moveTo>
                    <a:pt x="0" y="658368"/>
                  </a:moveTo>
                  <a:lnTo>
                    <a:pt x="7260" y="613086"/>
                  </a:lnTo>
                  <a:lnTo>
                    <a:pt x="27480" y="573761"/>
                  </a:lnTo>
                  <a:lnTo>
                    <a:pt x="58320" y="542751"/>
                  </a:lnTo>
                  <a:lnTo>
                    <a:pt x="97438" y="522415"/>
                  </a:lnTo>
                  <a:lnTo>
                    <a:pt x="142494" y="515112"/>
                  </a:lnTo>
                  <a:lnTo>
                    <a:pt x="187549" y="522415"/>
                  </a:lnTo>
                  <a:lnTo>
                    <a:pt x="226667" y="542751"/>
                  </a:lnTo>
                  <a:lnTo>
                    <a:pt x="257507" y="573761"/>
                  </a:lnTo>
                  <a:lnTo>
                    <a:pt x="277727" y="613086"/>
                  </a:lnTo>
                  <a:lnTo>
                    <a:pt x="284988" y="658368"/>
                  </a:lnTo>
                  <a:lnTo>
                    <a:pt x="277727" y="703649"/>
                  </a:lnTo>
                  <a:lnTo>
                    <a:pt x="257507" y="742974"/>
                  </a:lnTo>
                  <a:lnTo>
                    <a:pt x="226667" y="773984"/>
                  </a:lnTo>
                  <a:lnTo>
                    <a:pt x="187549" y="794320"/>
                  </a:lnTo>
                  <a:lnTo>
                    <a:pt x="142494" y="801624"/>
                  </a:lnTo>
                  <a:lnTo>
                    <a:pt x="97438" y="794320"/>
                  </a:lnTo>
                  <a:lnTo>
                    <a:pt x="58320" y="773984"/>
                  </a:lnTo>
                  <a:lnTo>
                    <a:pt x="27480" y="742974"/>
                  </a:lnTo>
                  <a:lnTo>
                    <a:pt x="7260" y="703649"/>
                  </a:lnTo>
                  <a:lnTo>
                    <a:pt x="0" y="658368"/>
                  </a:lnTo>
                  <a:close/>
                </a:path>
                <a:path w="1737359" h="1355089">
                  <a:moveTo>
                    <a:pt x="0" y="1211580"/>
                  </a:moveTo>
                  <a:lnTo>
                    <a:pt x="7260" y="1166298"/>
                  </a:lnTo>
                  <a:lnTo>
                    <a:pt x="27480" y="1126973"/>
                  </a:lnTo>
                  <a:lnTo>
                    <a:pt x="58320" y="1095963"/>
                  </a:lnTo>
                  <a:lnTo>
                    <a:pt x="97438" y="1075627"/>
                  </a:lnTo>
                  <a:lnTo>
                    <a:pt x="142494" y="1068324"/>
                  </a:lnTo>
                  <a:lnTo>
                    <a:pt x="187549" y="1075627"/>
                  </a:lnTo>
                  <a:lnTo>
                    <a:pt x="226667" y="1095963"/>
                  </a:lnTo>
                  <a:lnTo>
                    <a:pt x="257507" y="1126973"/>
                  </a:lnTo>
                  <a:lnTo>
                    <a:pt x="277727" y="1166298"/>
                  </a:lnTo>
                  <a:lnTo>
                    <a:pt x="284988" y="1211580"/>
                  </a:lnTo>
                  <a:lnTo>
                    <a:pt x="277727" y="1256861"/>
                  </a:lnTo>
                  <a:lnTo>
                    <a:pt x="257507" y="1296186"/>
                  </a:lnTo>
                  <a:lnTo>
                    <a:pt x="226667" y="1327196"/>
                  </a:lnTo>
                  <a:lnTo>
                    <a:pt x="187549" y="1347532"/>
                  </a:lnTo>
                  <a:lnTo>
                    <a:pt x="142494" y="1354836"/>
                  </a:lnTo>
                  <a:lnTo>
                    <a:pt x="97438" y="1347532"/>
                  </a:lnTo>
                  <a:lnTo>
                    <a:pt x="58320" y="1327196"/>
                  </a:lnTo>
                  <a:lnTo>
                    <a:pt x="27480" y="1296186"/>
                  </a:lnTo>
                  <a:lnTo>
                    <a:pt x="7260" y="1256861"/>
                  </a:lnTo>
                  <a:lnTo>
                    <a:pt x="0" y="1211580"/>
                  </a:lnTo>
                  <a:close/>
                </a:path>
                <a:path w="1737359" h="1355089">
                  <a:moveTo>
                    <a:pt x="1452372" y="649224"/>
                  </a:moveTo>
                  <a:lnTo>
                    <a:pt x="1459632" y="603942"/>
                  </a:lnTo>
                  <a:lnTo>
                    <a:pt x="1479852" y="564617"/>
                  </a:lnTo>
                  <a:lnTo>
                    <a:pt x="1510692" y="533607"/>
                  </a:lnTo>
                  <a:lnTo>
                    <a:pt x="1549810" y="513271"/>
                  </a:lnTo>
                  <a:lnTo>
                    <a:pt x="1594866" y="505968"/>
                  </a:lnTo>
                  <a:lnTo>
                    <a:pt x="1639921" y="513271"/>
                  </a:lnTo>
                  <a:lnTo>
                    <a:pt x="1679039" y="533607"/>
                  </a:lnTo>
                  <a:lnTo>
                    <a:pt x="1709879" y="564617"/>
                  </a:lnTo>
                  <a:lnTo>
                    <a:pt x="1730099" y="603942"/>
                  </a:lnTo>
                  <a:lnTo>
                    <a:pt x="1737360" y="649224"/>
                  </a:lnTo>
                  <a:lnTo>
                    <a:pt x="1730099" y="694505"/>
                  </a:lnTo>
                  <a:lnTo>
                    <a:pt x="1709879" y="733830"/>
                  </a:lnTo>
                  <a:lnTo>
                    <a:pt x="1679039" y="764840"/>
                  </a:lnTo>
                  <a:lnTo>
                    <a:pt x="1639921" y="785176"/>
                  </a:lnTo>
                  <a:lnTo>
                    <a:pt x="1594866" y="792480"/>
                  </a:lnTo>
                  <a:lnTo>
                    <a:pt x="1549810" y="785176"/>
                  </a:lnTo>
                  <a:lnTo>
                    <a:pt x="1510692" y="764840"/>
                  </a:lnTo>
                  <a:lnTo>
                    <a:pt x="1479852" y="733830"/>
                  </a:lnTo>
                  <a:lnTo>
                    <a:pt x="1459632" y="694505"/>
                  </a:lnTo>
                  <a:lnTo>
                    <a:pt x="1452372" y="649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494136" y="4054855"/>
              <a:ext cx="739775" cy="127000"/>
            </a:xfrm>
            <a:custGeom>
              <a:avLst/>
              <a:gdLst/>
              <a:ahLst/>
              <a:cxnLst/>
              <a:rect l="l" t="t" r="r" b="b"/>
              <a:pathLst>
                <a:path w="739775" h="127000">
                  <a:moveTo>
                    <a:pt x="613156" y="0"/>
                  </a:moveTo>
                  <a:lnTo>
                    <a:pt x="612413" y="57109"/>
                  </a:lnTo>
                  <a:lnTo>
                    <a:pt x="625094" y="57277"/>
                  </a:lnTo>
                  <a:lnTo>
                    <a:pt x="624967" y="69977"/>
                  </a:lnTo>
                  <a:lnTo>
                    <a:pt x="612246" y="69977"/>
                  </a:lnTo>
                  <a:lnTo>
                    <a:pt x="611505" y="127000"/>
                  </a:lnTo>
                  <a:lnTo>
                    <a:pt x="729297" y="69977"/>
                  </a:lnTo>
                  <a:lnTo>
                    <a:pt x="624967" y="69977"/>
                  </a:lnTo>
                  <a:lnTo>
                    <a:pt x="612248" y="69809"/>
                  </a:lnTo>
                  <a:lnTo>
                    <a:pt x="729644" y="69809"/>
                  </a:lnTo>
                  <a:lnTo>
                    <a:pt x="739267" y="65151"/>
                  </a:lnTo>
                  <a:lnTo>
                    <a:pt x="613156" y="0"/>
                  </a:lnTo>
                  <a:close/>
                </a:path>
                <a:path w="739775" h="127000">
                  <a:moveTo>
                    <a:pt x="612413" y="57109"/>
                  </a:moveTo>
                  <a:lnTo>
                    <a:pt x="612248" y="69809"/>
                  </a:lnTo>
                  <a:lnTo>
                    <a:pt x="624967" y="69977"/>
                  </a:lnTo>
                  <a:lnTo>
                    <a:pt x="625094" y="57277"/>
                  </a:lnTo>
                  <a:lnTo>
                    <a:pt x="612413" y="57109"/>
                  </a:lnTo>
                  <a:close/>
                </a:path>
                <a:path w="739775" h="127000">
                  <a:moveTo>
                    <a:pt x="254" y="49022"/>
                  </a:moveTo>
                  <a:lnTo>
                    <a:pt x="0" y="61722"/>
                  </a:lnTo>
                  <a:lnTo>
                    <a:pt x="612248" y="69809"/>
                  </a:lnTo>
                  <a:lnTo>
                    <a:pt x="612413" y="57109"/>
                  </a:lnTo>
                  <a:lnTo>
                    <a:pt x="254" y="49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534144" y="4268723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5" h="287020">
                  <a:moveTo>
                    <a:pt x="0" y="143256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4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7" y="143256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4" y="286512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815195" y="4110227"/>
              <a:ext cx="394335" cy="307340"/>
            </a:xfrm>
            <a:custGeom>
              <a:avLst/>
              <a:gdLst/>
              <a:ahLst/>
              <a:cxnLst/>
              <a:rect l="l" t="t" r="r" b="b"/>
              <a:pathLst>
                <a:path w="394334" h="307339">
                  <a:moveTo>
                    <a:pt x="289729" y="72626"/>
                  </a:moveTo>
                  <a:lnTo>
                    <a:pt x="0" y="296799"/>
                  </a:lnTo>
                  <a:lnTo>
                    <a:pt x="7874" y="306832"/>
                  </a:lnTo>
                  <a:lnTo>
                    <a:pt x="297533" y="82713"/>
                  </a:lnTo>
                  <a:lnTo>
                    <a:pt x="289729" y="72626"/>
                  </a:lnTo>
                  <a:close/>
                </a:path>
                <a:path w="394334" h="307339">
                  <a:moveTo>
                    <a:pt x="362824" y="64897"/>
                  </a:moveTo>
                  <a:lnTo>
                    <a:pt x="299720" y="64897"/>
                  </a:lnTo>
                  <a:lnTo>
                    <a:pt x="307594" y="74930"/>
                  </a:lnTo>
                  <a:lnTo>
                    <a:pt x="297533" y="82713"/>
                  </a:lnTo>
                  <a:lnTo>
                    <a:pt x="332485" y="127889"/>
                  </a:lnTo>
                  <a:lnTo>
                    <a:pt x="362824" y="64897"/>
                  </a:lnTo>
                  <a:close/>
                </a:path>
                <a:path w="394334" h="307339">
                  <a:moveTo>
                    <a:pt x="299720" y="64897"/>
                  </a:moveTo>
                  <a:lnTo>
                    <a:pt x="289729" y="72626"/>
                  </a:lnTo>
                  <a:lnTo>
                    <a:pt x="297533" y="82713"/>
                  </a:lnTo>
                  <a:lnTo>
                    <a:pt x="307594" y="74930"/>
                  </a:lnTo>
                  <a:lnTo>
                    <a:pt x="299720" y="64897"/>
                  </a:lnTo>
                  <a:close/>
                </a:path>
                <a:path w="394334" h="307339">
                  <a:moveTo>
                    <a:pt x="394080" y="0"/>
                  </a:moveTo>
                  <a:lnTo>
                    <a:pt x="254761" y="27432"/>
                  </a:lnTo>
                  <a:lnTo>
                    <a:pt x="289729" y="72626"/>
                  </a:lnTo>
                  <a:lnTo>
                    <a:pt x="299720" y="64897"/>
                  </a:lnTo>
                  <a:lnTo>
                    <a:pt x="362824" y="64897"/>
                  </a:lnTo>
                  <a:lnTo>
                    <a:pt x="394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534144" y="3753611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5" h="287020">
                  <a:moveTo>
                    <a:pt x="0" y="143256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4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7" y="143256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4" y="286512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036431" y="3598798"/>
              <a:ext cx="1172845" cy="1080135"/>
            </a:xfrm>
            <a:custGeom>
              <a:avLst/>
              <a:gdLst/>
              <a:ahLst/>
              <a:cxnLst/>
              <a:rect l="l" t="t" r="r" b="b"/>
              <a:pathLst>
                <a:path w="1172845" h="1080135">
                  <a:moveTo>
                    <a:pt x="497459" y="297434"/>
                  </a:moveTo>
                  <a:lnTo>
                    <a:pt x="463448" y="244602"/>
                  </a:lnTo>
                  <a:lnTo>
                    <a:pt x="420624" y="178054"/>
                  </a:lnTo>
                  <a:lnTo>
                    <a:pt x="391452" y="227228"/>
                  </a:lnTo>
                  <a:lnTo>
                    <a:pt x="8636" y="0"/>
                  </a:lnTo>
                  <a:lnTo>
                    <a:pt x="5346" y="5537"/>
                  </a:lnTo>
                  <a:lnTo>
                    <a:pt x="0" y="8763"/>
                  </a:lnTo>
                  <a:lnTo>
                    <a:pt x="242595" y="406577"/>
                  </a:lnTo>
                  <a:lnTo>
                    <a:pt x="2794" y="515239"/>
                  </a:lnTo>
                  <a:lnTo>
                    <a:pt x="5308" y="520712"/>
                  </a:lnTo>
                  <a:lnTo>
                    <a:pt x="2159" y="526034"/>
                  </a:lnTo>
                  <a:lnTo>
                    <a:pt x="251587" y="674090"/>
                  </a:lnTo>
                  <a:lnTo>
                    <a:pt x="127" y="1070864"/>
                  </a:lnTo>
                  <a:lnTo>
                    <a:pt x="5308" y="1074140"/>
                  </a:lnTo>
                  <a:lnTo>
                    <a:pt x="8382" y="1080008"/>
                  </a:lnTo>
                  <a:lnTo>
                    <a:pt x="388200" y="878319"/>
                  </a:lnTo>
                  <a:lnTo>
                    <a:pt x="415036" y="928878"/>
                  </a:lnTo>
                  <a:lnTo>
                    <a:pt x="463257" y="861187"/>
                  </a:lnTo>
                  <a:lnTo>
                    <a:pt x="497459" y="813181"/>
                  </a:lnTo>
                  <a:lnTo>
                    <a:pt x="355473" y="816610"/>
                  </a:lnTo>
                  <a:lnTo>
                    <a:pt x="382270" y="867130"/>
                  </a:lnTo>
                  <a:lnTo>
                    <a:pt x="23355" y="1057783"/>
                  </a:lnTo>
                  <a:lnTo>
                    <a:pt x="262470" y="680554"/>
                  </a:lnTo>
                  <a:lnTo>
                    <a:pt x="384975" y="753262"/>
                  </a:lnTo>
                  <a:lnTo>
                    <a:pt x="355854" y="802386"/>
                  </a:lnTo>
                  <a:lnTo>
                    <a:pt x="497459" y="812546"/>
                  </a:lnTo>
                  <a:lnTo>
                    <a:pt x="497319" y="812342"/>
                  </a:lnTo>
                  <a:lnTo>
                    <a:pt x="497459" y="812419"/>
                  </a:lnTo>
                  <a:lnTo>
                    <a:pt x="489496" y="718058"/>
                  </a:lnTo>
                  <a:lnTo>
                    <a:pt x="485521" y="670814"/>
                  </a:lnTo>
                  <a:lnTo>
                    <a:pt x="436727" y="700582"/>
                  </a:lnTo>
                  <a:lnTo>
                    <a:pt x="419011" y="671537"/>
                  </a:lnTo>
                  <a:lnTo>
                    <a:pt x="419011" y="695871"/>
                  </a:lnTo>
                  <a:lnTo>
                    <a:pt x="404583" y="720191"/>
                  </a:lnTo>
                  <a:lnTo>
                    <a:pt x="379704" y="735380"/>
                  </a:lnTo>
                  <a:lnTo>
                    <a:pt x="269265" y="669836"/>
                  </a:lnTo>
                  <a:lnTo>
                    <a:pt x="337489" y="562216"/>
                  </a:lnTo>
                  <a:lnTo>
                    <a:pt x="419011" y="695871"/>
                  </a:lnTo>
                  <a:lnTo>
                    <a:pt x="419011" y="671537"/>
                  </a:lnTo>
                  <a:lnTo>
                    <a:pt x="345071" y="550265"/>
                  </a:lnTo>
                  <a:lnTo>
                    <a:pt x="434797" y="408711"/>
                  </a:lnTo>
                  <a:lnTo>
                    <a:pt x="483108" y="439293"/>
                  </a:lnTo>
                  <a:lnTo>
                    <a:pt x="487997" y="391160"/>
                  </a:lnTo>
                  <a:lnTo>
                    <a:pt x="497459" y="298069"/>
                  </a:lnTo>
                  <a:lnTo>
                    <a:pt x="424078" y="295249"/>
                  </a:lnTo>
                  <a:lnTo>
                    <a:pt x="424078" y="401929"/>
                  </a:lnTo>
                  <a:lnTo>
                    <a:pt x="337705" y="538200"/>
                  </a:lnTo>
                  <a:lnTo>
                    <a:pt x="330136" y="525792"/>
                  </a:lnTo>
                  <a:lnTo>
                    <a:pt x="330136" y="550151"/>
                  </a:lnTo>
                  <a:lnTo>
                    <a:pt x="258381" y="663371"/>
                  </a:lnTo>
                  <a:lnTo>
                    <a:pt x="19570" y="521614"/>
                  </a:lnTo>
                  <a:lnTo>
                    <a:pt x="249262" y="417525"/>
                  </a:lnTo>
                  <a:lnTo>
                    <a:pt x="330136" y="550151"/>
                  </a:lnTo>
                  <a:lnTo>
                    <a:pt x="330136" y="525792"/>
                  </a:lnTo>
                  <a:lnTo>
                    <a:pt x="260921" y="412242"/>
                  </a:lnTo>
                  <a:lnTo>
                    <a:pt x="384390" y="356285"/>
                  </a:lnTo>
                  <a:lnTo>
                    <a:pt x="387896" y="364058"/>
                  </a:lnTo>
                  <a:lnTo>
                    <a:pt x="375793" y="371348"/>
                  </a:lnTo>
                  <a:lnTo>
                    <a:pt x="397383" y="385038"/>
                  </a:lnTo>
                  <a:lnTo>
                    <a:pt x="407924" y="408305"/>
                  </a:lnTo>
                  <a:lnTo>
                    <a:pt x="416826" y="397344"/>
                  </a:lnTo>
                  <a:lnTo>
                    <a:pt x="424078" y="401929"/>
                  </a:lnTo>
                  <a:lnTo>
                    <a:pt x="424078" y="295249"/>
                  </a:lnTo>
                  <a:lnTo>
                    <a:pt x="355600" y="292608"/>
                  </a:lnTo>
                  <a:lnTo>
                    <a:pt x="379145" y="344690"/>
                  </a:lnTo>
                  <a:lnTo>
                    <a:pt x="254241" y="401294"/>
                  </a:lnTo>
                  <a:lnTo>
                    <a:pt x="24244" y="24041"/>
                  </a:lnTo>
                  <a:lnTo>
                    <a:pt x="384975" y="238150"/>
                  </a:lnTo>
                  <a:lnTo>
                    <a:pt x="355854" y="287274"/>
                  </a:lnTo>
                  <a:lnTo>
                    <a:pt x="497459" y="297434"/>
                  </a:lnTo>
                  <a:close/>
                </a:path>
                <a:path w="1172845" h="1080135">
                  <a:moveTo>
                    <a:pt x="1172845" y="511175"/>
                  </a:moveTo>
                  <a:lnTo>
                    <a:pt x="1138682" y="462026"/>
                  </a:lnTo>
                  <a:lnTo>
                    <a:pt x="1091819" y="394589"/>
                  </a:lnTo>
                  <a:lnTo>
                    <a:pt x="1064437" y="444779"/>
                  </a:lnTo>
                  <a:lnTo>
                    <a:pt x="785749" y="292481"/>
                  </a:lnTo>
                  <a:lnTo>
                    <a:pt x="779653" y="303657"/>
                  </a:lnTo>
                  <a:lnTo>
                    <a:pt x="1058341" y="455955"/>
                  </a:lnTo>
                  <a:lnTo>
                    <a:pt x="1030986" y="506095"/>
                  </a:lnTo>
                  <a:lnTo>
                    <a:pt x="1172845" y="511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938516" y="4732019"/>
              <a:ext cx="295910" cy="1271270"/>
            </a:xfrm>
            <a:custGeom>
              <a:avLst/>
              <a:gdLst/>
              <a:ahLst/>
              <a:cxnLst/>
              <a:rect l="l" t="t" r="r" b="b"/>
              <a:pathLst>
                <a:path w="295909" h="1271270">
                  <a:moveTo>
                    <a:pt x="9143" y="617981"/>
                  </a:moveTo>
                  <a:lnTo>
                    <a:pt x="16447" y="572475"/>
                  </a:lnTo>
                  <a:lnTo>
                    <a:pt x="36783" y="532942"/>
                  </a:lnTo>
                  <a:lnTo>
                    <a:pt x="67793" y="501761"/>
                  </a:lnTo>
                  <a:lnTo>
                    <a:pt x="107118" y="481309"/>
                  </a:lnTo>
                  <a:lnTo>
                    <a:pt x="152400" y="473963"/>
                  </a:lnTo>
                  <a:lnTo>
                    <a:pt x="197681" y="481309"/>
                  </a:lnTo>
                  <a:lnTo>
                    <a:pt x="237006" y="501761"/>
                  </a:lnTo>
                  <a:lnTo>
                    <a:pt x="268016" y="532942"/>
                  </a:lnTo>
                  <a:lnTo>
                    <a:pt x="288352" y="572475"/>
                  </a:lnTo>
                  <a:lnTo>
                    <a:pt x="295655" y="617981"/>
                  </a:lnTo>
                  <a:lnTo>
                    <a:pt x="288352" y="663488"/>
                  </a:lnTo>
                  <a:lnTo>
                    <a:pt x="268016" y="703021"/>
                  </a:lnTo>
                  <a:lnTo>
                    <a:pt x="237006" y="734202"/>
                  </a:lnTo>
                  <a:lnTo>
                    <a:pt x="197681" y="754654"/>
                  </a:lnTo>
                  <a:lnTo>
                    <a:pt x="152400" y="761999"/>
                  </a:lnTo>
                  <a:lnTo>
                    <a:pt x="107118" y="754654"/>
                  </a:lnTo>
                  <a:lnTo>
                    <a:pt x="67793" y="734202"/>
                  </a:lnTo>
                  <a:lnTo>
                    <a:pt x="36783" y="703021"/>
                  </a:lnTo>
                  <a:lnTo>
                    <a:pt x="16447" y="663488"/>
                  </a:lnTo>
                  <a:lnTo>
                    <a:pt x="9143" y="617981"/>
                  </a:lnTo>
                  <a:close/>
                </a:path>
                <a:path w="295909" h="1271270">
                  <a:moveTo>
                    <a:pt x="9143" y="1126997"/>
                  </a:moveTo>
                  <a:lnTo>
                    <a:pt x="16447" y="1081476"/>
                  </a:lnTo>
                  <a:lnTo>
                    <a:pt x="36783" y="1041942"/>
                  </a:lnTo>
                  <a:lnTo>
                    <a:pt x="67793" y="1010766"/>
                  </a:lnTo>
                  <a:lnTo>
                    <a:pt x="107118" y="990322"/>
                  </a:lnTo>
                  <a:lnTo>
                    <a:pt x="152400" y="982979"/>
                  </a:lnTo>
                  <a:lnTo>
                    <a:pt x="197681" y="990322"/>
                  </a:lnTo>
                  <a:lnTo>
                    <a:pt x="237006" y="1010766"/>
                  </a:lnTo>
                  <a:lnTo>
                    <a:pt x="268016" y="1041942"/>
                  </a:lnTo>
                  <a:lnTo>
                    <a:pt x="288352" y="1081476"/>
                  </a:lnTo>
                  <a:lnTo>
                    <a:pt x="295655" y="1126997"/>
                  </a:lnTo>
                  <a:lnTo>
                    <a:pt x="288352" y="1172519"/>
                  </a:lnTo>
                  <a:lnTo>
                    <a:pt x="268016" y="1212053"/>
                  </a:lnTo>
                  <a:lnTo>
                    <a:pt x="237006" y="1243229"/>
                  </a:lnTo>
                  <a:lnTo>
                    <a:pt x="197681" y="1263673"/>
                  </a:lnTo>
                  <a:lnTo>
                    <a:pt x="152400" y="1271015"/>
                  </a:lnTo>
                  <a:lnTo>
                    <a:pt x="107118" y="1263673"/>
                  </a:lnTo>
                  <a:lnTo>
                    <a:pt x="67793" y="1243229"/>
                  </a:lnTo>
                  <a:lnTo>
                    <a:pt x="36783" y="1212053"/>
                  </a:lnTo>
                  <a:lnTo>
                    <a:pt x="16447" y="1172519"/>
                  </a:lnTo>
                  <a:lnTo>
                    <a:pt x="9143" y="1126997"/>
                  </a:lnTo>
                  <a:close/>
                </a:path>
                <a:path w="295909" h="1271270">
                  <a:moveTo>
                    <a:pt x="0" y="143255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3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7" y="143255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3" y="286511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21218" y="4658359"/>
              <a:ext cx="542925" cy="1203325"/>
            </a:xfrm>
            <a:custGeom>
              <a:avLst/>
              <a:gdLst/>
              <a:ahLst/>
              <a:cxnLst/>
              <a:rect l="l" t="t" r="r" b="b"/>
              <a:pathLst>
                <a:path w="542925" h="1203325">
                  <a:moveTo>
                    <a:pt x="542798" y="156083"/>
                  </a:moveTo>
                  <a:lnTo>
                    <a:pt x="540829" y="116205"/>
                  </a:lnTo>
                  <a:lnTo>
                    <a:pt x="535813" y="14224"/>
                  </a:lnTo>
                  <a:lnTo>
                    <a:pt x="534200" y="14998"/>
                  </a:lnTo>
                  <a:lnTo>
                    <a:pt x="534924" y="14224"/>
                  </a:lnTo>
                  <a:lnTo>
                    <a:pt x="393700" y="0"/>
                  </a:lnTo>
                  <a:lnTo>
                    <a:pt x="413981" y="53390"/>
                  </a:lnTo>
                  <a:lnTo>
                    <a:pt x="0" y="210566"/>
                  </a:lnTo>
                  <a:lnTo>
                    <a:pt x="4572" y="222377"/>
                  </a:lnTo>
                  <a:lnTo>
                    <a:pt x="418490" y="65239"/>
                  </a:lnTo>
                  <a:lnTo>
                    <a:pt x="420281" y="69989"/>
                  </a:lnTo>
                  <a:lnTo>
                    <a:pt x="407924" y="75946"/>
                  </a:lnTo>
                  <a:lnTo>
                    <a:pt x="428637" y="91948"/>
                  </a:lnTo>
                  <a:lnTo>
                    <a:pt x="431850" y="100418"/>
                  </a:lnTo>
                  <a:lnTo>
                    <a:pt x="426593" y="104775"/>
                  </a:lnTo>
                  <a:lnTo>
                    <a:pt x="434911" y="108458"/>
                  </a:lnTo>
                  <a:lnTo>
                    <a:pt x="438785" y="118618"/>
                  </a:lnTo>
                  <a:lnTo>
                    <a:pt x="444309" y="112623"/>
                  </a:lnTo>
                  <a:lnTo>
                    <a:pt x="449973" y="115112"/>
                  </a:lnTo>
                  <a:lnTo>
                    <a:pt x="7874" y="687324"/>
                  </a:lnTo>
                  <a:lnTo>
                    <a:pt x="18034" y="695071"/>
                  </a:lnTo>
                  <a:lnTo>
                    <a:pt x="461924" y="120396"/>
                  </a:lnTo>
                  <a:lnTo>
                    <a:pt x="470319" y="124104"/>
                  </a:lnTo>
                  <a:lnTo>
                    <a:pt x="477926" y="129971"/>
                  </a:lnTo>
                  <a:lnTo>
                    <a:pt x="7112" y="1197864"/>
                  </a:lnTo>
                  <a:lnTo>
                    <a:pt x="18796" y="1202982"/>
                  </a:lnTo>
                  <a:lnTo>
                    <a:pt x="488264" y="137934"/>
                  </a:lnTo>
                  <a:lnTo>
                    <a:pt x="508508" y="153543"/>
                  </a:lnTo>
                  <a:lnTo>
                    <a:pt x="510768" y="141960"/>
                  </a:lnTo>
                  <a:lnTo>
                    <a:pt x="542798" y="1560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38516" y="4157472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5" h="287020">
                  <a:moveTo>
                    <a:pt x="0" y="143255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3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7" y="143255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3" y="286511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19821" y="4100194"/>
              <a:ext cx="536575" cy="572770"/>
            </a:xfrm>
            <a:custGeom>
              <a:avLst/>
              <a:gdLst/>
              <a:ahLst/>
              <a:cxnLst/>
              <a:rect l="l" t="t" r="r" b="b"/>
              <a:pathLst>
                <a:path w="536575" h="572770">
                  <a:moveTo>
                    <a:pt x="536321" y="19177"/>
                  </a:moveTo>
                  <a:lnTo>
                    <a:pt x="395732" y="0"/>
                  </a:lnTo>
                  <a:lnTo>
                    <a:pt x="414096" y="53987"/>
                  </a:lnTo>
                  <a:lnTo>
                    <a:pt x="1651" y="194310"/>
                  </a:lnTo>
                  <a:lnTo>
                    <a:pt x="3721" y="200482"/>
                  </a:lnTo>
                  <a:lnTo>
                    <a:pt x="0" y="205740"/>
                  </a:lnTo>
                  <a:lnTo>
                    <a:pt x="428625" y="505053"/>
                  </a:lnTo>
                  <a:lnTo>
                    <a:pt x="395859" y="551942"/>
                  </a:lnTo>
                  <a:lnTo>
                    <a:pt x="536321" y="572516"/>
                  </a:lnTo>
                  <a:lnTo>
                    <a:pt x="503643" y="512318"/>
                  </a:lnTo>
                  <a:lnTo>
                    <a:pt x="468630" y="447802"/>
                  </a:lnTo>
                  <a:lnTo>
                    <a:pt x="435889" y="494652"/>
                  </a:lnTo>
                  <a:lnTo>
                    <a:pt x="17449" y="202387"/>
                  </a:lnTo>
                  <a:lnTo>
                    <a:pt x="418198" y="66040"/>
                  </a:lnTo>
                  <a:lnTo>
                    <a:pt x="436626" y="120142"/>
                  </a:lnTo>
                  <a:lnTo>
                    <a:pt x="505968" y="49911"/>
                  </a:lnTo>
                  <a:lnTo>
                    <a:pt x="536321" y="19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938516" y="3715511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5" h="287020">
                  <a:moveTo>
                    <a:pt x="0" y="143256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3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7" y="143256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3" y="286512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218423" y="3604259"/>
              <a:ext cx="537845" cy="700405"/>
            </a:xfrm>
            <a:custGeom>
              <a:avLst/>
              <a:gdLst/>
              <a:ahLst/>
              <a:cxnLst/>
              <a:rect l="l" t="t" r="r" b="b"/>
              <a:pathLst>
                <a:path w="537845" h="700404">
                  <a:moveTo>
                    <a:pt x="455569" y="96964"/>
                  </a:moveTo>
                  <a:lnTo>
                    <a:pt x="0" y="692276"/>
                  </a:lnTo>
                  <a:lnTo>
                    <a:pt x="10159" y="700023"/>
                  </a:lnTo>
                  <a:lnTo>
                    <a:pt x="465635" y="104671"/>
                  </a:lnTo>
                  <a:lnTo>
                    <a:pt x="455569" y="96964"/>
                  </a:lnTo>
                  <a:close/>
                </a:path>
                <a:path w="537845" h="700404">
                  <a:moveTo>
                    <a:pt x="521103" y="86867"/>
                  </a:moveTo>
                  <a:lnTo>
                    <a:pt x="463296" y="86867"/>
                  </a:lnTo>
                  <a:lnTo>
                    <a:pt x="473328" y="94614"/>
                  </a:lnTo>
                  <a:lnTo>
                    <a:pt x="465635" y="104671"/>
                  </a:lnTo>
                  <a:lnTo>
                    <a:pt x="511048" y="139445"/>
                  </a:lnTo>
                  <a:lnTo>
                    <a:pt x="521103" y="86867"/>
                  </a:lnTo>
                  <a:close/>
                </a:path>
                <a:path w="537845" h="700404">
                  <a:moveTo>
                    <a:pt x="463296" y="86867"/>
                  </a:moveTo>
                  <a:lnTo>
                    <a:pt x="455569" y="96964"/>
                  </a:lnTo>
                  <a:lnTo>
                    <a:pt x="465635" y="104671"/>
                  </a:lnTo>
                  <a:lnTo>
                    <a:pt x="473328" y="94614"/>
                  </a:lnTo>
                  <a:lnTo>
                    <a:pt x="463296" y="86867"/>
                  </a:lnTo>
                  <a:close/>
                </a:path>
                <a:path w="537845" h="700404">
                  <a:moveTo>
                    <a:pt x="537718" y="0"/>
                  </a:moveTo>
                  <a:lnTo>
                    <a:pt x="410209" y="62229"/>
                  </a:lnTo>
                  <a:lnTo>
                    <a:pt x="455569" y="96964"/>
                  </a:lnTo>
                  <a:lnTo>
                    <a:pt x="463296" y="86867"/>
                  </a:lnTo>
                  <a:lnTo>
                    <a:pt x="521103" y="86867"/>
                  </a:lnTo>
                  <a:lnTo>
                    <a:pt x="537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938516" y="2653283"/>
              <a:ext cx="285115" cy="795655"/>
            </a:xfrm>
            <a:custGeom>
              <a:avLst/>
              <a:gdLst/>
              <a:ahLst/>
              <a:cxnLst/>
              <a:rect l="l" t="t" r="r" b="b"/>
              <a:pathLst>
                <a:path w="285115" h="795654">
                  <a:moveTo>
                    <a:pt x="0" y="652271"/>
                  </a:moveTo>
                  <a:lnTo>
                    <a:pt x="7260" y="606990"/>
                  </a:lnTo>
                  <a:lnTo>
                    <a:pt x="27480" y="567665"/>
                  </a:lnTo>
                  <a:lnTo>
                    <a:pt x="58320" y="536655"/>
                  </a:lnTo>
                  <a:lnTo>
                    <a:pt x="97438" y="516319"/>
                  </a:lnTo>
                  <a:lnTo>
                    <a:pt x="142493" y="509015"/>
                  </a:lnTo>
                  <a:lnTo>
                    <a:pt x="187549" y="516319"/>
                  </a:lnTo>
                  <a:lnTo>
                    <a:pt x="226667" y="536655"/>
                  </a:lnTo>
                  <a:lnTo>
                    <a:pt x="257507" y="567665"/>
                  </a:lnTo>
                  <a:lnTo>
                    <a:pt x="277727" y="606990"/>
                  </a:lnTo>
                  <a:lnTo>
                    <a:pt x="284987" y="652271"/>
                  </a:lnTo>
                  <a:lnTo>
                    <a:pt x="277727" y="697553"/>
                  </a:lnTo>
                  <a:lnTo>
                    <a:pt x="257507" y="736878"/>
                  </a:lnTo>
                  <a:lnTo>
                    <a:pt x="226667" y="767888"/>
                  </a:lnTo>
                  <a:lnTo>
                    <a:pt x="187549" y="788224"/>
                  </a:lnTo>
                  <a:lnTo>
                    <a:pt x="142493" y="795527"/>
                  </a:lnTo>
                  <a:lnTo>
                    <a:pt x="97438" y="788224"/>
                  </a:lnTo>
                  <a:lnTo>
                    <a:pt x="58320" y="767888"/>
                  </a:lnTo>
                  <a:lnTo>
                    <a:pt x="27480" y="736878"/>
                  </a:lnTo>
                  <a:lnTo>
                    <a:pt x="7260" y="697553"/>
                  </a:lnTo>
                  <a:lnTo>
                    <a:pt x="0" y="652271"/>
                  </a:lnTo>
                  <a:close/>
                </a:path>
                <a:path w="285115" h="795654">
                  <a:moveTo>
                    <a:pt x="0" y="143255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3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7" y="143255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3" y="286512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217408" y="2792983"/>
              <a:ext cx="573405" cy="3067685"/>
            </a:xfrm>
            <a:custGeom>
              <a:avLst/>
              <a:gdLst/>
              <a:ahLst/>
              <a:cxnLst/>
              <a:rect l="l" t="t" r="r" b="b"/>
              <a:pathLst>
                <a:path w="573404" h="3067685">
                  <a:moveTo>
                    <a:pt x="572897" y="949325"/>
                  </a:moveTo>
                  <a:lnTo>
                    <a:pt x="566089" y="921131"/>
                  </a:lnTo>
                  <a:lnTo>
                    <a:pt x="539623" y="811276"/>
                  </a:lnTo>
                  <a:lnTo>
                    <a:pt x="538784" y="812165"/>
                  </a:lnTo>
                  <a:lnTo>
                    <a:pt x="538734" y="811276"/>
                  </a:lnTo>
                  <a:lnTo>
                    <a:pt x="527799" y="720090"/>
                  </a:lnTo>
                  <a:lnTo>
                    <a:pt x="521970" y="671068"/>
                  </a:lnTo>
                  <a:lnTo>
                    <a:pt x="516597" y="674611"/>
                  </a:lnTo>
                  <a:lnTo>
                    <a:pt x="516597" y="810869"/>
                  </a:lnTo>
                  <a:lnTo>
                    <a:pt x="496925" y="810501"/>
                  </a:lnTo>
                  <a:lnTo>
                    <a:pt x="496925" y="931748"/>
                  </a:lnTo>
                  <a:lnTo>
                    <a:pt x="487857" y="962012"/>
                  </a:lnTo>
                  <a:lnTo>
                    <a:pt x="487857" y="1006259"/>
                  </a:lnTo>
                  <a:lnTo>
                    <a:pt x="461797" y="1118654"/>
                  </a:lnTo>
                  <a:lnTo>
                    <a:pt x="457428" y="1107821"/>
                  </a:lnTo>
                  <a:lnTo>
                    <a:pt x="487857" y="1006259"/>
                  </a:lnTo>
                  <a:lnTo>
                    <a:pt x="487857" y="962012"/>
                  </a:lnTo>
                  <a:lnTo>
                    <a:pt x="456768" y="1065758"/>
                  </a:lnTo>
                  <a:lnTo>
                    <a:pt x="456768" y="1140320"/>
                  </a:lnTo>
                  <a:lnTo>
                    <a:pt x="448284" y="1176845"/>
                  </a:lnTo>
                  <a:lnTo>
                    <a:pt x="444309" y="1170787"/>
                  </a:lnTo>
                  <a:lnTo>
                    <a:pt x="444309" y="1194041"/>
                  </a:lnTo>
                  <a:lnTo>
                    <a:pt x="435584" y="1231646"/>
                  </a:lnTo>
                  <a:lnTo>
                    <a:pt x="432435" y="1232916"/>
                  </a:lnTo>
                  <a:lnTo>
                    <a:pt x="434797" y="1235024"/>
                  </a:lnTo>
                  <a:lnTo>
                    <a:pt x="432587" y="1244536"/>
                  </a:lnTo>
                  <a:lnTo>
                    <a:pt x="416179" y="1255268"/>
                  </a:lnTo>
                  <a:lnTo>
                    <a:pt x="428434" y="1262430"/>
                  </a:lnTo>
                  <a:lnTo>
                    <a:pt x="427951" y="1264488"/>
                  </a:lnTo>
                  <a:lnTo>
                    <a:pt x="427545" y="1265326"/>
                  </a:lnTo>
                  <a:lnTo>
                    <a:pt x="421982" y="1262608"/>
                  </a:lnTo>
                  <a:lnTo>
                    <a:pt x="421982" y="1276642"/>
                  </a:lnTo>
                  <a:lnTo>
                    <a:pt x="396748" y="1328039"/>
                  </a:lnTo>
                  <a:lnTo>
                    <a:pt x="413245" y="1327912"/>
                  </a:lnTo>
                  <a:lnTo>
                    <a:pt x="402183" y="1375625"/>
                  </a:lnTo>
                  <a:lnTo>
                    <a:pt x="396252" y="1354759"/>
                  </a:lnTo>
                  <a:lnTo>
                    <a:pt x="396252" y="1401165"/>
                  </a:lnTo>
                  <a:lnTo>
                    <a:pt x="382371" y="1461020"/>
                  </a:lnTo>
                  <a:lnTo>
                    <a:pt x="377266" y="1447927"/>
                  </a:lnTo>
                  <a:lnTo>
                    <a:pt x="377266" y="1483017"/>
                  </a:lnTo>
                  <a:lnTo>
                    <a:pt x="356044" y="1574571"/>
                  </a:lnTo>
                  <a:lnTo>
                    <a:pt x="351116" y="1581543"/>
                  </a:lnTo>
                  <a:lnTo>
                    <a:pt x="348437" y="1577454"/>
                  </a:lnTo>
                  <a:lnTo>
                    <a:pt x="348437" y="1607362"/>
                  </a:lnTo>
                  <a:lnTo>
                    <a:pt x="270497" y="1943392"/>
                  </a:lnTo>
                  <a:lnTo>
                    <a:pt x="55626" y="2448928"/>
                  </a:lnTo>
                  <a:lnTo>
                    <a:pt x="277710" y="1707654"/>
                  </a:lnTo>
                  <a:lnTo>
                    <a:pt x="348437" y="1607362"/>
                  </a:lnTo>
                  <a:lnTo>
                    <a:pt x="348437" y="1577454"/>
                  </a:lnTo>
                  <a:lnTo>
                    <a:pt x="343230" y="1569504"/>
                  </a:lnTo>
                  <a:lnTo>
                    <a:pt x="343230" y="1592745"/>
                  </a:lnTo>
                  <a:lnTo>
                    <a:pt x="289179" y="1669402"/>
                  </a:lnTo>
                  <a:lnTo>
                    <a:pt x="321906" y="1560156"/>
                  </a:lnTo>
                  <a:lnTo>
                    <a:pt x="343230" y="1592745"/>
                  </a:lnTo>
                  <a:lnTo>
                    <a:pt x="343230" y="1569504"/>
                  </a:lnTo>
                  <a:lnTo>
                    <a:pt x="326682" y="1544218"/>
                  </a:lnTo>
                  <a:lnTo>
                    <a:pt x="359029" y="1436243"/>
                  </a:lnTo>
                  <a:lnTo>
                    <a:pt x="377266" y="1483017"/>
                  </a:lnTo>
                  <a:lnTo>
                    <a:pt x="377266" y="1447927"/>
                  </a:lnTo>
                  <a:lnTo>
                    <a:pt x="364972" y="1416392"/>
                  </a:lnTo>
                  <a:lnTo>
                    <a:pt x="383247" y="1355407"/>
                  </a:lnTo>
                  <a:lnTo>
                    <a:pt x="396252" y="1401165"/>
                  </a:lnTo>
                  <a:lnTo>
                    <a:pt x="396252" y="1354759"/>
                  </a:lnTo>
                  <a:lnTo>
                    <a:pt x="390017" y="1332814"/>
                  </a:lnTo>
                  <a:lnTo>
                    <a:pt x="408787" y="1270190"/>
                  </a:lnTo>
                  <a:lnTo>
                    <a:pt x="421982" y="1276642"/>
                  </a:lnTo>
                  <a:lnTo>
                    <a:pt x="421982" y="1262608"/>
                  </a:lnTo>
                  <a:lnTo>
                    <a:pt x="412445" y="1257935"/>
                  </a:lnTo>
                  <a:lnTo>
                    <a:pt x="435584" y="1180731"/>
                  </a:lnTo>
                  <a:lnTo>
                    <a:pt x="444309" y="1194041"/>
                  </a:lnTo>
                  <a:lnTo>
                    <a:pt x="444309" y="1170787"/>
                  </a:lnTo>
                  <a:lnTo>
                    <a:pt x="440372" y="1164767"/>
                  </a:lnTo>
                  <a:lnTo>
                    <a:pt x="451561" y="1127404"/>
                  </a:lnTo>
                  <a:lnTo>
                    <a:pt x="456768" y="1140320"/>
                  </a:lnTo>
                  <a:lnTo>
                    <a:pt x="456768" y="1065758"/>
                  </a:lnTo>
                  <a:lnTo>
                    <a:pt x="449821" y="1088936"/>
                  </a:lnTo>
                  <a:lnTo>
                    <a:pt x="443953" y="1074356"/>
                  </a:lnTo>
                  <a:lnTo>
                    <a:pt x="443953" y="1108519"/>
                  </a:lnTo>
                  <a:lnTo>
                    <a:pt x="431266" y="1150861"/>
                  </a:lnTo>
                  <a:lnTo>
                    <a:pt x="426491" y="1143571"/>
                  </a:lnTo>
                  <a:lnTo>
                    <a:pt x="426491" y="1166825"/>
                  </a:lnTo>
                  <a:lnTo>
                    <a:pt x="400888" y="1252270"/>
                  </a:lnTo>
                  <a:lnTo>
                    <a:pt x="397217" y="1250480"/>
                  </a:lnTo>
                  <a:lnTo>
                    <a:pt x="397217" y="1264526"/>
                  </a:lnTo>
                  <a:lnTo>
                    <a:pt x="383565" y="1310081"/>
                  </a:lnTo>
                  <a:lnTo>
                    <a:pt x="376796" y="1286243"/>
                  </a:lnTo>
                  <a:lnTo>
                    <a:pt x="376796" y="1332674"/>
                  </a:lnTo>
                  <a:lnTo>
                    <a:pt x="357479" y="1397139"/>
                  </a:lnTo>
                  <a:lnTo>
                    <a:pt x="351536" y="1381887"/>
                  </a:lnTo>
                  <a:lnTo>
                    <a:pt x="351536" y="1416989"/>
                  </a:lnTo>
                  <a:lnTo>
                    <a:pt x="317576" y="1530299"/>
                  </a:lnTo>
                  <a:lnTo>
                    <a:pt x="312801" y="1523009"/>
                  </a:lnTo>
                  <a:lnTo>
                    <a:pt x="312801" y="1546250"/>
                  </a:lnTo>
                  <a:lnTo>
                    <a:pt x="266090" y="1702130"/>
                  </a:lnTo>
                  <a:lnTo>
                    <a:pt x="34188" y="2030996"/>
                  </a:lnTo>
                  <a:lnTo>
                    <a:pt x="266903" y="1476082"/>
                  </a:lnTo>
                  <a:lnTo>
                    <a:pt x="312801" y="1546250"/>
                  </a:lnTo>
                  <a:lnTo>
                    <a:pt x="312801" y="1523009"/>
                  </a:lnTo>
                  <a:lnTo>
                    <a:pt x="272846" y="1461935"/>
                  </a:lnTo>
                  <a:lnTo>
                    <a:pt x="322719" y="1343012"/>
                  </a:lnTo>
                  <a:lnTo>
                    <a:pt x="351536" y="1416989"/>
                  </a:lnTo>
                  <a:lnTo>
                    <a:pt x="351536" y="1381887"/>
                  </a:lnTo>
                  <a:lnTo>
                    <a:pt x="329806" y="1326108"/>
                  </a:lnTo>
                  <a:lnTo>
                    <a:pt x="356717" y="1261948"/>
                  </a:lnTo>
                  <a:lnTo>
                    <a:pt x="376796" y="1332674"/>
                  </a:lnTo>
                  <a:lnTo>
                    <a:pt x="376796" y="1286243"/>
                  </a:lnTo>
                  <a:lnTo>
                    <a:pt x="366331" y="1249387"/>
                  </a:lnTo>
                  <a:lnTo>
                    <a:pt x="397217" y="1264526"/>
                  </a:lnTo>
                  <a:lnTo>
                    <a:pt x="397217" y="1250480"/>
                  </a:lnTo>
                  <a:lnTo>
                    <a:pt x="367614" y="1235964"/>
                  </a:lnTo>
                  <a:lnTo>
                    <a:pt x="408279" y="1138986"/>
                  </a:lnTo>
                  <a:lnTo>
                    <a:pt x="426491" y="1166825"/>
                  </a:lnTo>
                  <a:lnTo>
                    <a:pt x="426491" y="1143571"/>
                  </a:lnTo>
                  <a:lnTo>
                    <a:pt x="414223" y="1124813"/>
                  </a:lnTo>
                  <a:lnTo>
                    <a:pt x="432739" y="1080655"/>
                  </a:lnTo>
                  <a:lnTo>
                    <a:pt x="443953" y="1108519"/>
                  </a:lnTo>
                  <a:lnTo>
                    <a:pt x="443953" y="1074356"/>
                  </a:lnTo>
                  <a:lnTo>
                    <a:pt x="439762" y="1063929"/>
                  </a:lnTo>
                  <a:lnTo>
                    <a:pt x="495350" y="931367"/>
                  </a:lnTo>
                  <a:lnTo>
                    <a:pt x="496925" y="931748"/>
                  </a:lnTo>
                  <a:lnTo>
                    <a:pt x="496925" y="810501"/>
                  </a:lnTo>
                  <a:lnTo>
                    <a:pt x="482739" y="810234"/>
                  </a:lnTo>
                  <a:lnTo>
                    <a:pt x="482739" y="928446"/>
                  </a:lnTo>
                  <a:lnTo>
                    <a:pt x="432993" y="1047115"/>
                  </a:lnTo>
                  <a:lnTo>
                    <a:pt x="425983" y="1029703"/>
                  </a:lnTo>
                  <a:lnTo>
                    <a:pt x="425983" y="1063840"/>
                  </a:lnTo>
                  <a:lnTo>
                    <a:pt x="405815" y="1111948"/>
                  </a:lnTo>
                  <a:lnTo>
                    <a:pt x="399872" y="1102868"/>
                  </a:lnTo>
                  <a:lnTo>
                    <a:pt x="399872" y="1126121"/>
                  </a:lnTo>
                  <a:lnTo>
                    <a:pt x="359003" y="1223594"/>
                  </a:lnTo>
                  <a:lnTo>
                    <a:pt x="351142" y="1195908"/>
                  </a:lnTo>
                  <a:lnTo>
                    <a:pt x="351142" y="1242326"/>
                  </a:lnTo>
                  <a:lnTo>
                    <a:pt x="323164" y="1309052"/>
                  </a:lnTo>
                  <a:lnTo>
                    <a:pt x="316077" y="1290866"/>
                  </a:lnTo>
                  <a:lnTo>
                    <a:pt x="316077" y="1325956"/>
                  </a:lnTo>
                  <a:lnTo>
                    <a:pt x="264452" y="1449095"/>
                  </a:lnTo>
                  <a:lnTo>
                    <a:pt x="24066" y="1081684"/>
                  </a:lnTo>
                  <a:lnTo>
                    <a:pt x="267373" y="1200899"/>
                  </a:lnTo>
                  <a:lnTo>
                    <a:pt x="316077" y="1325956"/>
                  </a:lnTo>
                  <a:lnTo>
                    <a:pt x="316077" y="1290866"/>
                  </a:lnTo>
                  <a:lnTo>
                    <a:pt x="284276" y="1209192"/>
                  </a:lnTo>
                  <a:lnTo>
                    <a:pt x="351028" y="1241882"/>
                  </a:lnTo>
                  <a:lnTo>
                    <a:pt x="351142" y="1242326"/>
                  </a:lnTo>
                  <a:lnTo>
                    <a:pt x="351142" y="1195908"/>
                  </a:lnTo>
                  <a:lnTo>
                    <a:pt x="346392" y="1179169"/>
                  </a:lnTo>
                  <a:lnTo>
                    <a:pt x="346392" y="1225550"/>
                  </a:lnTo>
                  <a:lnTo>
                    <a:pt x="277495" y="1191780"/>
                  </a:lnTo>
                  <a:lnTo>
                    <a:pt x="260591" y="1148384"/>
                  </a:lnTo>
                  <a:lnTo>
                    <a:pt x="260591" y="1183487"/>
                  </a:lnTo>
                  <a:lnTo>
                    <a:pt x="19989" y="1065517"/>
                  </a:lnTo>
                  <a:lnTo>
                    <a:pt x="184162" y="987298"/>
                  </a:lnTo>
                  <a:lnTo>
                    <a:pt x="260591" y="1183487"/>
                  </a:lnTo>
                  <a:lnTo>
                    <a:pt x="260591" y="1148384"/>
                  </a:lnTo>
                  <a:lnTo>
                    <a:pt x="195707" y="981786"/>
                  </a:lnTo>
                  <a:lnTo>
                    <a:pt x="267487" y="947585"/>
                  </a:lnTo>
                  <a:lnTo>
                    <a:pt x="346392" y="1225550"/>
                  </a:lnTo>
                  <a:lnTo>
                    <a:pt x="346392" y="1179169"/>
                  </a:lnTo>
                  <a:lnTo>
                    <a:pt x="279095" y="942047"/>
                  </a:lnTo>
                  <a:lnTo>
                    <a:pt x="279374" y="941920"/>
                  </a:lnTo>
                  <a:lnTo>
                    <a:pt x="399872" y="1126121"/>
                  </a:lnTo>
                  <a:lnTo>
                    <a:pt x="399872" y="1102868"/>
                  </a:lnTo>
                  <a:lnTo>
                    <a:pt x="290969" y="936396"/>
                  </a:lnTo>
                  <a:lnTo>
                    <a:pt x="361226" y="902919"/>
                  </a:lnTo>
                  <a:lnTo>
                    <a:pt x="425983" y="1063840"/>
                  </a:lnTo>
                  <a:lnTo>
                    <a:pt x="425983" y="1029703"/>
                  </a:lnTo>
                  <a:lnTo>
                    <a:pt x="372745" y="897432"/>
                  </a:lnTo>
                  <a:lnTo>
                    <a:pt x="426872" y="871639"/>
                  </a:lnTo>
                  <a:lnTo>
                    <a:pt x="439000" y="897115"/>
                  </a:lnTo>
                  <a:lnTo>
                    <a:pt x="431165" y="903859"/>
                  </a:lnTo>
                  <a:lnTo>
                    <a:pt x="444982" y="909662"/>
                  </a:lnTo>
                  <a:lnTo>
                    <a:pt x="445668" y="911123"/>
                  </a:lnTo>
                  <a:lnTo>
                    <a:pt x="442341" y="914654"/>
                  </a:lnTo>
                  <a:lnTo>
                    <a:pt x="448195" y="916419"/>
                  </a:lnTo>
                  <a:lnTo>
                    <a:pt x="449795" y="919759"/>
                  </a:lnTo>
                  <a:lnTo>
                    <a:pt x="449072" y="920623"/>
                  </a:lnTo>
                  <a:lnTo>
                    <a:pt x="450354" y="920927"/>
                  </a:lnTo>
                  <a:lnTo>
                    <a:pt x="451485" y="923290"/>
                  </a:lnTo>
                  <a:lnTo>
                    <a:pt x="452869" y="921512"/>
                  </a:lnTo>
                  <a:lnTo>
                    <a:pt x="482739" y="928446"/>
                  </a:lnTo>
                  <a:lnTo>
                    <a:pt x="482739" y="810234"/>
                  </a:lnTo>
                  <a:lnTo>
                    <a:pt x="396875" y="808609"/>
                  </a:lnTo>
                  <a:lnTo>
                    <a:pt x="421436" y="860196"/>
                  </a:lnTo>
                  <a:lnTo>
                    <a:pt x="367995" y="885659"/>
                  </a:lnTo>
                  <a:lnTo>
                    <a:pt x="356489" y="857084"/>
                  </a:lnTo>
                  <a:lnTo>
                    <a:pt x="356489" y="891146"/>
                  </a:lnTo>
                  <a:lnTo>
                    <a:pt x="283972" y="925703"/>
                  </a:lnTo>
                  <a:lnTo>
                    <a:pt x="267157" y="899998"/>
                  </a:lnTo>
                  <a:lnTo>
                    <a:pt x="263982" y="888822"/>
                  </a:lnTo>
                  <a:lnTo>
                    <a:pt x="263982" y="935228"/>
                  </a:lnTo>
                  <a:lnTo>
                    <a:pt x="191096" y="969962"/>
                  </a:lnTo>
                  <a:lnTo>
                    <a:pt x="34201" y="567131"/>
                  </a:lnTo>
                  <a:lnTo>
                    <a:pt x="255524" y="905459"/>
                  </a:lnTo>
                  <a:lnTo>
                    <a:pt x="263982" y="935228"/>
                  </a:lnTo>
                  <a:lnTo>
                    <a:pt x="263982" y="888822"/>
                  </a:lnTo>
                  <a:lnTo>
                    <a:pt x="243878" y="817994"/>
                  </a:lnTo>
                  <a:lnTo>
                    <a:pt x="243878" y="864425"/>
                  </a:lnTo>
                  <a:lnTo>
                    <a:pt x="25704" y="530974"/>
                  </a:lnTo>
                  <a:lnTo>
                    <a:pt x="172669" y="613562"/>
                  </a:lnTo>
                  <a:lnTo>
                    <a:pt x="243878" y="864425"/>
                  </a:lnTo>
                  <a:lnTo>
                    <a:pt x="243878" y="817994"/>
                  </a:lnTo>
                  <a:lnTo>
                    <a:pt x="188353" y="622376"/>
                  </a:lnTo>
                  <a:lnTo>
                    <a:pt x="265836" y="665911"/>
                  </a:lnTo>
                  <a:lnTo>
                    <a:pt x="356489" y="891146"/>
                  </a:lnTo>
                  <a:lnTo>
                    <a:pt x="356489" y="857084"/>
                  </a:lnTo>
                  <a:lnTo>
                    <a:pt x="283540" y="675855"/>
                  </a:lnTo>
                  <a:lnTo>
                    <a:pt x="424954" y="755307"/>
                  </a:lnTo>
                  <a:lnTo>
                    <a:pt x="397002" y="805053"/>
                  </a:lnTo>
                  <a:lnTo>
                    <a:pt x="516597" y="810869"/>
                  </a:lnTo>
                  <a:lnTo>
                    <a:pt x="516597" y="674611"/>
                  </a:lnTo>
                  <a:lnTo>
                    <a:pt x="474218" y="702525"/>
                  </a:lnTo>
                  <a:lnTo>
                    <a:pt x="456666" y="675894"/>
                  </a:lnTo>
                  <a:lnTo>
                    <a:pt x="456666" y="698868"/>
                  </a:lnTo>
                  <a:lnTo>
                    <a:pt x="443090" y="723023"/>
                  </a:lnTo>
                  <a:lnTo>
                    <a:pt x="420319" y="738022"/>
                  </a:lnTo>
                  <a:lnTo>
                    <a:pt x="275907" y="656882"/>
                  </a:lnTo>
                  <a:lnTo>
                    <a:pt x="258203" y="612914"/>
                  </a:lnTo>
                  <a:lnTo>
                    <a:pt x="258203" y="646938"/>
                  </a:lnTo>
                  <a:lnTo>
                    <a:pt x="183400" y="604913"/>
                  </a:lnTo>
                  <a:lnTo>
                    <a:pt x="44805" y="116700"/>
                  </a:lnTo>
                  <a:lnTo>
                    <a:pt x="258203" y="646938"/>
                  </a:lnTo>
                  <a:lnTo>
                    <a:pt x="258203" y="612914"/>
                  </a:lnTo>
                  <a:lnTo>
                    <a:pt x="35648" y="60058"/>
                  </a:lnTo>
                  <a:lnTo>
                    <a:pt x="456666" y="698868"/>
                  </a:lnTo>
                  <a:lnTo>
                    <a:pt x="456666" y="675894"/>
                  </a:lnTo>
                  <a:lnTo>
                    <a:pt x="11430" y="0"/>
                  </a:lnTo>
                  <a:lnTo>
                    <a:pt x="6096" y="3556"/>
                  </a:lnTo>
                  <a:lnTo>
                    <a:pt x="0" y="5334"/>
                  </a:lnTo>
                  <a:lnTo>
                    <a:pt x="167703" y="596099"/>
                  </a:lnTo>
                  <a:lnTo>
                    <a:pt x="9144" y="506984"/>
                  </a:lnTo>
                  <a:lnTo>
                    <a:pt x="6019" y="512610"/>
                  </a:lnTo>
                  <a:lnTo>
                    <a:pt x="127" y="514858"/>
                  </a:lnTo>
                  <a:lnTo>
                    <a:pt x="179552" y="975461"/>
                  </a:lnTo>
                  <a:lnTo>
                    <a:pt x="3302" y="1059434"/>
                  </a:lnTo>
                  <a:lnTo>
                    <a:pt x="6210" y="1065542"/>
                  </a:lnTo>
                  <a:lnTo>
                    <a:pt x="6083" y="1065796"/>
                  </a:lnTo>
                  <a:lnTo>
                    <a:pt x="762" y="1069213"/>
                  </a:lnTo>
                  <a:lnTo>
                    <a:pt x="258521" y="1463255"/>
                  </a:lnTo>
                  <a:lnTo>
                    <a:pt x="254" y="2079244"/>
                  </a:lnTo>
                  <a:lnTo>
                    <a:pt x="5410" y="2081390"/>
                  </a:lnTo>
                  <a:lnTo>
                    <a:pt x="11303" y="2085467"/>
                  </a:lnTo>
                  <a:lnTo>
                    <a:pt x="254622" y="1740395"/>
                  </a:lnTo>
                  <a:lnTo>
                    <a:pt x="10668" y="2554605"/>
                  </a:lnTo>
                  <a:lnTo>
                    <a:pt x="15709" y="2556141"/>
                  </a:lnTo>
                  <a:lnTo>
                    <a:pt x="22606" y="2559050"/>
                  </a:lnTo>
                  <a:lnTo>
                    <a:pt x="253936" y="2014778"/>
                  </a:lnTo>
                  <a:lnTo>
                    <a:pt x="10541" y="3064167"/>
                  </a:lnTo>
                  <a:lnTo>
                    <a:pt x="14198" y="3065018"/>
                  </a:lnTo>
                  <a:lnTo>
                    <a:pt x="22860" y="3067608"/>
                  </a:lnTo>
                  <a:lnTo>
                    <a:pt x="427482" y="1721535"/>
                  </a:lnTo>
                  <a:lnTo>
                    <a:pt x="459600" y="1770621"/>
                  </a:lnTo>
                  <a:lnTo>
                    <a:pt x="442976" y="1775333"/>
                  </a:lnTo>
                  <a:lnTo>
                    <a:pt x="446824" y="1779574"/>
                  </a:lnTo>
                  <a:lnTo>
                    <a:pt x="433578" y="1784731"/>
                  </a:lnTo>
                  <a:lnTo>
                    <a:pt x="441502" y="1791919"/>
                  </a:lnTo>
                  <a:lnTo>
                    <a:pt x="416179" y="1808480"/>
                  </a:lnTo>
                  <a:lnTo>
                    <a:pt x="538226" y="1879701"/>
                  </a:lnTo>
                  <a:lnTo>
                    <a:pt x="538734" y="1880235"/>
                  </a:lnTo>
                  <a:lnTo>
                    <a:pt x="559231" y="1771904"/>
                  </a:lnTo>
                  <a:lnTo>
                    <a:pt x="565150" y="1740662"/>
                  </a:lnTo>
                  <a:lnTo>
                    <a:pt x="551256" y="1744611"/>
                  </a:lnTo>
                  <a:lnTo>
                    <a:pt x="551815" y="1738630"/>
                  </a:lnTo>
                  <a:lnTo>
                    <a:pt x="523582" y="1749640"/>
                  </a:lnTo>
                  <a:lnTo>
                    <a:pt x="522351" y="1739011"/>
                  </a:lnTo>
                  <a:lnTo>
                    <a:pt x="508000" y="1748396"/>
                  </a:lnTo>
                  <a:lnTo>
                    <a:pt x="496252" y="1707019"/>
                  </a:lnTo>
                  <a:lnTo>
                    <a:pt x="496252" y="1753400"/>
                  </a:lnTo>
                  <a:lnTo>
                    <a:pt x="486206" y="1727619"/>
                  </a:lnTo>
                  <a:lnTo>
                    <a:pt x="486206" y="1762658"/>
                  </a:lnTo>
                  <a:lnTo>
                    <a:pt x="485089" y="1763395"/>
                  </a:lnTo>
                  <a:lnTo>
                    <a:pt x="472452" y="1766976"/>
                  </a:lnTo>
                  <a:lnTo>
                    <a:pt x="432269" y="1705584"/>
                  </a:lnTo>
                  <a:lnTo>
                    <a:pt x="446074" y="1659648"/>
                  </a:lnTo>
                  <a:lnTo>
                    <a:pt x="486206" y="1762658"/>
                  </a:lnTo>
                  <a:lnTo>
                    <a:pt x="486206" y="1727619"/>
                  </a:lnTo>
                  <a:lnTo>
                    <a:pt x="452031" y="1639862"/>
                  </a:lnTo>
                  <a:lnTo>
                    <a:pt x="458203" y="1619338"/>
                  </a:lnTo>
                  <a:lnTo>
                    <a:pt x="496252" y="1753400"/>
                  </a:lnTo>
                  <a:lnTo>
                    <a:pt x="496252" y="1707019"/>
                  </a:lnTo>
                  <a:lnTo>
                    <a:pt x="464972" y="1596809"/>
                  </a:lnTo>
                  <a:lnTo>
                    <a:pt x="506425" y="1458912"/>
                  </a:lnTo>
                  <a:lnTo>
                    <a:pt x="517525" y="1466723"/>
                  </a:lnTo>
                  <a:lnTo>
                    <a:pt x="519176" y="1455724"/>
                  </a:lnTo>
                  <a:lnTo>
                    <a:pt x="548386" y="1468120"/>
                  </a:lnTo>
                  <a:lnTo>
                    <a:pt x="547979" y="1461566"/>
                  </a:lnTo>
                  <a:lnTo>
                    <a:pt x="563880" y="1466342"/>
                  </a:lnTo>
                  <a:lnTo>
                    <a:pt x="558266" y="1433957"/>
                  </a:lnTo>
                  <a:lnTo>
                    <a:pt x="539623" y="1326388"/>
                  </a:lnTo>
                  <a:lnTo>
                    <a:pt x="538594" y="1327264"/>
                  </a:lnTo>
                  <a:lnTo>
                    <a:pt x="538645" y="1326946"/>
                  </a:lnTo>
                  <a:lnTo>
                    <a:pt x="547179" y="1223391"/>
                  </a:lnTo>
                  <a:lnTo>
                    <a:pt x="550291" y="1185418"/>
                  </a:lnTo>
                  <a:lnTo>
                    <a:pt x="537756" y="1190485"/>
                  </a:lnTo>
                  <a:lnTo>
                    <a:pt x="537756" y="1326908"/>
                  </a:lnTo>
                  <a:lnTo>
                    <a:pt x="495452" y="1349654"/>
                  </a:lnTo>
                  <a:lnTo>
                    <a:pt x="495452" y="1451178"/>
                  </a:lnTo>
                  <a:lnTo>
                    <a:pt x="458508" y="1574063"/>
                  </a:lnTo>
                  <a:lnTo>
                    <a:pt x="451739" y="1550225"/>
                  </a:lnTo>
                  <a:lnTo>
                    <a:pt x="451739" y="1596593"/>
                  </a:lnTo>
                  <a:lnTo>
                    <a:pt x="444525" y="1620596"/>
                  </a:lnTo>
                  <a:lnTo>
                    <a:pt x="438569" y="1605318"/>
                  </a:lnTo>
                  <a:lnTo>
                    <a:pt x="438569" y="1640382"/>
                  </a:lnTo>
                  <a:lnTo>
                    <a:pt x="423164" y="1691652"/>
                  </a:lnTo>
                  <a:lnTo>
                    <a:pt x="418363" y="1684324"/>
                  </a:lnTo>
                  <a:lnTo>
                    <a:pt x="418363" y="1707603"/>
                  </a:lnTo>
                  <a:lnTo>
                    <a:pt x="67754" y="2874048"/>
                  </a:lnTo>
                  <a:lnTo>
                    <a:pt x="282829" y="1946808"/>
                  </a:lnTo>
                  <a:lnTo>
                    <a:pt x="397827" y="1676222"/>
                  </a:lnTo>
                  <a:lnTo>
                    <a:pt x="418363" y="1707603"/>
                  </a:lnTo>
                  <a:lnTo>
                    <a:pt x="418363" y="1684324"/>
                  </a:lnTo>
                  <a:lnTo>
                    <a:pt x="403821" y="1662125"/>
                  </a:lnTo>
                  <a:lnTo>
                    <a:pt x="426364" y="1609090"/>
                  </a:lnTo>
                  <a:lnTo>
                    <a:pt x="438569" y="1640382"/>
                  </a:lnTo>
                  <a:lnTo>
                    <a:pt x="438569" y="1605318"/>
                  </a:lnTo>
                  <a:lnTo>
                    <a:pt x="433501" y="1592313"/>
                  </a:lnTo>
                  <a:lnTo>
                    <a:pt x="443699" y="1568310"/>
                  </a:lnTo>
                  <a:lnTo>
                    <a:pt x="451739" y="1596593"/>
                  </a:lnTo>
                  <a:lnTo>
                    <a:pt x="451739" y="1550225"/>
                  </a:lnTo>
                  <a:lnTo>
                    <a:pt x="451599" y="1549730"/>
                  </a:lnTo>
                  <a:lnTo>
                    <a:pt x="493941" y="1450124"/>
                  </a:lnTo>
                  <a:lnTo>
                    <a:pt x="495452" y="1451178"/>
                  </a:lnTo>
                  <a:lnTo>
                    <a:pt x="495452" y="1349654"/>
                  </a:lnTo>
                  <a:lnTo>
                    <a:pt x="483336" y="1356169"/>
                  </a:lnTo>
                  <a:lnTo>
                    <a:pt x="483336" y="1442643"/>
                  </a:lnTo>
                  <a:lnTo>
                    <a:pt x="446074" y="1530299"/>
                  </a:lnTo>
                  <a:lnTo>
                    <a:pt x="438175" y="1502460"/>
                  </a:lnTo>
                  <a:lnTo>
                    <a:pt x="438175" y="1548866"/>
                  </a:lnTo>
                  <a:lnTo>
                    <a:pt x="426910" y="1575396"/>
                  </a:lnTo>
                  <a:lnTo>
                    <a:pt x="419773" y="1557070"/>
                  </a:lnTo>
                  <a:lnTo>
                    <a:pt x="419773" y="1592160"/>
                  </a:lnTo>
                  <a:lnTo>
                    <a:pt x="395478" y="1649349"/>
                  </a:lnTo>
                  <a:lnTo>
                    <a:pt x="389470" y="1640179"/>
                  </a:lnTo>
                  <a:lnTo>
                    <a:pt x="389470" y="1663458"/>
                  </a:lnTo>
                  <a:lnTo>
                    <a:pt x="299389" y="1875421"/>
                  </a:lnTo>
                  <a:lnTo>
                    <a:pt x="359270" y="1617256"/>
                  </a:lnTo>
                  <a:lnTo>
                    <a:pt x="389470" y="1663458"/>
                  </a:lnTo>
                  <a:lnTo>
                    <a:pt x="389470" y="1640179"/>
                  </a:lnTo>
                  <a:lnTo>
                    <a:pt x="363245" y="1600085"/>
                  </a:lnTo>
                  <a:lnTo>
                    <a:pt x="367995" y="1579638"/>
                  </a:lnTo>
                  <a:lnTo>
                    <a:pt x="398208" y="1536776"/>
                  </a:lnTo>
                  <a:lnTo>
                    <a:pt x="419773" y="1592160"/>
                  </a:lnTo>
                  <a:lnTo>
                    <a:pt x="419773" y="1557070"/>
                  </a:lnTo>
                  <a:lnTo>
                    <a:pt x="407009" y="1524292"/>
                  </a:lnTo>
                  <a:lnTo>
                    <a:pt x="424268" y="1499831"/>
                  </a:lnTo>
                  <a:lnTo>
                    <a:pt x="438175" y="1548866"/>
                  </a:lnTo>
                  <a:lnTo>
                    <a:pt x="438175" y="1502460"/>
                  </a:lnTo>
                  <a:lnTo>
                    <a:pt x="433654" y="1486509"/>
                  </a:lnTo>
                  <a:lnTo>
                    <a:pt x="468185" y="1437551"/>
                  </a:lnTo>
                  <a:lnTo>
                    <a:pt x="482066" y="1441742"/>
                  </a:lnTo>
                  <a:lnTo>
                    <a:pt x="483336" y="1442643"/>
                  </a:lnTo>
                  <a:lnTo>
                    <a:pt x="483336" y="1356169"/>
                  </a:lnTo>
                  <a:lnTo>
                    <a:pt x="413766" y="1393571"/>
                  </a:lnTo>
                  <a:lnTo>
                    <a:pt x="439470" y="1411719"/>
                  </a:lnTo>
                  <a:lnTo>
                    <a:pt x="431546" y="1418463"/>
                  </a:lnTo>
                  <a:lnTo>
                    <a:pt x="446849" y="1424978"/>
                  </a:lnTo>
                  <a:lnTo>
                    <a:pt x="442341" y="1429766"/>
                  </a:lnTo>
                  <a:lnTo>
                    <a:pt x="455383" y="1433703"/>
                  </a:lnTo>
                  <a:lnTo>
                    <a:pt x="429209" y="1470825"/>
                  </a:lnTo>
                  <a:lnTo>
                    <a:pt x="419811" y="1437728"/>
                  </a:lnTo>
                  <a:lnTo>
                    <a:pt x="419811" y="1484147"/>
                  </a:lnTo>
                  <a:lnTo>
                    <a:pt x="401497" y="1510118"/>
                  </a:lnTo>
                  <a:lnTo>
                    <a:pt x="392696" y="1487538"/>
                  </a:lnTo>
                  <a:lnTo>
                    <a:pt x="392696" y="1522603"/>
                  </a:lnTo>
                  <a:lnTo>
                    <a:pt x="375602" y="1546847"/>
                  </a:lnTo>
                  <a:lnTo>
                    <a:pt x="385495" y="1504137"/>
                  </a:lnTo>
                  <a:lnTo>
                    <a:pt x="392696" y="1522603"/>
                  </a:lnTo>
                  <a:lnTo>
                    <a:pt x="392696" y="1487538"/>
                  </a:lnTo>
                  <a:lnTo>
                    <a:pt x="390601" y="1482153"/>
                  </a:lnTo>
                  <a:lnTo>
                    <a:pt x="403479" y="1426616"/>
                  </a:lnTo>
                  <a:lnTo>
                    <a:pt x="419811" y="1484147"/>
                  </a:lnTo>
                  <a:lnTo>
                    <a:pt x="419811" y="1437728"/>
                  </a:lnTo>
                  <a:lnTo>
                    <a:pt x="409409" y="1401089"/>
                  </a:lnTo>
                  <a:lnTo>
                    <a:pt x="426402" y="1327810"/>
                  </a:lnTo>
                  <a:lnTo>
                    <a:pt x="537756" y="1326908"/>
                  </a:lnTo>
                  <a:lnTo>
                    <a:pt x="537756" y="1190485"/>
                  </a:lnTo>
                  <a:lnTo>
                    <a:pt x="523557" y="1196200"/>
                  </a:lnTo>
                  <a:lnTo>
                    <a:pt x="522351" y="1185799"/>
                  </a:lnTo>
                  <a:lnTo>
                    <a:pt x="495808" y="1203159"/>
                  </a:lnTo>
                  <a:lnTo>
                    <a:pt x="484924" y="1176134"/>
                  </a:lnTo>
                  <a:lnTo>
                    <a:pt x="484924" y="1210284"/>
                  </a:lnTo>
                  <a:lnTo>
                    <a:pt x="479031" y="1214145"/>
                  </a:lnTo>
                  <a:lnTo>
                    <a:pt x="474014" y="1216164"/>
                  </a:lnTo>
                  <a:lnTo>
                    <a:pt x="461962" y="1197749"/>
                  </a:lnTo>
                  <a:lnTo>
                    <a:pt x="461962" y="1221028"/>
                  </a:lnTo>
                  <a:lnTo>
                    <a:pt x="459003" y="1222222"/>
                  </a:lnTo>
                  <a:lnTo>
                    <a:pt x="452793" y="1214056"/>
                  </a:lnTo>
                  <a:lnTo>
                    <a:pt x="453999" y="1208849"/>
                  </a:lnTo>
                  <a:lnTo>
                    <a:pt x="461962" y="1221028"/>
                  </a:lnTo>
                  <a:lnTo>
                    <a:pt x="461962" y="1197749"/>
                  </a:lnTo>
                  <a:lnTo>
                    <a:pt x="457987" y="1191666"/>
                  </a:lnTo>
                  <a:lnTo>
                    <a:pt x="465099" y="1161008"/>
                  </a:lnTo>
                  <a:lnTo>
                    <a:pt x="484924" y="1210284"/>
                  </a:lnTo>
                  <a:lnTo>
                    <a:pt x="484924" y="1176134"/>
                  </a:lnTo>
                  <a:lnTo>
                    <a:pt x="470115" y="1139342"/>
                  </a:lnTo>
                  <a:lnTo>
                    <a:pt x="516432" y="939673"/>
                  </a:lnTo>
                  <a:lnTo>
                    <a:pt x="548259" y="953008"/>
                  </a:lnTo>
                  <a:lnTo>
                    <a:pt x="547789" y="946251"/>
                  </a:lnTo>
                  <a:lnTo>
                    <a:pt x="564007" y="951103"/>
                  </a:lnTo>
                  <a:lnTo>
                    <a:pt x="563308" y="947115"/>
                  </a:lnTo>
                  <a:lnTo>
                    <a:pt x="572897" y="949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237475" y="2653283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5" h="287019">
                  <a:moveTo>
                    <a:pt x="0" y="143255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4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8" y="143255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4" y="286512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522463" y="2733039"/>
              <a:ext cx="416559" cy="127000"/>
            </a:xfrm>
            <a:custGeom>
              <a:avLst/>
              <a:gdLst/>
              <a:ahLst/>
              <a:cxnLst/>
              <a:rect l="l" t="t" r="r" b="b"/>
              <a:pathLst>
                <a:path w="416559" h="127000">
                  <a:moveTo>
                    <a:pt x="289178" y="0"/>
                  </a:moveTo>
                  <a:lnTo>
                    <a:pt x="289178" y="127000"/>
                  </a:lnTo>
                  <a:lnTo>
                    <a:pt x="403478" y="69850"/>
                  </a:lnTo>
                  <a:lnTo>
                    <a:pt x="301878" y="69850"/>
                  </a:lnTo>
                  <a:lnTo>
                    <a:pt x="301878" y="57150"/>
                  </a:lnTo>
                  <a:lnTo>
                    <a:pt x="403478" y="57150"/>
                  </a:lnTo>
                  <a:lnTo>
                    <a:pt x="289178" y="0"/>
                  </a:lnTo>
                  <a:close/>
                </a:path>
                <a:path w="416559" h="127000">
                  <a:moveTo>
                    <a:pt x="289178" y="57150"/>
                  </a:moveTo>
                  <a:lnTo>
                    <a:pt x="0" y="57150"/>
                  </a:lnTo>
                  <a:lnTo>
                    <a:pt x="0" y="69850"/>
                  </a:lnTo>
                  <a:lnTo>
                    <a:pt x="289178" y="69850"/>
                  </a:lnTo>
                  <a:lnTo>
                    <a:pt x="289178" y="57150"/>
                  </a:lnTo>
                  <a:close/>
                </a:path>
                <a:path w="416559" h="127000">
                  <a:moveTo>
                    <a:pt x="403478" y="57150"/>
                  </a:moveTo>
                  <a:lnTo>
                    <a:pt x="301878" y="57150"/>
                  </a:lnTo>
                  <a:lnTo>
                    <a:pt x="301878" y="69850"/>
                  </a:lnTo>
                  <a:lnTo>
                    <a:pt x="403478" y="69850"/>
                  </a:lnTo>
                  <a:lnTo>
                    <a:pt x="416178" y="63500"/>
                  </a:lnTo>
                  <a:lnTo>
                    <a:pt x="403478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216139" y="3162299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5" h="287020">
                  <a:moveTo>
                    <a:pt x="0" y="143255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3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7" y="143255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3" y="286512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5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501128" y="2792475"/>
              <a:ext cx="437515" cy="576580"/>
            </a:xfrm>
            <a:custGeom>
              <a:avLst/>
              <a:gdLst/>
              <a:ahLst/>
              <a:cxnLst/>
              <a:rect l="l" t="t" r="r" b="b"/>
              <a:pathLst>
                <a:path w="437515" h="576579">
                  <a:moveTo>
                    <a:pt x="437515" y="513207"/>
                  </a:moveTo>
                  <a:lnTo>
                    <a:pt x="418452" y="428752"/>
                  </a:lnTo>
                  <a:lnTo>
                    <a:pt x="406273" y="374777"/>
                  </a:lnTo>
                  <a:lnTo>
                    <a:pt x="362026" y="410908"/>
                  </a:lnTo>
                  <a:lnTo>
                    <a:pt x="26289" y="0"/>
                  </a:lnTo>
                  <a:lnTo>
                    <a:pt x="16383" y="8128"/>
                  </a:lnTo>
                  <a:lnTo>
                    <a:pt x="352234" y="418896"/>
                  </a:lnTo>
                  <a:lnTo>
                    <a:pt x="312889" y="451027"/>
                  </a:lnTo>
                  <a:lnTo>
                    <a:pt x="310007" y="449580"/>
                  </a:lnTo>
                  <a:lnTo>
                    <a:pt x="310007" y="453390"/>
                  </a:lnTo>
                  <a:lnTo>
                    <a:pt x="307975" y="455041"/>
                  </a:lnTo>
                  <a:lnTo>
                    <a:pt x="310007" y="455955"/>
                  </a:lnTo>
                  <a:lnTo>
                    <a:pt x="310007" y="506730"/>
                  </a:lnTo>
                  <a:lnTo>
                    <a:pt x="0" y="506730"/>
                  </a:lnTo>
                  <a:lnTo>
                    <a:pt x="0" y="519430"/>
                  </a:lnTo>
                  <a:lnTo>
                    <a:pt x="310007" y="519430"/>
                  </a:lnTo>
                  <a:lnTo>
                    <a:pt x="310007" y="576580"/>
                  </a:lnTo>
                  <a:lnTo>
                    <a:pt x="424307" y="519430"/>
                  </a:lnTo>
                  <a:lnTo>
                    <a:pt x="437007" y="513080"/>
                  </a:lnTo>
                  <a:lnTo>
                    <a:pt x="435013" y="512089"/>
                  </a:lnTo>
                  <a:lnTo>
                    <a:pt x="437515" y="513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216139" y="3715511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5" h="287020">
                  <a:moveTo>
                    <a:pt x="0" y="143256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3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7" y="143256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3" y="286512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495286" y="2796539"/>
              <a:ext cx="453390" cy="1125855"/>
            </a:xfrm>
            <a:custGeom>
              <a:avLst/>
              <a:gdLst/>
              <a:ahLst/>
              <a:cxnLst/>
              <a:rect l="l" t="t" r="r" b="b"/>
              <a:pathLst>
                <a:path w="453390" h="1125854">
                  <a:moveTo>
                    <a:pt x="453263" y="141605"/>
                  </a:moveTo>
                  <a:lnTo>
                    <a:pt x="450430" y="103251"/>
                  </a:lnTo>
                  <a:lnTo>
                    <a:pt x="442849" y="0"/>
                  </a:lnTo>
                  <a:lnTo>
                    <a:pt x="335788" y="93345"/>
                  </a:lnTo>
                  <a:lnTo>
                    <a:pt x="388696" y="115087"/>
                  </a:lnTo>
                  <a:lnTo>
                    <a:pt x="0" y="1059942"/>
                  </a:lnTo>
                  <a:lnTo>
                    <a:pt x="5842" y="1062367"/>
                  </a:lnTo>
                  <a:lnTo>
                    <a:pt x="5842" y="1068578"/>
                  </a:lnTo>
                  <a:lnTo>
                    <a:pt x="315849" y="1068578"/>
                  </a:lnTo>
                  <a:lnTo>
                    <a:pt x="315849" y="1125728"/>
                  </a:lnTo>
                  <a:lnTo>
                    <a:pt x="430149" y="1068578"/>
                  </a:lnTo>
                  <a:lnTo>
                    <a:pt x="442849" y="1062228"/>
                  </a:lnTo>
                  <a:lnTo>
                    <a:pt x="430149" y="1055878"/>
                  </a:lnTo>
                  <a:lnTo>
                    <a:pt x="315849" y="998728"/>
                  </a:lnTo>
                  <a:lnTo>
                    <a:pt x="315849" y="1055878"/>
                  </a:lnTo>
                  <a:lnTo>
                    <a:pt x="18923" y="1055878"/>
                  </a:lnTo>
                  <a:lnTo>
                    <a:pt x="369138" y="612648"/>
                  </a:lnTo>
                  <a:lnTo>
                    <a:pt x="414020" y="648081"/>
                  </a:lnTo>
                  <a:lnTo>
                    <a:pt x="425069" y="594741"/>
                  </a:lnTo>
                  <a:lnTo>
                    <a:pt x="442849" y="509016"/>
                  </a:lnTo>
                  <a:lnTo>
                    <a:pt x="314325" y="569341"/>
                  </a:lnTo>
                  <a:lnTo>
                    <a:pt x="359130" y="604735"/>
                  </a:lnTo>
                  <a:lnTo>
                    <a:pt x="28968" y="1022731"/>
                  </a:lnTo>
                  <a:lnTo>
                    <a:pt x="400392" y="119888"/>
                  </a:lnTo>
                  <a:lnTo>
                    <a:pt x="453263" y="141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216139" y="4157472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5" h="287020">
                  <a:moveTo>
                    <a:pt x="0" y="143255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3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7" y="143255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3" y="286511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496555" y="3854322"/>
              <a:ext cx="441959" cy="447040"/>
            </a:xfrm>
            <a:custGeom>
              <a:avLst/>
              <a:gdLst/>
              <a:ahLst/>
              <a:cxnLst/>
              <a:rect l="l" t="t" r="r" b="b"/>
              <a:pathLst>
                <a:path w="441959" h="447039">
                  <a:moveTo>
                    <a:pt x="347816" y="360792"/>
                  </a:moveTo>
                  <a:lnTo>
                    <a:pt x="307213" y="400938"/>
                  </a:lnTo>
                  <a:lnTo>
                    <a:pt x="441578" y="446658"/>
                  </a:lnTo>
                  <a:lnTo>
                    <a:pt x="416497" y="369824"/>
                  </a:lnTo>
                  <a:lnTo>
                    <a:pt x="356743" y="369824"/>
                  </a:lnTo>
                  <a:lnTo>
                    <a:pt x="347816" y="360792"/>
                  </a:lnTo>
                  <a:close/>
                </a:path>
                <a:path w="441959" h="447039">
                  <a:moveTo>
                    <a:pt x="356822" y="351887"/>
                  </a:moveTo>
                  <a:lnTo>
                    <a:pt x="347816" y="360792"/>
                  </a:lnTo>
                  <a:lnTo>
                    <a:pt x="356743" y="369824"/>
                  </a:lnTo>
                  <a:lnTo>
                    <a:pt x="365760" y="360933"/>
                  </a:lnTo>
                  <a:lnTo>
                    <a:pt x="356822" y="351887"/>
                  </a:lnTo>
                  <a:close/>
                </a:path>
                <a:path w="441959" h="447039">
                  <a:moveTo>
                    <a:pt x="397510" y="311657"/>
                  </a:moveTo>
                  <a:lnTo>
                    <a:pt x="356822" y="351887"/>
                  </a:lnTo>
                  <a:lnTo>
                    <a:pt x="365760" y="360933"/>
                  </a:lnTo>
                  <a:lnTo>
                    <a:pt x="356743" y="369824"/>
                  </a:lnTo>
                  <a:lnTo>
                    <a:pt x="416497" y="369824"/>
                  </a:lnTo>
                  <a:lnTo>
                    <a:pt x="397510" y="311657"/>
                  </a:lnTo>
                  <a:close/>
                </a:path>
                <a:path w="441959" h="447039">
                  <a:moveTo>
                    <a:pt x="9144" y="0"/>
                  </a:moveTo>
                  <a:lnTo>
                    <a:pt x="0" y="8889"/>
                  </a:lnTo>
                  <a:lnTo>
                    <a:pt x="347816" y="360792"/>
                  </a:lnTo>
                  <a:lnTo>
                    <a:pt x="356822" y="3518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16139" y="4732019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5" h="287020">
                  <a:moveTo>
                    <a:pt x="0" y="143255"/>
                  </a:moveTo>
                  <a:lnTo>
                    <a:pt x="7260" y="97974"/>
                  </a:lnTo>
                  <a:lnTo>
                    <a:pt x="27480" y="58649"/>
                  </a:lnTo>
                  <a:lnTo>
                    <a:pt x="58320" y="27639"/>
                  </a:lnTo>
                  <a:lnTo>
                    <a:pt x="97438" y="7303"/>
                  </a:lnTo>
                  <a:lnTo>
                    <a:pt x="142493" y="0"/>
                  </a:lnTo>
                  <a:lnTo>
                    <a:pt x="187549" y="7303"/>
                  </a:lnTo>
                  <a:lnTo>
                    <a:pt x="226667" y="27639"/>
                  </a:lnTo>
                  <a:lnTo>
                    <a:pt x="257507" y="58649"/>
                  </a:lnTo>
                  <a:lnTo>
                    <a:pt x="277727" y="97974"/>
                  </a:lnTo>
                  <a:lnTo>
                    <a:pt x="284987" y="143255"/>
                  </a:lnTo>
                  <a:lnTo>
                    <a:pt x="277727" y="188537"/>
                  </a:lnTo>
                  <a:lnTo>
                    <a:pt x="257507" y="227862"/>
                  </a:lnTo>
                  <a:lnTo>
                    <a:pt x="226667" y="258872"/>
                  </a:lnTo>
                  <a:lnTo>
                    <a:pt x="187549" y="279208"/>
                  </a:lnTo>
                  <a:lnTo>
                    <a:pt x="142493" y="286511"/>
                  </a:lnTo>
                  <a:lnTo>
                    <a:pt x="97438" y="279208"/>
                  </a:lnTo>
                  <a:lnTo>
                    <a:pt x="58320" y="258872"/>
                  </a:lnTo>
                  <a:lnTo>
                    <a:pt x="27480" y="227862"/>
                  </a:lnTo>
                  <a:lnTo>
                    <a:pt x="7260" y="188537"/>
                  </a:lnTo>
                  <a:lnTo>
                    <a:pt x="0" y="143255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495286" y="3856227"/>
              <a:ext cx="451484" cy="1019175"/>
            </a:xfrm>
            <a:custGeom>
              <a:avLst/>
              <a:gdLst/>
              <a:ahLst/>
              <a:cxnLst/>
              <a:rect l="l" t="t" r="r" b="b"/>
              <a:pathLst>
                <a:path w="451484" h="1019175">
                  <a:moveTo>
                    <a:pt x="386911" y="904906"/>
                  </a:moveTo>
                  <a:lnTo>
                    <a:pt x="334391" y="927481"/>
                  </a:lnTo>
                  <a:lnTo>
                    <a:pt x="442849" y="1019048"/>
                  </a:lnTo>
                  <a:lnTo>
                    <a:pt x="448818" y="916559"/>
                  </a:lnTo>
                  <a:lnTo>
                    <a:pt x="391922" y="916559"/>
                  </a:lnTo>
                  <a:lnTo>
                    <a:pt x="386911" y="904906"/>
                  </a:lnTo>
                  <a:close/>
                </a:path>
                <a:path w="451484" h="1019175">
                  <a:moveTo>
                    <a:pt x="398571" y="899895"/>
                  </a:moveTo>
                  <a:lnTo>
                    <a:pt x="386911" y="904906"/>
                  </a:lnTo>
                  <a:lnTo>
                    <a:pt x="391922" y="916559"/>
                  </a:lnTo>
                  <a:lnTo>
                    <a:pt x="403606" y="911606"/>
                  </a:lnTo>
                  <a:lnTo>
                    <a:pt x="398571" y="899895"/>
                  </a:lnTo>
                  <a:close/>
                </a:path>
                <a:path w="451484" h="1019175">
                  <a:moveTo>
                    <a:pt x="451104" y="877316"/>
                  </a:moveTo>
                  <a:lnTo>
                    <a:pt x="398571" y="899895"/>
                  </a:lnTo>
                  <a:lnTo>
                    <a:pt x="403606" y="911606"/>
                  </a:lnTo>
                  <a:lnTo>
                    <a:pt x="391922" y="916559"/>
                  </a:lnTo>
                  <a:lnTo>
                    <a:pt x="448818" y="916559"/>
                  </a:lnTo>
                  <a:lnTo>
                    <a:pt x="451104" y="877316"/>
                  </a:lnTo>
                  <a:close/>
                </a:path>
                <a:path w="451484" h="1019175">
                  <a:moveTo>
                    <a:pt x="11684" y="0"/>
                  </a:moveTo>
                  <a:lnTo>
                    <a:pt x="0" y="5080"/>
                  </a:lnTo>
                  <a:lnTo>
                    <a:pt x="386911" y="904906"/>
                  </a:lnTo>
                  <a:lnTo>
                    <a:pt x="398571" y="899895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26807" y="5205983"/>
              <a:ext cx="285115" cy="288290"/>
            </a:xfrm>
            <a:custGeom>
              <a:avLst/>
              <a:gdLst/>
              <a:ahLst/>
              <a:cxnLst/>
              <a:rect l="l" t="t" r="r" b="b"/>
              <a:pathLst>
                <a:path w="285115" h="288289">
                  <a:moveTo>
                    <a:pt x="0" y="144018"/>
                  </a:moveTo>
                  <a:lnTo>
                    <a:pt x="7260" y="98511"/>
                  </a:lnTo>
                  <a:lnTo>
                    <a:pt x="27480" y="58978"/>
                  </a:lnTo>
                  <a:lnTo>
                    <a:pt x="58320" y="27797"/>
                  </a:lnTo>
                  <a:lnTo>
                    <a:pt x="97438" y="7345"/>
                  </a:lnTo>
                  <a:lnTo>
                    <a:pt x="142494" y="0"/>
                  </a:lnTo>
                  <a:lnTo>
                    <a:pt x="187549" y="7345"/>
                  </a:lnTo>
                  <a:lnTo>
                    <a:pt x="226667" y="27797"/>
                  </a:lnTo>
                  <a:lnTo>
                    <a:pt x="257507" y="58978"/>
                  </a:lnTo>
                  <a:lnTo>
                    <a:pt x="277727" y="98511"/>
                  </a:lnTo>
                  <a:lnTo>
                    <a:pt x="284988" y="144018"/>
                  </a:lnTo>
                  <a:lnTo>
                    <a:pt x="277727" y="189524"/>
                  </a:lnTo>
                  <a:lnTo>
                    <a:pt x="257507" y="229057"/>
                  </a:lnTo>
                  <a:lnTo>
                    <a:pt x="226667" y="260238"/>
                  </a:lnTo>
                  <a:lnTo>
                    <a:pt x="187549" y="280690"/>
                  </a:lnTo>
                  <a:lnTo>
                    <a:pt x="142494" y="288036"/>
                  </a:lnTo>
                  <a:lnTo>
                    <a:pt x="97438" y="280690"/>
                  </a:lnTo>
                  <a:lnTo>
                    <a:pt x="58320" y="260238"/>
                  </a:lnTo>
                  <a:lnTo>
                    <a:pt x="27480" y="229057"/>
                  </a:lnTo>
                  <a:lnTo>
                    <a:pt x="7260" y="189524"/>
                  </a:lnTo>
                  <a:lnTo>
                    <a:pt x="0" y="14401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95031" y="3856989"/>
              <a:ext cx="477520" cy="1493520"/>
            </a:xfrm>
            <a:custGeom>
              <a:avLst/>
              <a:gdLst/>
              <a:ahLst/>
              <a:cxnLst/>
              <a:rect l="l" t="t" r="r" b="b"/>
              <a:pathLst>
                <a:path w="477520" h="1493520">
                  <a:moveTo>
                    <a:pt x="410395" y="1373218"/>
                  </a:moveTo>
                  <a:lnTo>
                    <a:pt x="355600" y="1389634"/>
                  </a:lnTo>
                  <a:lnTo>
                    <a:pt x="452882" y="1493012"/>
                  </a:lnTo>
                  <a:lnTo>
                    <a:pt x="471662" y="1385316"/>
                  </a:lnTo>
                  <a:lnTo>
                    <a:pt x="414020" y="1385316"/>
                  </a:lnTo>
                  <a:lnTo>
                    <a:pt x="410395" y="1373218"/>
                  </a:lnTo>
                  <a:close/>
                </a:path>
                <a:path w="477520" h="1493520">
                  <a:moveTo>
                    <a:pt x="422560" y="1369573"/>
                  </a:moveTo>
                  <a:lnTo>
                    <a:pt x="410395" y="1373218"/>
                  </a:lnTo>
                  <a:lnTo>
                    <a:pt x="414020" y="1385316"/>
                  </a:lnTo>
                  <a:lnTo>
                    <a:pt x="426212" y="1381760"/>
                  </a:lnTo>
                  <a:lnTo>
                    <a:pt x="422560" y="1369573"/>
                  </a:lnTo>
                  <a:close/>
                </a:path>
                <a:path w="477520" h="1493520">
                  <a:moveTo>
                    <a:pt x="477266" y="1353185"/>
                  </a:moveTo>
                  <a:lnTo>
                    <a:pt x="422560" y="1369573"/>
                  </a:lnTo>
                  <a:lnTo>
                    <a:pt x="426212" y="1381760"/>
                  </a:lnTo>
                  <a:lnTo>
                    <a:pt x="414020" y="1385316"/>
                  </a:lnTo>
                  <a:lnTo>
                    <a:pt x="471662" y="1385316"/>
                  </a:lnTo>
                  <a:lnTo>
                    <a:pt x="477266" y="1353185"/>
                  </a:lnTo>
                  <a:close/>
                </a:path>
                <a:path w="477520" h="1493520">
                  <a:moveTo>
                    <a:pt x="12192" y="0"/>
                  </a:moveTo>
                  <a:lnTo>
                    <a:pt x="0" y="3556"/>
                  </a:lnTo>
                  <a:lnTo>
                    <a:pt x="410395" y="1373218"/>
                  </a:lnTo>
                  <a:lnTo>
                    <a:pt x="422560" y="136957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226807" y="5714999"/>
              <a:ext cx="285115" cy="288290"/>
            </a:xfrm>
            <a:custGeom>
              <a:avLst/>
              <a:gdLst/>
              <a:ahLst/>
              <a:cxnLst/>
              <a:rect l="l" t="t" r="r" b="b"/>
              <a:pathLst>
                <a:path w="285115" h="288289">
                  <a:moveTo>
                    <a:pt x="0" y="144018"/>
                  </a:moveTo>
                  <a:lnTo>
                    <a:pt x="7260" y="98496"/>
                  </a:lnTo>
                  <a:lnTo>
                    <a:pt x="27480" y="58962"/>
                  </a:lnTo>
                  <a:lnTo>
                    <a:pt x="58320" y="27786"/>
                  </a:lnTo>
                  <a:lnTo>
                    <a:pt x="97438" y="7342"/>
                  </a:lnTo>
                  <a:lnTo>
                    <a:pt x="142494" y="0"/>
                  </a:lnTo>
                  <a:lnTo>
                    <a:pt x="187549" y="7342"/>
                  </a:lnTo>
                  <a:lnTo>
                    <a:pt x="226667" y="27786"/>
                  </a:lnTo>
                  <a:lnTo>
                    <a:pt x="257507" y="58962"/>
                  </a:lnTo>
                  <a:lnTo>
                    <a:pt x="277727" y="98496"/>
                  </a:lnTo>
                  <a:lnTo>
                    <a:pt x="284988" y="144018"/>
                  </a:lnTo>
                  <a:lnTo>
                    <a:pt x="277727" y="189539"/>
                  </a:lnTo>
                  <a:lnTo>
                    <a:pt x="257507" y="229073"/>
                  </a:lnTo>
                  <a:lnTo>
                    <a:pt x="226667" y="260249"/>
                  </a:lnTo>
                  <a:lnTo>
                    <a:pt x="187549" y="280693"/>
                  </a:lnTo>
                  <a:lnTo>
                    <a:pt x="142494" y="288036"/>
                  </a:lnTo>
                  <a:lnTo>
                    <a:pt x="97438" y="280693"/>
                  </a:lnTo>
                  <a:lnTo>
                    <a:pt x="58320" y="260249"/>
                  </a:lnTo>
                  <a:lnTo>
                    <a:pt x="27480" y="229073"/>
                  </a:lnTo>
                  <a:lnTo>
                    <a:pt x="7260" y="189539"/>
                  </a:lnTo>
                  <a:lnTo>
                    <a:pt x="0" y="14401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432931" y="2794253"/>
              <a:ext cx="1560830" cy="3128010"/>
            </a:xfrm>
            <a:custGeom>
              <a:avLst/>
              <a:gdLst/>
              <a:ahLst/>
              <a:cxnLst/>
              <a:rect l="l" t="t" r="r" b="b"/>
              <a:pathLst>
                <a:path w="1560829" h="3128010">
                  <a:moveTo>
                    <a:pt x="821055" y="143256"/>
                  </a:moveTo>
                  <a:lnTo>
                    <a:pt x="816737" y="107823"/>
                  </a:lnTo>
                  <a:lnTo>
                    <a:pt x="803910" y="2286"/>
                  </a:lnTo>
                  <a:lnTo>
                    <a:pt x="751179" y="18313"/>
                  </a:lnTo>
                  <a:lnTo>
                    <a:pt x="751179" y="131330"/>
                  </a:lnTo>
                  <a:lnTo>
                    <a:pt x="596887" y="563664"/>
                  </a:lnTo>
                  <a:lnTo>
                    <a:pt x="591502" y="565378"/>
                  </a:lnTo>
                  <a:lnTo>
                    <a:pt x="591502" y="578739"/>
                  </a:lnTo>
                  <a:lnTo>
                    <a:pt x="483476" y="881443"/>
                  </a:lnTo>
                  <a:lnTo>
                    <a:pt x="470128" y="898398"/>
                  </a:lnTo>
                  <a:lnTo>
                    <a:pt x="470128" y="918857"/>
                  </a:lnTo>
                  <a:lnTo>
                    <a:pt x="465213" y="932611"/>
                  </a:lnTo>
                  <a:lnTo>
                    <a:pt x="460946" y="930935"/>
                  </a:lnTo>
                  <a:lnTo>
                    <a:pt x="460946" y="944575"/>
                  </a:lnTo>
                  <a:lnTo>
                    <a:pt x="396341" y="1125601"/>
                  </a:lnTo>
                  <a:lnTo>
                    <a:pt x="391629" y="1121067"/>
                  </a:lnTo>
                  <a:lnTo>
                    <a:pt x="391629" y="1138770"/>
                  </a:lnTo>
                  <a:lnTo>
                    <a:pt x="333108" y="1302791"/>
                  </a:lnTo>
                  <a:lnTo>
                    <a:pt x="324485" y="1288110"/>
                  </a:lnTo>
                  <a:lnTo>
                    <a:pt x="324485" y="1313129"/>
                  </a:lnTo>
                  <a:lnTo>
                    <a:pt x="324205" y="1313294"/>
                  </a:lnTo>
                  <a:lnTo>
                    <a:pt x="324205" y="1327734"/>
                  </a:lnTo>
                  <a:lnTo>
                    <a:pt x="296329" y="1405813"/>
                  </a:lnTo>
                  <a:lnTo>
                    <a:pt x="290080" y="1391539"/>
                  </a:lnTo>
                  <a:lnTo>
                    <a:pt x="290080" y="1423327"/>
                  </a:lnTo>
                  <a:lnTo>
                    <a:pt x="264896" y="1493913"/>
                  </a:lnTo>
                  <a:lnTo>
                    <a:pt x="263563" y="1493901"/>
                  </a:lnTo>
                  <a:lnTo>
                    <a:pt x="257378" y="1475778"/>
                  </a:lnTo>
                  <a:lnTo>
                    <a:pt x="257378" y="1514957"/>
                  </a:lnTo>
                  <a:lnTo>
                    <a:pt x="211467" y="1643595"/>
                  </a:lnTo>
                  <a:lnTo>
                    <a:pt x="206997" y="1640243"/>
                  </a:lnTo>
                  <a:lnTo>
                    <a:pt x="206997" y="1656118"/>
                  </a:lnTo>
                  <a:lnTo>
                    <a:pt x="182676" y="1724253"/>
                  </a:lnTo>
                  <a:lnTo>
                    <a:pt x="177546" y="1717357"/>
                  </a:lnTo>
                  <a:lnTo>
                    <a:pt x="177546" y="1738630"/>
                  </a:lnTo>
                  <a:lnTo>
                    <a:pt x="159562" y="1789023"/>
                  </a:lnTo>
                  <a:lnTo>
                    <a:pt x="44323" y="1559534"/>
                  </a:lnTo>
                  <a:lnTo>
                    <a:pt x="177546" y="1738630"/>
                  </a:lnTo>
                  <a:lnTo>
                    <a:pt x="177546" y="1717357"/>
                  </a:lnTo>
                  <a:lnTo>
                    <a:pt x="37249" y="1528749"/>
                  </a:lnTo>
                  <a:lnTo>
                    <a:pt x="206997" y="1656118"/>
                  </a:lnTo>
                  <a:lnTo>
                    <a:pt x="206997" y="1640243"/>
                  </a:lnTo>
                  <a:lnTo>
                    <a:pt x="25298" y="1503908"/>
                  </a:lnTo>
                  <a:lnTo>
                    <a:pt x="254495" y="1506499"/>
                  </a:lnTo>
                  <a:lnTo>
                    <a:pt x="257378" y="1514957"/>
                  </a:lnTo>
                  <a:lnTo>
                    <a:pt x="257378" y="1475778"/>
                  </a:lnTo>
                  <a:lnTo>
                    <a:pt x="250139" y="1454556"/>
                  </a:lnTo>
                  <a:lnTo>
                    <a:pt x="250139" y="1493748"/>
                  </a:lnTo>
                  <a:lnTo>
                    <a:pt x="31038" y="1491272"/>
                  </a:lnTo>
                  <a:lnTo>
                    <a:pt x="214414" y="1388986"/>
                  </a:lnTo>
                  <a:lnTo>
                    <a:pt x="250139" y="1493748"/>
                  </a:lnTo>
                  <a:lnTo>
                    <a:pt x="250139" y="1454556"/>
                  </a:lnTo>
                  <a:lnTo>
                    <a:pt x="225640" y="1382725"/>
                  </a:lnTo>
                  <a:lnTo>
                    <a:pt x="263156" y="1361795"/>
                  </a:lnTo>
                  <a:lnTo>
                    <a:pt x="290080" y="1423327"/>
                  </a:lnTo>
                  <a:lnTo>
                    <a:pt x="290080" y="1391539"/>
                  </a:lnTo>
                  <a:lnTo>
                    <a:pt x="274332" y="1355559"/>
                  </a:lnTo>
                  <a:lnTo>
                    <a:pt x="324205" y="1327734"/>
                  </a:lnTo>
                  <a:lnTo>
                    <a:pt x="324205" y="1313294"/>
                  </a:lnTo>
                  <a:lnTo>
                    <a:pt x="269252" y="1343939"/>
                  </a:lnTo>
                  <a:lnTo>
                    <a:pt x="258076" y="1318399"/>
                  </a:lnTo>
                  <a:lnTo>
                    <a:pt x="258076" y="1350175"/>
                  </a:lnTo>
                  <a:lnTo>
                    <a:pt x="221500" y="1370584"/>
                  </a:lnTo>
                  <a:lnTo>
                    <a:pt x="210273" y="1337678"/>
                  </a:lnTo>
                  <a:lnTo>
                    <a:pt x="210273" y="1376845"/>
                  </a:lnTo>
                  <a:lnTo>
                    <a:pt x="30391" y="1477187"/>
                  </a:lnTo>
                  <a:lnTo>
                    <a:pt x="179793" y="1287487"/>
                  </a:lnTo>
                  <a:lnTo>
                    <a:pt x="210273" y="1376845"/>
                  </a:lnTo>
                  <a:lnTo>
                    <a:pt x="210273" y="1337678"/>
                  </a:lnTo>
                  <a:lnTo>
                    <a:pt x="189115" y="1275651"/>
                  </a:lnTo>
                  <a:lnTo>
                    <a:pt x="212483" y="1245984"/>
                  </a:lnTo>
                  <a:lnTo>
                    <a:pt x="258076" y="1350175"/>
                  </a:lnTo>
                  <a:lnTo>
                    <a:pt x="258076" y="1318399"/>
                  </a:lnTo>
                  <a:lnTo>
                    <a:pt x="221424" y="1234630"/>
                  </a:lnTo>
                  <a:lnTo>
                    <a:pt x="254063" y="1193190"/>
                  </a:lnTo>
                  <a:lnTo>
                    <a:pt x="324485" y="1313129"/>
                  </a:lnTo>
                  <a:lnTo>
                    <a:pt x="324485" y="1288110"/>
                  </a:lnTo>
                  <a:lnTo>
                    <a:pt x="262470" y="1182522"/>
                  </a:lnTo>
                  <a:lnTo>
                    <a:pt x="337794" y="1086878"/>
                  </a:lnTo>
                  <a:lnTo>
                    <a:pt x="391629" y="1138770"/>
                  </a:lnTo>
                  <a:lnTo>
                    <a:pt x="391629" y="1121067"/>
                  </a:lnTo>
                  <a:lnTo>
                    <a:pt x="345732" y="1076807"/>
                  </a:lnTo>
                  <a:lnTo>
                    <a:pt x="452501" y="941247"/>
                  </a:lnTo>
                  <a:lnTo>
                    <a:pt x="460946" y="944575"/>
                  </a:lnTo>
                  <a:lnTo>
                    <a:pt x="460946" y="930935"/>
                  </a:lnTo>
                  <a:lnTo>
                    <a:pt x="460692" y="930833"/>
                  </a:lnTo>
                  <a:lnTo>
                    <a:pt x="470128" y="918857"/>
                  </a:lnTo>
                  <a:lnTo>
                    <a:pt x="470128" y="898398"/>
                  </a:lnTo>
                  <a:lnTo>
                    <a:pt x="448398" y="925982"/>
                  </a:lnTo>
                  <a:lnTo>
                    <a:pt x="440207" y="922756"/>
                  </a:lnTo>
                  <a:lnTo>
                    <a:pt x="440207" y="936383"/>
                  </a:lnTo>
                  <a:lnTo>
                    <a:pt x="336562" y="1067981"/>
                  </a:lnTo>
                  <a:lnTo>
                    <a:pt x="328625" y="1060335"/>
                  </a:lnTo>
                  <a:lnTo>
                    <a:pt x="328625" y="1078052"/>
                  </a:lnTo>
                  <a:lnTo>
                    <a:pt x="255587" y="1170787"/>
                  </a:lnTo>
                  <a:lnTo>
                    <a:pt x="247180" y="1156487"/>
                  </a:lnTo>
                  <a:lnTo>
                    <a:pt x="247180" y="1181468"/>
                  </a:lnTo>
                  <a:lnTo>
                    <a:pt x="215658" y="1221486"/>
                  </a:lnTo>
                  <a:lnTo>
                    <a:pt x="206717" y="1201064"/>
                  </a:lnTo>
                  <a:lnTo>
                    <a:pt x="206717" y="1232839"/>
                  </a:lnTo>
                  <a:lnTo>
                    <a:pt x="184251" y="1261364"/>
                  </a:lnTo>
                  <a:lnTo>
                    <a:pt x="174929" y="1234059"/>
                  </a:lnTo>
                  <a:lnTo>
                    <a:pt x="174929" y="1273200"/>
                  </a:lnTo>
                  <a:lnTo>
                    <a:pt x="45440" y="1437614"/>
                  </a:lnTo>
                  <a:lnTo>
                    <a:pt x="158635" y="1225423"/>
                  </a:lnTo>
                  <a:lnTo>
                    <a:pt x="174929" y="1273200"/>
                  </a:lnTo>
                  <a:lnTo>
                    <a:pt x="174929" y="1234059"/>
                  </a:lnTo>
                  <a:lnTo>
                    <a:pt x="166776" y="1210157"/>
                  </a:lnTo>
                  <a:lnTo>
                    <a:pt x="183273" y="1179245"/>
                  </a:lnTo>
                  <a:lnTo>
                    <a:pt x="206717" y="1232839"/>
                  </a:lnTo>
                  <a:lnTo>
                    <a:pt x="206717" y="1201064"/>
                  </a:lnTo>
                  <a:lnTo>
                    <a:pt x="190906" y="1164920"/>
                  </a:lnTo>
                  <a:lnTo>
                    <a:pt x="213067" y="1123391"/>
                  </a:lnTo>
                  <a:lnTo>
                    <a:pt x="247180" y="1181468"/>
                  </a:lnTo>
                  <a:lnTo>
                    <a:pt x="247180" y="1156487"/>
                  </a:lnTo>
                  <a:lnTo>
                    <a:pt x="220052" y="1110297"/>
                  </a:lnTo>
                  <a:lnTo>
                    <a:pt x="268287" y="1019886"/>
                  </a:lnTo>
                  <a:lnTo>
                    <a:pt x="328625" y="1078052"/>
                  </a:lnTo>
                  <a:lnTo>
                    <a:pt x="328625" y="1060335"/>
                  </a:lnTo>
                  <a:lnTo>
                    <a:pt x="274535" y="1008189"/>
                  </a:lnTo>
                  <a:lnTo>
                    <a:pt x="335000" y="894854"/>
                  </a:lnTo>
                  <a:lnTo>
                    <a:pt x="440207" y="936383"/>
                  </a:lnTo>
                  <a:lnTo>
                    <a:pt x="440207" y="922756"/>
                  </a:lnTo>
                  <a:lnTo>
                    <a:pt x="341007" y="883589"/>
                  </a:lnTo>
                  <a:lnTo>
                    <a:pt x="485762" y="612267"/>
                  </a:lnTo>
                  <a:lnTo>
                    <a:pt x="591502" y="578739"/>
                  </a:lnTo>
                  <a:lnTo>
                    <a:pt x="591502" y="565378"/>
                  </a:lnTo>
                  <a:lnTo>
                    <a:pt x="494334" y="596188"/>
                  </a:lnTo>
                  <a:lnTo>
                    <a:pt x="745528" y="125361"/>
                  </a:lnTo>
                  <a:lnTo>
                    <a:pt x="751179" y="131330"/>
                  </a:lnTo>
                  <a:lnTo>
                    <a:pt x="751179" y="18313"/>
                  </a:lnTo>
                  <a:lnTo>
                    <a:pt x="736257" y="22847"/>
                  </a:lnTo>
                  <a:lnTo>
                    <a:pt x="736257" y="115595"/>
                  </a:lnTo>
                  <a:lnTo>
                    <a:pt x="476961" y="601700"/>
                  </a:lnTo>
                  <a:lnTo>
                    <a:pt x="468388" y="604431"/>
                  </a:lnTo>
                  <a:lnTo>
                    <a:pt x="468388" y="617778"/>
                  </a:lnTo>
                  <a:lnTo>
                    <a:pt x="329107" y="878890"/>
                  </a:lnTo>
                  <a:lnTo>
                    <a:pt x="323100" y="876528"/>
                  </a:lnTo>
                  <a:lnTo>
                    <a:pt x="323100" y="890155"/>
                  </a:lnTo>
                  <a:lnTo>
                    <a:pt x="265023" y="999032"/>
                  </a:lnTo>
                  <a:lnTo>
                    <a:pt x="258787" y="993025"/>
                  </a:lnTo>
                  <a:lnTo>
                    <a:pt x="258787" y="1010729"/>
                  </a:lnTo>
                  <a:lnTo>
                    <a:pt x="212521" y="1097457"/>
                  </a:lnTo>
                  <a:lnTo>
                    <a:pt x="205536" y="1085570"/>
                  </a:lnTo>
                  <a:lnTo>
                    <a:pt x="205536" y="1110551"/>
                  </a:lnTo>
                  <a:lnTo>
                    <a:pt x="184429" y="1150112"/>
                  </a:lnTo>
                  <a:lnTo>
                    <a:pt x="176784" y="1132649"/>
                  </a:lnTo>
                  <a:lnTo>
                    <a:pt x="176784" y="1164437"/>
                  </a:lnTo>
                  <a:lnTo>
                    <a:pt x="161175" y="1193711"/>
                  </a:lnTo>
                  <a:lnTo>
                    <a:pt x="60756" y="899325"/>
                  </a:lnTo>
                  <a:lnTo>
                    <a:pt x="176784" y="1164437"/>
                  </a:lnTo>
                  <a:lnTo>
                    <a:pt x="176784" y="1132649"/>
                  </a:lnTo>
                  <a:lnTo>
                    <a:pt x="54724" y="853719"/>
                  </a:lnTo>
                  <a:lnTo>
                    <a:pt x="205536" y="1110551"/>
                  </a:lnTo>
                  <a:lnTo>
                    <a:pt x="205536" y="1085570"/>
                  </a:lnTo>
                  <a:lnTo>
                    <a:pt x="34810" y="794854"/>
                  </a:lnTo>
                  <a:lnTo>
                    <a:pt x="258787" y="1010729"/>
                  </a:lnTo>
                  <a:lnTo>
                    <a:pt x="258787" y="993025"/>
                  </a:lnTo>
                  <a:lnTo>
                    <a:pt x="33388" y="775766"/>
                  </a:lnTo>
                  <a:lnTo>
                    <a:pt x="323100" y="890155"/>
                  </a:lnTo>
                  <a:lnTo>
                    <a:pt x="323100" y="876528"/>
                  </a:lnTo>
                  <a:lnTo>
                    <a:pt x="24333" y="758571"/>
                  </a:lnTo>
                  <a:lnTo>
                    <a:pt x="468388" y="617778"/>
                  </a:lnTo>
                  <a:lnTo>
                    <a:pt x="468388" y="604431"/>
                  </a:lnTo>
                  <a:lnTo>
                    <a:pt x="30556" y="743318"/>
                  </a:lnTo>
                  <a:lnTo>
                    <a:pt x="707174" y="102641"/>
                  </a:lnTo>
                  <a:lnTo>
                    <a:pt x="732599" y="111721"/>
                  </a:lnTo>
                  <a:lnTo>
                    <a:pt x="736257" y="115595"/>
                  </a:lnTo>
                  <a:lnTo>
                    <a:pt x="736257" y="22847"/>
                  </a:lnTo>
                  <a:lnTo>
                    <a:pt x="668020" y="43561"/>
                  </a:lnTo>
                  <a:lnTo>
                    <a:pt x="699249" y="76542"/>
                  </a:lnTo>
                  <a:lnTo>
                    <a:pt x="688086" y="84455"/>
                  </a:lnTo>
                  <a:lnTo>
                    <a:pt x="700786" y="91249"/>
                  </a:lnTo>
                  <a:lnTo>
                    <a:pt x="1651" y="753237"/>
                  </a:lnTo>
                  <a:lnTo>
                    <a:pt x="6019" y="757936"/>
                  </a:lnTo>
                  <a:lnTo>
                    <a:pt x="5905" y="758215"/>
                  </a:lnTo>
                  <a:lnTo>
                    <a:pt x="0" y="760222"/>
                  </a:lnTo>
                  <a:lnTo>
                    <a:pt x="165" y="760730"/>
                  </a:lnTo>
                  <a:lnTo>
                    <a:pt x="355" y="761276"/>
                  </a:lnTo>
                  <a:lnTo>
                    <a:pt x="153022" y="1208976"/>
                  </a:lnTo>
                  <a:lnTo>
                    <a:pt x="381" y="1495171"/>
                  </a:lnTo>
                  <a:lnTo>
                    <a:pt x="5118" y="1497749"/>
                  </a:lnTo>
                  <a:lnTo>
                    <a:pt x="254" y="1500124"/>
                  </a:lnTo>
                  <a:lnTo>
                    <a:pt x="153644" y="1805609"/>
                  </a:lnTo>
                  <a:lnTo>
                    <a:pt x="596" y="2234514"/>
                  </a:lnTo>
                  <a:lnTo>
                    <a:pt x="127" y="2235581"/>
                  </a:lnTo>
                  <a:lnTo>
                    <a:pt x="0" y="2236216"/>
                  </a:lnTo>
                  <a:lnTo>
                    <a:pt x="5664" y="2238273"/>
                  </a:lnTo>
                  <a:lnTo>
                    <a:pt x="1397" y="2242312"/>
                  </a:lnTo>
                  <a:lnTo>
                    <a:pt x="695083" y="2971266"/>
                  </a:lnTo>
                  <a:lnTo>
                    <a:pt x="679069" y="2979305"/>
                  </a:lnTo>
                  <a:lnTo>
                    <a:pt x="689876" y="2987383"/>
                  </a:lnTo>
                  <a:lnTo>
                    <a:pt x="659257" y="3016504"/>
                  </a:lnTo>
                  <a:lnTo>
                    <a:pt x="791781" y="3064345"/>
                  </a:lnTo>
                  <a:lnTo>
                    <a:pt x="792861" y="3065399"/>
                  </a:lnTo>
                  <a:lnTo>
                    <a:pt x="807224" y="2959277"/>
                  </a:lnTo>
                  <a:lnTo>
                    <a:pt x="811911" y="2924708"/>
                  </a:lnTo>
                  <a:lnTo>
                    <a:pt x="792619" y="2931299"/>
                  </a:lnTo>
                  <a:lnTo>
                    <a:pt x="792607" y="2922308"/>
                  </a:lnTo>
                  <a:lnTo>
                    <a:pt x="756881" y="2940240"/>
                  </a:lnTo>
                  <a:lnTo>
                    <a:pt x="742454" y="2897949"/>
                  </a:lnTo>
                  <a:lnTo>
                    <a:pt x="742454" y="2937383"/>
                  </a:lnTo>
                  <a:lnTo>
                    <a:pt x="738251" y="2941383"/>
                  </a:lnTo>
                  <a:lnTo>
                    <a:pt x="728573" y="2922117"/>
                  </a:lnTo>
                  <a:lnTo>
                    <a:pt x="728573" y="2950591"/>
                  </a:lnTo>
                  <a:lnTo>
                    <a:pt x="724369" y="2954591"/>
                  </a:lnTo>
                  <a:lnTo>
                    <a:pt x="703541" y="2961690"/>
                  </a:lnTo>
                  <a:lnTo>
                    <a:pt x="30594" y="2254758"/>
                  </a:lnTo>
                  <a:lnTo>
                    <a:pt x="467766" y="2431199"/>
                  </a:lnTo>
                  <a:lnTo>
                    <a:pt x="728573" y="2950591"/>
                  </a:lnTo>
                  <a:lnTo>
                    <a:pt x="728573" y="2922117"/>
                  </a:lnTo>
                  <a:lnTo>
                    <a:pt x="485673" y="2438425"/>
                  </a:lnTo>
                  <a:lnTo>
                    <a:pt x="586130" y="2478963"/>
                  </a:lnTo>
                  <a:lnTo>
                    <a:pt x="742454" y="2937383"/>
                  </a:lnTo>
                  <a:lnTo>
                    <a:pt x="742454" y="2897949"/>
                  </a:lnTo>
                  <a:lnTo>
                    <a:pt x="601700" y="2485250"/>
                  </a:lnTo>
                  <a:lnTo>
                    <a:pt x="672680" y="2513888"/>
                  </a:lnTo>
                  <a:lnTo>
                    <a:pt x="651256" y="2566924"/>
                  </a:lnTo>
                  <a:lnTo>
                    <a:pt x="792022" y="2555570"/>
                  </a:lnTo>
                  <a:lnTo>
                    <a:pt x="792861" y="2556256"/>
                  </a:lnTo>
                  <a:lnTo>
                    <a:pt x="798068" y="2454021"/>
                  </a:lnTo>
                  <a:lnTo>
                    <a:pt x="800100" y="2414397"/>
                  </a:lnTo>
                  <a:lnTo>
                    <a:pt x="770140" y="2427528"/>
                  </a:lnTo>
                  <a:lnTo>
                    <a:pt x="767969" y="2415286"/>
                  </a:lnTo>
                  <a:lnTo>
                    <a:pt x="745451" y="2432050"/>
                  </a:lnTo>
                  <a:lnTo>
                    <a:pt x="734961" y="2408085"/>
                  </a:lnTo>
                  <a:lnTo>
                    <a:pt x="734961" y="2439860"/>
                  </a:lnTo>
                  <a:lnTo>
                    <a:pt x="724941" y="2447302"/>
                  </a:lnTo>
                  <a:lnTo>
                    <a:pt x="721639" y="2448750"/>
                  </a:lnTo>
                  <a:lnTo>
                    <a:pt x="709701" y="2432710"/>
                  </a:lnTo>
                  <a:lnTo>
                    <a:pt x="709701" y="2453983"/>
                  </a:lnTo>
                  <a:lnTo>
                    <a:pt x="705015" y="2456027"/>
                  </a:lnTo>
                  <a:lnTo>
                    <a:pt x="698881" y="2449068"/>
                  </a:lnTo>
                  <a:lnTo>
                    <a:pt x="694131" y="2460790"/>
                  </a:lnTo>
                  <a:lnTo>
                    <a:pt x="683768" y="2465324"/>
                  </a:lnTo>
                  <a:lnTo>
                    <a:pt x="690143" y="2470658"/>
                  </a:lnTo>
                  <a:lnTo>
                    <a:pt x="688670" y="2474315"/>
                  </a:lnTo>
                  <a:lnTo>
                    <a:pt x="666115" y="2491105"/>
                  </a:lnTo>
                  <a:lnTo>
                    <a:pt x="679208" y="2497721"/>
                  </a:lnTo>
                  <a:lnTo>
                    <a:pt x="677443" y="2502103"/>
                  </a:lnTo>
                  <a:lnTo>
                    <a:pt x="596277" y="2469375"/>
                  </a:lnTo>
                  <a:lnTo>
                    <a:pt x="580707" y="2423731"/>
                  </a:lnTo>
                  <a:lnTo>
                    <a:pt x="580707" y="2463088"/>
                  </a:lnTo>
                  <a:lnTo>
                    <a:pt x="477062" y="2421267"/>
                  </a:lnTo>
                  <a:lnTo>
                    <a:pt x="459155" y="2385618"/>
                  </a:lnTo>
                  <a:lnTo>
                    <a:pt x="459155" y="2414041"/>
                  </a:lnTo>
                  <a:lnTo>
                    <a:pt x="28321" y="2240203"/>
                  </a:lnTo>
                  <a:lnTo>
                    <a:pt x="340169" y="2177097"/>
                  </a:lnTo>
                  <a:lnTo>
                    <a:pt x="459155" y="2414041"/>
                  </a:lnTo>
                  <a:lnTo>
                    <a:pt x="459155" y="2385618"/>
                  </a:lnTo>
                  <a:lnTo>
                    <a:pt x="353123" y="2174468"/>
                  </a:lnTo>
                  <a:lnTo>
                    <a:pt x="473951" y="2150021"/>
                  </a:lnTo>
                  <a:lnTo>
                    <a:pt x="580707" y="2463088"/>
                  </a:lnTo>
                  <a:lnTo>
                    <a:pt x="580707" y="2423731"/>
                  </a:lnTo>
                  <a:lnTo>
                    <a:pt x="490550" y="2159406"/>
                  </a:lnTo>
                  <a:lnTo>
                    <a:pt x="709701" y="2453983"/>
                  </a:lnTo>
                  <a:lnTo>
                    <a:pt x="709701" y="2432710"/>
                  </a:lnTo>
                  <a:lnTo>
                    <a:pt x="496074" y="2145538"/>
                  </a:lnTo>
                  <a:lnTo>
                    <a:pt x="597192" y="2125065"/>
                  </a:lnTo>
                  <a:lnTo>
                    <a:pt x="734961" y="2439860"/>
                  </a:lnTo>
                  <a:lnTo>
                    <a:pt x="734961" y="2408085"/>
                  </a:lnTo>
                  <a:lnTo>
                    <a:pt x="609968" y="2122487"/>
                  </a:lnTo>
                  <a:lnTo>
                    <a:pt x="659866" y="2112378"/>
                  </a:lnTo>
                  <a:lnTo>
                    <a:pt x="671195" y="2168398"/>
                  </a:lnTo>
                  <a:lnTo>
                    <a:pt x="762101" y="2097405"/>
                  </a:lnTo>
                  <a:lnTo>
                    <a:pt x="782726" y="2081301"/>
                  </a:lnTo>
                  <a:lnTo>
                    <a:pt x="783082" y="2081530"/>
                  </a:lnTo>
                  <a:lnTo>
                    <a:pt x="783043" y="2081047"/>
                  </a:lnTo>
                  <a:lnTo>
                    <a:pt x="782993" y="2080374"/>
                  </a:lnTo>
                  <a:lnTo>
                    <a:pt x="782993" y="2080221"/>
                  </a:lnTo>
                  <a:lnTo>
                    <a:pt x="781735" y="2061527"/>
                  </a:lnTo>
                  <a:lnTo>
                    <a:pt x="781735" y="2080666"/>
                  </a:lnTo>
                  <a:lnTo>
                    <a:pt x="775919" y="2079091"/>
                  </a:lnTo>
                  <a:lnTo>
                    <a:pt x="780643" y="2079955"/>
                  </a:lnTo>
                  <a:lnTo>
                    <a:pt x="781735" y="2080666"/>
                  </a:lnTo>
                  <a:lnTo>
                    <a:pt x="781735" y="2061527"/>
                  </a:lnTo>
                  <a:lnTo>
                    <a:pt x="776668" y="1986153"/>
                  </a:lnTo>
                  <a:lnTo>
                    <a:pt x="773557" y="1939798"/>
                  </a:lnTo>
                  <a:lnTo>
                    <a:pt x="726554" y="1967357"/>
                  </a:lnTo>
                  <a:lnTo>
                    <a:pt x="719582" y="1953387"/>
                  </a:lnTo>
                  <a:lnTo>
                    <a:pt x="717105" y="1956676"/>
                  </a:lnTo>
                  <a:lnTo>
                    <a:pt x="708850" y="1942630"/>
                  </a:lnTo>
                  <a:lnTo>
                    <a:pt x="708850" y="1967699"/>
                  </a:lnTo>
                  <a:lnTo>
                    <a:pt x="695401" y="1985632"/>
                  </a:lnTo>
                  <a:lnTo>
                    <a:pt x="679627" y="1994877"/>
                  </a:lnTo>
                  <a:lnTo>
                    <a:pt x="675792" y="1992007"/>
                  </a:lnTo>
                  <a:lnTo>
                    <a:pt x="675792" y="2011768"/>
                  </a:lnTo>
                  <a:lnTo>
                    <a:pt x="650709" y="2045208"/>
                  </a:lnTo>
                  <a:lnTo>
                    <a:pt x="646049" y="2043938"/>
                  </a:lnTo>
                  <a:lnTo>
                    <a:pt x="647230" y="2049843"/>
                  </a:lnTo>
                  <a:lnTo>
                    <a:pt x="643382" y="2054987"/>
                  </a:lnTo>
                  <a:lnTo>
                    <a:pt x="648462" y="2055914"/>
                  </a:lnTo>
                  <a:lnTo>
                    <a:pt x="657352" y="2099932"/>
                  </a:lnTo>
                  <a:lnTo>
                    <a:pt x="604761" y="2110587"/>
                  </a:lnTo>
                  <a:lnTo>
                    <a:pt x="591985" y="2081403"/>
                  </a:lnTo>
                  <a:lnTo>
                    <a:pt x="591985" y="2113165"/>
                  </a:lnTo>
                  <a:lnTo>
                    <a:pt x="487705" y="2134273"/>
                  </a:lnTo>
                  <a:lnTo>
                    <a:pt x="477151" y="2120100"/>
                  </a:lnTo>
                  <a:lnTo>
                    <a:pt x="469811" y="2098586"/>
                  </a:lnTo>
                  <a:lnTo>
                    <a:pt x="469811" y="2137905"/>
                  </a:lnTo>
                  <a:lnTo>
                    <a:pt x="347218" y="2162721"/>
                  </a:lnTo>
                  <a:lnTo>
                    <a:pt x="334276" y="2136952"/>
                  </a:lnTo>
                  <a:lnTo>
                    <a:pt x="334276" y="2165337"/>
                  </a:lnTo>
                  <a:lnTo>
                    <a:pt x="26073" y="2227707"/>
                  </a:lnTo>
                  <a:lnTo>
                    <a:pt x="256628" y="2010702"/>
                  </a:lnTo>
                  <a:lnTo>
                    <a:pt x="334276" y="2165337"/>
                  </a:lnTo>
                  <a:lnTo>
                    <a:pt x="334276" y="2136952"/>
                  </a:lnTo>
                  <a:lnTo>
                    <a:pt x="266306" y="2001596"/>
                  </a:lnTo>
                  <a:lnTo>
                    <a:pt x="329158" y="1942439"/>
                  </a:lnTo>
                  <a:lnTo>
                    <a:pt x="465797" y="2126145"/>
                  </a:lnTo>
                  <a:lnTo>
                    <a:pt x="469811" y="2137905"/>
                  </a:lnTo>
                  <a:lnTo>
                    <a:pt x="469811" y="2098586"/>
                  </a:lnTo>
                  <a:lnTo>
                    <a:pt x="452386" y="2047506"/>
                  </a:lnTo>
                  <a:lnTo>
                    <a:pt x="452386" y="2086825"/>
                  </a:lnTo>
                  <a:lnTo>
                    <a:pt x="338467" y="1933663"/>
                  </a:lnTo>
                  <a:lnTo>
                    <a:pt x="385178" y="1889709"/>
                  </a:lnTo>
                  <a:lnTo>
                    <a:pt x="452386" y="2086825"/>
                  </a:lnTo>
                  <a:lnTo>
                    <a:pt x="452386" y="2047506"/>
                  </a:lnTo>
                  <a:lnTo>
                    <a:pt x="395312" y="1880171"/>
                  </a:lnTo>
                  <a:lnTo>
                    <a:pt x="444233" y="1834121"/>
                  </a:lnTo>
                  <a:lnTo>
                    <a:pt x="482409" y="1862772"/>
                  </a:lnTo>
                  <a:lnTo>
                    <a:pt x="591985" y="2113165"/>
                  </a:lnTo>
                  <a:lnTo>
                    <a:pt x="591985" y="2081403"/>
                  </a:lnTo>
                  <a:lnTo>
                    <a:pt x="503110" y="1878317"/>
                  </a:lnTo>
                  <a:lnTo>
                    <a:pt x="667753" y="2001837"/>
                  </a:lnTo>
                  <a:lnTo>
                    <a:pt x="663956" y="2004060"/>
                  </a:lnTo>
                  <a:lnTo>
                    <a:pt x="675792" y="2011768"/>
                  </a:lnTo>
                  <a:lnTo>
                    <a:pt x="675792" y="1992007"/>
                  </a:lnTo>
                  <a:lnTo>
                    <a:pt x="492772" y="1854669"/>
                  </a:lnTo>
                  <a:lnTo>
                    <a:pt x="472236" y="1807756"/>
                  </a:lnTo>
                  <a:lnTo>
                    <a:pt x="564134" y="1721256"/>
                  </a:lnTo>
                  <a:lnTo>
                    <a:pt x="708850" y="1967699"/>
                  </a:lnTo>
                  <a:lnTo>
                    <a:pt x="708850" y="1942630"/>
                  </a:lnTo>
                  <a:lnTo>
                    <a:pt x="573620" y="1712328"/>
                  </a:lnTo>
                  <a:lnTo>
                    <a:pt x="694944" y="1598129"/>
                  </a:lnTo>
                  <a:lnTo>
                    <a:pt x="734060" y="1639697"/>
                  </a:lnTo>
                  <a:lnTo>
                    <a:pt x="755967" y="1580134"/>
                  </a:lnTo>
                  <a:lnTo>
                    <a:pt x="782828" y="1507159"/>
                  </a:lnTo>
                  <a:lnTo>
                    <a:pt x="783082" y="1507236"/>
                  </a:lnTo>
                  <a:lnTo>
                    <a:pt x="782942" y="1506855"/>
                  </a:lnTo>
                  <a:lnTo>
                    <a:pt x="783082" y="1506474"/>
                  </a:lnTo>
                  <a:lnTo>
                    <a:pt x="782828" y="1506550"/>
                  </a:lnTo>
                  <a:lnTo>
                    <a:pt x="782726" y="1506270"/>
                  </a:lnTo>
                  <a:lnTo>
                    <a:pt x="783082" y="1506093"/>
                  </a:lnTo>
                  <a:lnTo>
                    <a:pt x="782586" y="1505839"/>
                  </a:lnTo>
                  <a:lnTo>
                    <a:pt x="781837" y="1503730"/>
                  </a:lnTo>
                  <a:lnTo>
                    <a:pt x="781837" y="1506855"/>
                  </a:lnTo>
                  <a:lnTo>
                    <a:pt x="781037" y="1507096"/>
                  </a:lnTo>
                  <a:lnTo>
                    <a:pt x="781659" y="1506791"/>
                  </a:lnTo>
                  <a:lnTo>
                    <a:pt x="781837" y="1506855"/>
                  </a:lnTo>
                  <a:lnTo>
                    <a:pt x="781837" y="1503730"/>
                  </a:lnTo>
                  <a:lnTo>
                    <a:pt x="767867" y="1464259"/>
                  </a:lnTo>
                  <a:lnTo>
                    <a:pt x="767867" y="1511033"/>
                  </a:lnTo>
                  <a:lnTo>
                    <a:pt x="767397" y="1511173"/>
                  </a:lnTo>
                  <a:lnTo>
                    <a:pt x="668655" y="1511173"/>
                  </a:lnTo>
                  <a:lnTo>
                    <a:pt x="655993" y="1511173"/>
                  </a:lnTo>
                  <a:lnTo>
                    <a:pt x="655586" y="1544688"/>
                  </a:lnTo>
                  <a:lnTo>
                    <a:pt x="647065" y="1547241"/>
                  </a:lnTo>
                  <a:lnTo>
                    <a:pt x="655459" y="1556181"/>
                  </a:lnTo>
                  <a:lnTo>
                    <a:pt x="655320" y="1568196"/>
                  </a:lnTo>
                  <a:lnTo>
                    <a:pt x="663168" y="1564386"/>
                  </a:lnTo>
                  <a:lnTo>
                    <a:pt x="686193" y="1588846"/>
                  </a:lnTo>
                  <a:lnTo>
                    <a:pt x="566991" y="1701063"/>
                  </a:lnTo>
                  <a:lnTo>
                    <a:pt x="557517" y="1684934"/>
                  </a:lnTo>
                  <a:lnTo>
                    <a:pt x="557517" y="1709991"/>
                  </a:lnTo>
                  <a:lnTo>
                    <a:pt x="472059" y="1790446"/>
                  </a:lnTo>
                  <a:lnTo>
                    <a:pt x="472059" y="1839125"/>
                  </a:lnTo>
                  <a:lnTo>
                    <a:pt x="453618" y="1825282"/>
                  </a:lnTo>
                  <a:lnTo>
                    <a:pt x="462381" y="1817027"/>
                  </a:lnTo>
                  <a:lnTo>
                    <a:pt x="472059" y="1839125"/>
                  </a:lnTo>
                  <a:lnTo>
                    <a:pt x="472059" y="1790446"/>
                  </a:lnTo>
                  <a:lnTo>
                    <a:pt x="466813" y="1795373"/>
                  </a:lnTo>
                  <a:lnTo>
                    <a:pt x="456971" y="1772894"/>
                  </a:lnTo>
                  <a:lnTo>
                    <a:pt x="456971" y="1804644"/>
                  </a:lnTo>
                  <a:lnTo>
                    <a:pt x="443280" y="1817535"/>
                  </a:lnTo>
                  <a:lnTo>
                    <a:pt x="433895" y="1810499"/>
                  </a:lnTo>
                  <a:lnTo>
                    <a:pt x="433895" y="1826361"/>
                  </a:lnTo>
                  <a:lnTo>
                    <a:pt x="390791" y="1866938"/>
                  </a:lnTo>
                  <a:lnTo>
                    <a:pt x="380657" y="1837220"/>
                  </a:lnTo>
                  <a:lnTo>
                    <a:pt x="380657" y="1876475"/>
                  </a:lnTo>
                  <a:lnTo>
                    <a:pt x="330822" y="1923389"/>
                  </a:lnTo>
                  <a:lnTo>
                    <a:pt x="321513" y="1910880"/>
                  </a:lnTo>
                  <a:lnTo>
                    <a:pt x="321513" y="1932165"/>
                  </a:lnTo>
                  <a:lnTo>
                    <a:pt x="260362" y="1989734"/>
                  </a:lnTo>
                  <a:lnTo>
                    <a:pt x="250672" y="1970443"/>
                  </a:lnTo>
                  <a:lnTo>
                    <a:pt x="250672" y="1998853"/>
                  </a:lnTo>
                  <a:lnTo>
                    <a:pt x="42214" y="2195106"/>
                  </a:lnTo>
                  <a:lnTo>
                    <a:pt x="216801" y="1931390"/>
                  </a:lnTo>
                  <a:lnTo>
                    <a:pt x="250672" y="1998853"/>
                  </a:lnTo>
                  <a:lnTo>
                    <a:pt x="250672" y="1970443"/>
                  </a:lnTo>
                  <a:lnTo>
                    <a:pt x="224904" y="1919135"/>
                  </a:lnTo>
                  <a:lnTo>
                    <a:pt x="265836" y="1857311"/>
                  </a:lnTo>
                  <a:lnTo>
                    <a:pt x="321513" y="1932165"/>
                  </a:lnTo>
                  <a:lnTo>
                    <a:pt x="321513" y="1910880"/>
                  </a:lnTo>
                  <a:lnTo>
                    <a:pt x="273291" y="1846059"/>
                  </a:lnTo>
                  <a:lnTo>
                    <a:pt x="335305" y="1752384"/>
                  </a:lnTo>
                  <a:lnTo>
                    <a:pt x="339394" y="1755457"/>
                  </a:lnTo>
                  <a:lnTo>
                    <a:pt x="380657" y="1876475"/>
                  </a:lnTo>
                  <a:lnTo>
                    <a:pt x="380657" y="1837220"/>
                  </a:lnTo>
                  <a:lnTo>
                    <a:pt x="357378" y="1768957"/>
                  </a:lnTo>
                  <a:lnTo>
                    <a:pt x="433895" y="1826361"/>
                  </a:lnTo>
                  <a:lnTo>
                    <a:pt x="433895" y="1810499"/>
                  </a:lnTo>
                  <a:lnTo>
                    <a:pt x="350100" y="1747621"/>
                  </a:lnTo>
                  <a:lnTo>
                    <a:pt x="346138" y="1736013"/>
                  </a:lnTo>
                  <a:lnTo>
                    <a:pt x="394779" y="1662544"/>
                  </a:lnTo>
                  <a:lnTo>
                    <a:pt x="456971" y="1804644"/>
                  </a:lnTo>
                  <a:lnTo>
                    <a:pt x="456971" y="1772894"/>
                  </a:lnTo>
                  <a:lnTo>
                    <a:pt x="403148" y="1649895"/>
                  </a:lnTo>
                  <a:lnTo>
                    <a:pt x="466255" y="1554568"/>
                  </a:lnTo>
                  <a:lnTo>
                    <a:pt x="557517" y="1709991"/>
                  </a:lnTo>
                  <a:lnTo>
                    <a:pt x="557517" y="1684934"/>
                  </a:lnTo>
                  <a:lnTo>
                    <a:pt x="474052" y="1542796"/>
                  </a:lnTo>
                  <a:lnTo>
                    <a:pt x="496277" y="1509229"/>
                  </a:lnTo>
                  <a:lnTo>
                    <a:pt x="656005" y="1511033"/>
                  </a:lnTo>
                  <a:lnTo>
                    <a:pt x="668655" y="1511033"/>
                  </a:lnTo>
                  <a:lnTo>
                    <a:pt x="767867" y="1511033"/>
                  </a:lnTo>
                  <a:lnTo>
                    <a:pt x="767867" y="1464259"/>
                  </a:lnTo>
                  <a:lnTo>
                    <a:pt x="756602" y="1432433"/>
                  </a:lnTo>
                  <a:lnTo>
                    <a:pt x="735711" y="1373378"/>
                  </a:lnTo>
                  <a:lnTo>
                    <a:pt x="696087" y="1414487"/>
                  </a:lnTo>
                  <a:lnTo>
                    <a:pt x="687235" y="1405966"/>
                  </a:lnTo>
                  <a:lnTo>
                    <a:pt x="687235" y="1423670"/>
                  </a:lnTo>
                  <a:lnTo>
                    <a:pt x="665861" y="1445844"/>
                  </a:lnTo>
                  <a:lnTo>
                    <a:pt x="656844" y="1441196"/>
                  </a:lnTo>
                  <a:lnTo>
                    <a:pt x="656666" y="1455381"/>
                  </a:lnTo>
                  <a:lnTo>
                    <a:pt x="647573" y="1464818"/>
                  </a:lnTo>
                  <a:lnTo>
                    <a:pt x="656526" y="1467624"/>
                  </a:lnTo>
                  <a:lnTo>
                    <a:pt x="656158" y="1498333"/>
                  </a:lnTo>
                  <a:lnTo>
                    <a:pt x="504634" y="1496631"/>
                  </a:lnTo>
                  <a:lnTo>
                    <a:pt x="605243" y="1344650"/>
                  </a:lnTo>
                  <a:lnTo>
                    <a:pt x="687235" y="1423670"/>
                  </a:lnTo>
                  <a:lnTo>
                    <a:pt x="687235" y="1405966"/>
                  </a:lnTo>
                  <a:lnTo>
                    <a:pt x="612406" y="1333842"/>
                  </a:lnTo>
                  <a:lnTo>
                    <a:pt x="718261" y="1173937"/>
                  </a:lnTo>
                  <a:lnTo>
                    <a:pt x="765937" y="1205484"/>
                  </a:lnTo>
                  <a:lnTo>
                    <a:pt x="771906" y="1156335"/>
                  </a:lnTo>
                  <a:lnTo>
                    <a:pt x="783031" y="1064907"/>
                  </a:lnTo>
                  <a:lnTo>
                    <a:pt x="783082" y="1064514"/>
                  </a:lnTo>
                  <a:lnTo>
                    <a:pt x="782751" y="1064539"/>
                  </a:lnTo>
                  <a:lnTo>
                    <a:pt x="750697" y="1028827"/>
                  </a:lnTo>
                  <a:lnTo>
                    <a:pt x="700620" y="973061"/>
                  </a:lnTo>
                  <a:lnTo>
                    <a:pt x="700620" y="1177480"/>
                  </a:lnTo>
                  <a:lnTo>
                    <a:pt x="603059" y="1324825"/>
                  </a:lnTo>
                  <a:lnTo>
                    <a:pt x="595896" y="1317929"/>
                  </a:lnTo>
                  <a:lnTo>
                    <a:pt x="595896" y="1335646"/>
                  </a:lnTo>
                  <a:lnTo>
                    <a:pt x="489419" y="1496453"/>
                  </a:lnTo>
                  <a:lnTo>
                    <a:pt x="481076" y="1496364"/>
                  </a:lnTo>
                  <a:lnTo>
                    <a:pt x="481076" y="1509064"/>
                  </a:lnTo>
                  <a:lnTo>
                    <a:pt x="466852" y="1530540"/>
                  </a:lnTo>
                  <a:lnTo>
                    <a:pt x="459066" y="1517294"/>
                  </a:lnTo>
                  <a:lnTo>
                    <a:pt x="459066" y="1542313"/>
                  </a:lnTo>
                  <a:lnTo>
                    <a:pt x="397052" y="1635963"/>
                  </a:lnTo>
                  <a:lnTo>
                    <a:pt x="388683" y="1616849"/>
                  </a:lnTo>
                  <a:lnTo>
                    <a:pt x="388683" y="1648612"/>
                  </a:lnTo>
                  <a:lnTo>
                    <a:pt x="340931" y="1720723"/>
                  </a:lnTo>
                  <a:lnTo>
                    <a:pt x="332092" y="1694815"/>
                  </a:lnTo>
                  <a:lnTo>
                    <a:pt x="332092" y="1734070"/>
                  </a:lnTo>
                  <a:lnTo>
                    <a:pt x="325056" y="1728838"/>
                  </a:lnTo>
                  <a:lnTo>
                    <a:pt x="325056" y="1744700"/>
                  </a:lnTo>
                  <a:lnTo>
                    <a:pt x="265176" y="1835137"/>
                  </a:lnTo>
                  <a:lnTo>
                    <a:pt x="257721" y="1825129"/>
                  </a:lnTo>
                  <a:lnTo>
                    <a:pt x="257721" y="1846402"/>
                  </a:lnTo>
                  <a:lnTo>
                    <a:pt x="218287" y="1905965"/>
                  </a:lnTo>
                  <a:lnTo>
                    <a:pt x="210172" y="1889810"/>
                  </a:lnTo>
                  <a:lnTo>
                    <a:pt x="210172" y="1918208"/>
                  </a:lnTo>
                  <a:lnTo>
                    <a:pt x="44069" y="2169096"/>
                  </a:lnTo>
                  <a:lnTo>
                    <a:pt x="182092" y="1862289"/>
                  </a:lnTo>
                  <a:lnTo>
                    <a:pt x="210172" y="1918208"/>
                  </a:lnTo>
                  <a:lnTo>
                    <a:pt x="210172" y="1889810"/>
                  </a:lnTo>
                  <a:lnTo>
                    <a:pt x="188836" y="1847316"/>
                  </a:lnTo>
                  <a:lnTo>
                    <a:pt x="215049" y="1789049"/>
                  </a:lnTo>
                  <a:lnTo>
                    <a:pt x="257721" y="1846402"/>
                  </a:lnTo>
                  <a:lnTo>
                    <a:pt x="257721" y="1825129"/>
                  </a:lnTo>
                  <a:lnTo>
                    <a:pt x="221018" y="1775790"/>
                  </a:lnTo>
                  <a:lnTo>
                    <a:pt x="257733" y="1694192"/>
                  </a:lnTo>
                  <a:lnTo>
                    <a:pt x="325056" y="1744700"/>
                  </a:lnTo>
                  <a:lnTo>
                    <a:pt x="325056" y="1728838"/>
                  </a:lnTo>
                  <a:lnTo>
                    <a:pt x="263080" y="1682318"/>
                  </a:lnTo>
                  <a:lnTo>
                    <a:pt x="292303" y="1617370"/>
                  </a:lnTo>
                  <a:lnTo>
                    <a:pt x="332092" y="1734070"/>
                  </a:lnTo>
                  <a:lnTo>
                    <a:pt x="332092" y="1694815"/>
                  </a:lnTo>
                  <a:lnTo>
                    <a:pt x="299910" y="1600454"/>
                  </a:lnTo>
                  <a:lnTo>
                    <a:pt x="334225" y="1524190"/>
                  </a:lnTo>
                  <a:lnTo>
                    <a:pt x="388683" y="1648612"/>
                  </a:lnTo>
                  <a:lnTo>
                    <a:pt x="388683" y="1616849"/>
                  </a:lnTo>
                  <a:lnTo>
                    <a:pt x="341274" y="1508518"/>
                  </a:lnTo>
                  <a:lnTo>
                    <a:pt x="341744" y="1507490"/>
                  </a:lnTo>
                  <a:lnTo>
                    <a:pt x="439267" y="1508594"/>
                  </a:lnTo>
                  <a:lnTo>
                    <a:pt x="459066" y="1542313"/>
                  </a:lnTo>
                  <a:lnTo>
                    <a:pt x="459066" y="1517294"/>
                  </a:lnTo>
                  <a:lnTo>
                    <a:pt x="454063" y="1508760"/>
                  </a:lnTo>
                  <a:lnTo>
                    <a:pt x="481076" y="1509064"/>
                  </a:lnTo>
                  <a:lnTo>
                    <a:pt x="481076" y="1496364"/>
                  </a:lnTo>
                  <a:lnTo>
                    <a:pt x="446557" y="1495971"/>
                  </a:lnTo>
                  <a:lnTo>
                    <a:pt x="431761" y="1470787"/>
                  </a:lnTo>
                  <a:lnTo>
                    <a:pt x="431761" y="1495806"/>
                  </a:lnTo>
                  <a:lnTo>
                    <a:pt x="347433" y="1494853"/>
                  </a:lnTo>
                  <a:lnTo>
                    <a:pt x="383768" y="1414094"/>
                  </a:lnTo>
                  <a:lnTo>
                    <a:pt x="431761" y="1495806"/>
                  </a:lnTo>
                  <a:lnTo>
                    <a:pt x="431761" y="1470787"/>
                  </a:lnTo>
                  <a:lnTo>
                    <a:pt x="390144" y="1399921"/>
                  </a:lnTo>
                  <a:lnTo>
                    <a:pt x="455612" y="1254429"/>
                  </a:lnTo>
                  <a:lnTo>
                    <a:pt x="491096" y="1234643"/>
                  </a:lnTo>
                  <a:lnTo>
                    <a:pt x="595896" y="1335646"/>
                  </a:lnTo>
                  <a:lnTo>
                    <a:pt x="595896" y="1317929"/>
                  </a:lnTo>
                  <a:lnTo>
                    <a:pt x="502742" y="1228140"/>
                  </a:lnTo>
                  <a:lnTo>
                    <a:pt x="664133" y="1138110"/>
                  </a:lnTo>
                  <a:lnTo>
                    <a:pt x="687184" y="1153375"/>
                  </a:lnTo>
                  <a:lnTo>
                    <a:pt x="700620" y="1177480"/>
                  </a:lnTo>
                  <a:lnTo>
                    <a:pt x="700620" y="973061"/>
                  </a:lnTo>
                  <a:lnTo>
                    <a:pt x="688213" y="959231"/>
                  </a:lnTo>
                  <a:lnTo>
                    <a:pt x="669086" y="1007694"/>
                  </a:lnTo>
                  <a:lnTo>
                    <a:pt x="669086" y="1120889"/>
                  </a:lnTo>
                  <a:lnTo>
                    <a:pt x="493229" y="1218984"/>
                  </a:lnTo>
                  <a:lnTo>
                    <a:pt x="481596" y="1207782"/>
                  </a:lnTo>
                  <a:lnTo>
                    <a:pt x="481596" y="1225486"/>
                  </a:lnTo>
                  <a:lnTo>
                    <a:pt x="464299" y="1235125"/>
                  </a:lnTo>
                  <a:lnTo>
                    <a:pt x="472554" y="1216774"/>
                  </a:lnTo>
                  <a:lnTo>
                    <a:pt x="481596" y="1225486"/>
                  </a:lnTo>
                  <a:lnTo>
                    <a:pt x="481596" y="1207782"/>
                  </a:lnTo>
                  <a:lnTo>
                    <a:pt x="478116" y="1204417"/>
                  </a:lnTo>
                  <a:lnTo>
                    <a:pt x="574802" y="989533"/>
                  </a:lnTo>
                  <a:lnTo>
                    <a:pt x="662584" y="1024178"/>
                  </a:lnTo>
                  <a:lnTo>
                    <a:pt x="644207" y="1070737"/>
                  </a:lnTo>
                  <a:lnTo>
                    <a:pt x="641223" y="1070864"/>
                  </a:lnTo>
                  <a:lnTo>
                    <a:pt x="642937" y="1073962"/>
                  </a:lnTo>
                  <a:lnTo>
                    <a:pt x="641604" y="1077341"/>
                  </a:lnTo>
                  <a:lnTo>
                    <a:pt x="644677" y="1077074"/>
                  </a:lnTo>
                  <a:lnTo>
                    <a:pt x="669086" y="1120889"/>
                  </a:lnTo>
                  <a:lnTo>
                    <a:pt x="669086" y="1007694"/>
                  </a:lnTo>
                  <a:lnTo>
                    <a:pt x="667245" y="1012355"/>
                  </a:lnTo>
                  <a:lnTo>
                    <a:pt x="580021" y="977938"/>
                  </a:lnTo>
                  <a:lnTo>
                    <a:pt x="734466" y="634695"/>
                  </a:lnTo>
                  <a:lnTo>
                    <a:pt x="754380" y="650367"/>
                  </a:lnTo>
                  <a:lnTo>
                    <a:pt x="756767" y="638759"/>
                  </a:lnTo>
                  <a:lnTo>
                    <a:pt x="788797" y="653161"/>
                  </a:lnTo>
                  <a:lnTo>
                    <a:pt x="787171" y="612902"/>
                  </a:lnTo>
                  <a:lnTo>
                    <a:pt x="783082" y="511302"/>
                  </a:lnTo>
                  <a:lnTo>
                    <a:pt x="724192" y="502031"/>
                  </a:lnTo>
                  <a:lnTo>
                    <a:pt x="724192" y="626618"/>
                  </a:lnTo>
                  <a:lnTo>
                    <a:pt x="568185" y="973264"/>
                  </a:lnTo>
                  <a:lnTo>
                    <a:pt x="562965" y="971207"/>
                  </a:lnTo>
                  <a:lnTo>
                    <a:pt x="562965" y="984859"/>
                  </a:lnTo>
                  <a:lnTo>
                    <a:pt x="468388" y="1195031"/>
                  </a:lnTo>
                  <a:lnTo>
                    <a:pt x="462826" y="1189672"/>
                  </a:lnTo>
                  <a:lnTo>
                    <a:pt x="462826" y="1207389"/>
                  </a:lnTo>
                  <a:lnTo>
                    <a:pt x="445668" y="1245527"/>
                  </a:lnTo>
                  <a:lnTo>
                    <a:pt x="436981" y="1250378"/>
                  </a:lnTo>
                  <a:lnTo>
                    <a:pt x="436981" y="1264818"/>
                  </a:lnTo>
                  <a:lnTo>
                    <a:pt x="382231" y="1386459"/>
                  </a:lnTo>
                  <a:lnTo>
                    <a:pt x="375856" y="1375600"/>
                  </a:lnTo>
                  <a:lnTo>
                    <a:pt x="375856" y="1400619"/>
                  </a:lnTo>
                  <a:lnTo>
                    <a:pt x="334391" y="1492770"/>
                  </a:lnTo>
                  <a:lnTo>
                    <a:pt x="327342" y="1476667"/>
                  </a:lnTo>
                  <a:lnTo>
                    <a:pt x="327342" y="1508455"/>
                  </a:lnTo>
                  <a:lnTo>
                    <a:pt x="293878" y="1582801"/>
                  </a:lnTo>
                  <a:lnTo>
                    <a:pt x="286270" y="1560499"/>
                  </a:lnTo>
                  <a:lnTo>
                    <a:pt x="286270" y="1599704"/>
                  </a:lnTo>
                  <a:lnTo>
                    <a:pt x="252628" y="1674482"/>
                  </a:lnTo>
                  <a:lnTo>
                    <a:pt x="247281" y="1670481"/>
                  </a:lnTo>
                  <a:lnTo>
                    <a:pt x="247281" y="1686344"/>
                  </a:lnTo>
                  <a:lnTo>
                    <a:pt x="212305" y="1764068"/>
                  </a:lnTo>
                  <a:lnTo>
                    <a:pt x="206336" y="1756054"/>
                  </a:lnTo>
                  <a:lnTo>
                    <a:pt x="206336" y="1777326"/>
                  </a:lnTo>
                  <a:lnTo>
                    <a:pt x="181457" y="1832622"/>
                  </a:lnTo>
                  <a:lnTo>
                    <a:pt x="174713" y="1819198"/>
                  </a:lnTo>
                  <a:lnTo>
                    <a:pt x="174713" y="1847583"/>
                  </a:lnTo>
                  <a:lnTo>
                    <a:pt x="65709" y="2089835"/>
                  </a:lnTo>
                  <a:lnTo>
                    <a:pt x="161518" y="1821307"/>
                  </a:lnTo>
                  <a:lnTo>
                    <a:pt x="174713" y="1847583"/>
                  </a:lnTo>
                  <a:lnTo>
                    <a:pt x="174713" y="1819198"/>
                  </a:lnTo>
                  <a:lnTo>
                    <a:pt x="167436" y="1804708"/>
                  </a:lnTo>
                  <a:lnTo>
                    <a:pt x="186651" y="1750872"/>
                  </a:lnTo>
                  <a:lnTo>
                    <a:pt x="206336" y="1777326"/>
                  </a:lnTo>
                  <a:lnTo>
                    <a:pt x="206336" y="1756054"/>
                  </a:lnTo>
                  <a:lnTo>
                    <a:pt x="191782" y="1736496"/>
                  </a:lnTo>
                  <a:lnTo>
                    <a:pt x="217627" y="1664093"/>
                  </a:lnTo>
                  <a:lnTo>
                    <a:pt x="247281" y="1686344"/>
                  </a:lnTo>
                  <a:lnTo>
                    <a:pt x="247281" y="1670481"/>
                  </a:lnTo>
                  <a:lnTo>
                    <a:pt x="222097" y="1651571"/>
                  </a:lnTo>
                  <a:lnTo>
                    <a:pt x="263956" y="1534261"/>
                  </a:lnTo>
                  <a:lnTo>
                    <a:pt x="286270" y="1599704"/>
                  </a:lnTo>
                  <a:lnTo>
                    <a:pt x="286270" y="1560499"/>
                  </a:lnTo>
                  <a:lnTo>
                    <a:pt x="270789" y="1515097"/>
                  </a:lnTo>
                  <a:lnTo>
                    <a:pt x="273786" y="1506715"/>
                  </a:lnTo>
                  <a:lnTo>
                    <a:pt x="326847" y="1507324"/>
                  </a:lnTo>
                  <a:lnTo>
                    <a:pt x="327342" y="1508455"/>
                  </a:lnTo>
                  <a:lnTo>
                    <a:pt x="327342" y="1476667"/>
                  </a:lnTo>
                  <a:lnTo>
                    <a:pt x="321259" y="1462773"/>
                  </a:lnTo>
                  <a:lnTo>
                    <a:pt x="321259" y="1494561"/>
                  </a:lnTo>
                  <a:lnTo>
                    <a:pt x="278307" y="1494066"/>
                  </a:lnTo>
                  <a:lnTo>
                    <a:pt x="297497" y="1440268"/>
                  </a:lnTo>
                  <a:lnTo>
                    <a:pt x="321259" y="1494561"/>
                  </a:lnTo>
                  <a:lnTo>
                    <a:pt x="321259" y="1462773"/>
                  </a:lnTo>
                  <a:lnTo>
                    <a:pt x="303745" y="1422755"/>
                  </a:lnTo>
                  <a:lnTo>
                    <a:pt x="335927" y="1332598"/>
                  </a:lnTo>
                  <a:lnTo>
                    <a:pt x="375856" y="1400619"/>
                  </a:lnTo>
                  <a:lnTo>
                    <a:pt x="375856" y="1375600"/>
                  </a:lnTo>
                  <a:lnTo>
                    <a:pt x="341947" y="1317840"/>
                  </a:lnTo>
                  <a:lnTo>
                    <a:pt x="436981" y="1264818"/>
                  </a:lnTo>
                  <a:lnTo>
                    <a:pt x="436981" y="1250378"/>
                  </a:lnTo>
                  <a:lnTo>
                    <a:pt x="347446" y="1300314"/>
                  </a:lnTo>
                  <a:lnTo>
                    <a:pt x="401650" y="1148422"/>
                  </a:lnTo>
                  <a:lnTo>
                    <a:pt x="462826" y="1207389"/>
                  </a:lnTo>
                  <a:lnTo>
                    <a:pt x="462826" y="1189672"/>
                  </a:lnTo>
                  <a:lnTo>
                    <a:pt x="406349" y="1135240"/>
                  </a:lnTo>
                  <a:lnTo>
                    <a:pt x="472732" y="949236"/>
                  </a:lnTo>
                  <a:lnTo>
                    <a:pt x="562965" y="984859"/>
                  </a:lnTo>
                  <a:lnTo>
                    <a:pt x="562965" y="971207"/>
                  </a:lnTo>
                  <a:lnTo>
                    <a:pt x="476999" y="937272"/>
                  </a:lnTo>
                  <a:lnTo>
                    <a:pt x="494728" y="887615"/>
                  </a:lnTo>
                  <a:lnTo>
                    <a:pt x="708012" y="616813"/>
                  </a:lnTo>
                  <a:lnTo>
                    <a:pt x="716737" y="620750"/>
                  </a:lnTo>
                  <a:lnTo>
                    <a:pt x="724192" y="626618"/>
                  </a:lnTo>
                  <a:lnTo>
                    <a:pt x="724192" y="502031"/>
                  </a:lnTo>
                  <a:lnTo>
                    <a:pt x="696112" y="497598"/>
                  </a:lnTo>
                  <a:lnTo>
                    <a:pt x="696112" y="611466"/>
                  </a:lnTo>
                  <a:lnTo>
                    <a:pt x="508076" y="850214"/>
                  </a:lnTo>
                  <a:lnTo>
                    <a:pt x="606666" y="573938"/>
                  </a:lnTo>
                  <a:lnTo>
                    <a:pt x="663956" y="555764"/>
                  </a:lnTo>
                  <a:lnTo>
                    <a:pt x="667143" y="565835"/>
                  </a:lnTo>
                  <a:lnTo>
                    <a:pt x="654558" y="571754"/>
                  </a:lnTo>
                  <a:lnTo>
                    <a:pt x="673836" y="586968"/>
                  </a:lnTo>
                  <a:lnTo>
                    <a:pt x="677240" y="597700"/>
                  </a:lnTo>
                  <a:lnTo>
                    <a:pt x="673100" y="601091"/>
                  </a:lnTo>
                  <a:lnTo>
                    <a:pt x="679196" y="603846"/>
                  </a:lnTo>
                  <a:lnTo>
                    <a:pt x="681228" y="610235"/>
                  </a:lnTo>
                  <a:lnTo>
                    <a:pt x="685076" y="606501"/>
                  </a:lnTo>
                  <a:lnTo>
                    <a:pt x="696112" y="611466"/>
                  </a:lnTo>
                  <a:lnTo>
                    <a:pt x="696112" y="497598"/>
                  </a:lnTo>
                  <a:lnTo>
                    <a:pt x="642874" y="489204"/>
                  </a:lnTo>
                  <a:lnTo>
                    <a:pt x="660107" y="543598"/>
                  </a:lnTo>
                  <a:lnTo>
                    <a:pt x="612051" y="558850"/>
                  </a:lnTo>
                  <a:lnTo>
                    <a:pt x="766432" y="126263"/>
                  </a:lnTo>
                  <a:lnTo>
                    <a:pt x="800227" y="144272"/>
                  </a:lnTo>
                  <a:lnTo>
                    <a:pt x="800442" y="135915"/>
                  </a:lnTo>
                  <a:lnTo>
                    <a:pt x="821055" y="143256"/>
                  </a:lnTo>
                  <a:close/>
                </a:path>
                <a:path w="1560829" h="3128010">
                  <a:moveTo>
                    <a:pt x="1560830" y="2930575"/>
                  </a:moveTo>
                  <a:lnTo>
                    <a:pt x="1554873" y="2931414"/>
                  </a:lnTo>
                  <a:lnTo>
                    <a:pt x="1555623" y="2928899"/>
                  </a:lnTo>
                  <a:lnTo>
                    <a:pt x="1548523" y="2930144"/>
                  </a:lnTo>
                  <a:lnTo>
                    <a:pt x="1549273" y="2927172"/>
                  </a:lnTo>
                  <a:lnTo>
                    <a:pt x="1540243" y="2929204"/>
                  </a:lnTo>
                  <a:lnTo>
                    <a:pt x="1541018" y="2925102"/>
                  </a:lnTo>
                  <a:lnTo>
                    <a:pt x="1519999" y="2931134"/>
                  </a:lnTo>
                  <a:lnTo>
                    <a:pt x="1520317" y="2923057"/>
                  </a:lnTo>
                  <a:lnTo>
                    <a:pt x="1503273" y="2930804"/>
                  </a:lnTo>
                  <a:lnTo>
                    <a:pt x="1471231" y="2700401"/>
                  </a:lnTo>
                  <a:lnTo>
                    <a:pt x="1471231" y="2935109"/>
                  </a:lnTo>
                  <a:lnTo>
                    <a:pt x="1465351" y="2940164"/>
                  </a:lnTo>
                  <a:lnTo>
                    <a:pt x="1453819" y="2914777"/>
                  </a:lnTo>
                  <a:lnTo>
                    <a:pt x="1453819" y="2945473"/>
                  </a:lnTo>
                  <a:lnTo>
                    <a:pt x="1435100" y="2948063"/>
                  </a:lnTo>
                  <a:lnTo>
                    <a:pt x="1436268" y="2949778"/>
                  </a:lnTo>
                  <a:lnTo>
                    <a:pt x="1430528" y="2950781"/>
                  </a:lnTo>
                  <a:lnTo>
                    <a:pt x="1432369" y="2953283"/>
                  </a:lnTo>
                  <a:lnTo>
                    <a:pt x="1429600" y="2953905"/>
                  </a:lnTo>
                  <a:lnTo>
                    <a:pt x="1423962" y="2947339"/>
                  </a:lnTo>
                  <a:lnTo>
                    <a:pt x="1423962" y="2966847"/>
                  </a:lnTo>
                  <a:lnTo>
                    <a:pt x="1404747" y="2975572"/>
                  </a:lnTo>
                  <a:lnTo>
                    <a:pt x="1414716" y="2983674"/>
                  </a:lnTo>
                  <a:lnTo>
                    <a:pt x="1392821" y="3002483"/>
                  </a:lnTo>
                  <a:lnTo>
                    <a:pt x="1388872" y="3000502"/>
                  </a:lnTo>
                  <a:lnTo>
                    <a:pt x="1388872" y="3005886"/>
                  </a:lnTo>
                  <a:lnTo>
                    <a:pt x="1385062" y="3009150"/>
                  </a:lnTo>
                  <a:lnTo>
                    <a:pt x="1388872" y="3010763"/>
                  </a:lnTo>
                  <a:lnTo>
                    <a:pt x="1388872" y="3057652"/>
                  </a:lnTo>
                  <a:lnTo>
                    <a:pt x="1092835" y="3057652"/>
                  </a:lnTo>
                  <a:lnTo>
                    <a:pt x="1297368" y="2819374"/>
                  </a:lnTo>
                  <a:lnTo>
                    <a:pt x="1423962" y="2966847"/>
                  </a:lnTo>
                  <a:lnTo>
                    <a:pt x="1423962" y="2947339"/>
                  </a:lnTo>
                  <a:lnTo>
                    <a:pt x="1305763" y="2809595"/>
                  </a:lnTo>
                  <a:lnTo>
                    <a:pt x="1362214" y="2743822"/>
                  </a:lnTo>
                  <a:lnTo>
                    <a:pt x="1453819" y="2945473"/>
                  </a:lnTo>
                  <a:lnTo>
                    <a:pt x="1453819" y="2914777"/>
                  </a:lnTo>
                  <a:lnTo>
                    <a:pt x="1371358" y="2733179"/>
                  </a:lnTo>
                  <a:lnTo>
                    <a:pt x="1402816" y="2696527"/>
                  </a:lnTo>
                  <a:lnTo>
                    <a:pt x="1471231" y="2935109"/>
                  </a:lnTo>
                  <a:lnTo>
                    <a:pt x="1471231" y="2700401"/>
                  </a:lnTo>
                  <a:lnTo>
                    <a:pt x="1468640" y="2681770"/>
                  </a:lnTo>
                  <a:lnTo>
                    <a:pt x="1481328" y="2692654"/>
                  </a:lnTo>
                  <a:lnTo>
                    <a:pt x="1495158" y="2637536"/>
                  </a:lnTo>
                  <a:lnTo>
                    <a:pt x="1515872" y="2554986"/>
                  </a:lnTo>
                  <a:lnTo>
                    <a:pt x="1549869" y="2444242"/>
                  </a:lnTo>
                  <a:lnTo>
                    <a:pt x="1557274" y="2420239"/>
                  </a:lnTo>
                  <a:lnTo>
                    <a:pt x="1549006" y="2421623"/>
                  </a:lnTo>
                  <a:lnTo>
                    <a:pt x="1549908" y="2418080"/>
                  </a:lnTo>
                  <a:lnTo>
                    <a:pt x="1522984" y="2423985"/>
                  </a:lnTo>
                  <a:lnTo>
                    <a:pt x="1523619" y="2413774"/>
                  </a:lnTo>
                  <a:lnTo>
                    <a:pt x="1499844" y="2423909"/>
                  </a:lnTo>
                  <a:lnTo>
                    <a:pt x="1481353" y="2313076"/>
                  </a:lnTo>
                  <a:lnTo>
                    <a:pt x="1481353" y="2431783"/>
                  </a:lnTo>
                  <a:lnTo>
                    <a:pt x="1478203" y="2433116"/>
                  </a:lnTo>
                  <a:lnTo>
                    <a:pt x="1474216" y="2419743"/>
                  </a:lnTo>
                  <a:lnTo>
                    <a:pt x="1467040" y="2426512"/>
                  </a:lnTo>
                  <a:lnTo>
                    <a:pt x="1461909" y="2414473"/>
                  </a:lnTo>
                  <a:lnTo>
                    <a:pt x="1461909" y="2856598"/>
                  </a:lnTo>
                  <a:lnTo>
                    <a:pt x="1412709" y="2685008"/>
                  </a:lnTo>
                  <a:lnTo>
                    <a:pt x="1421345" y="2674950"/>
                  </a:lnTo>
                  <a:lnTo>
                    <a:pt x="1461909" y="2856598"/>
                  </a:lnTo>
                  <a:lnTo>
                    <a:pt x="1461909" y="2414473"/>
                  </a:lnTo>
                  <a:lnTo>
                    <a:pt x="1461757" y="2414117"/>
                  </a:lnTo>
                  <a:lnTo>
                    <a:pt x="1461757" y="2797403"/>
                  </a:lnTo>
                  <a:lnTo>
                    <a:pt x="1431709" y="2662885"/>
                  </a:lnTo>
                  <a:lnTo>
                    <a:pt x="1437106" y="2656586"/>
                  </a:lnTo>
                  <a:lnTo>
                    <a:pt x="1461757" y="2797403"/>
                  </a:lnTo>
                  <a:lnTo>
                    <a:pt x="1461757" y="2414117"/>
                  </a:lnTo>
                  <a:lnTo>
                    <a:pt x="1460906" y="2412123"/>
                  </a:lnTo>
                  <a:lnTo>
                    <a:pt x="1460906" y="2719260"/>
                  </a:lnTo>
                  <a:lnTo>
                    <a:pt x="1451813" y="2667330"/>
                  </a:lnTo>
                  <a:lnTo>
                    <a:pt x="1453934" y="2669146"/>
                  </a:lnTo>
                  <a:lnTo>
                    <a:pt x="1460906" y="2719260"/>
                  </a:lnTo>
                  <a:lnTo>
                    <a:pt x="1460906" y="2412123"/>
                  </a:lnTo>
                  <a:lnTo>
                    <a:pt x="1457159" y="2403322"/>
                  </a:lnTo>
                  <a:lnTo>
                    <a:pt x="1457159" y="2435822"/>
                  </a:lnTo>
                  <a:lnTo>
                    <a:pt x="1455775" y="2437117"/>
                  </a:lnTo>
                  <a:lnTo>
                    <a:pt x="1435087" y="2440546"/>
                  </a:lnTo>
                  <a:lnTo>
                    <a:pt x="1428356" y="2392172"/>
                  </a:lnTo>
                  <a:lnTo>
                    <a:pt x="1428356" y="2647175"/>
                  </a:lnTo>
                  <a:lnTo>
                    <a:pt x="1428229" y="2647327"/>
                  </a:lnTo>
                  <a:lnTo>
                    <a:pt x="1428165" y="2647023"/>
                  </a:lnTo>
                  <a:lnTo>
                    <a:pt x="1428356" y="2647175"/>
                  </a:lnTo>
                  <a:lnTo>
                    <a:pt x="1428356" y="2392172"/>
                  </a:lnTo>
                  <a:lnTo>
                    <a:pt x="1423403" y="2356574"/>
                  </a:lnTo>
                  <a:lnTo>
                    <a:pt x="1457159" y="2435822"/>
                  </a:lnTo>
                  <a:lnTo>
                    <a:pt x="1457159" y="2403322"/>
                  </a:lnTo>
                  <a:lnTo>
                    <a:pt x="1423301" y="2323846"/>
                  </a:lnTo>
                  <a:lnTo>
                    <a:pt x="1423301" y="2449004"/>
                  </a:lnTo>
                  <a:lnTo>
                    <a:pt x="1417866" y="2443238"/>
                  </a:lnTo>
                  <a:lnTo>
                    <a:pt x="1417866" y="2659392"/>
                  </a:lnTo>
                  <a:lnTo>
                    <a:pt x="1408493" y="2670314"/>
                  </a:lnTo>
                  <a:lnTo>
                    <a:pt x="1398600" y="2635796"/>
                  </a:lnTo>
                  <a:lnTo>
                    <a:pt x="1398600" y="2681833"/>
                  </a:lnTo>
                  <a:lnTo>
                    <a:pt x="1365542" y="2720365"/>
                  </a:lnTo>
                  <a:lnTo>
                    <a:pt x="1356398" y="2700236"/>
                  </a:lnTo>
                  <a:lnTo>
                    <a:pt x="1356398" y="2731020"/>
                  </a:lnTo>
                  <a:lnTo>
                    <a:pt x="1297368" y="2799804"/>
                  </a:lnTo>
                  <a:lnTo>
                    <a:pt x="1288973" y="2790025"/>
                  </a:lnTo>
                  <a:lnTo>
                    <a:pt x="1288973" y="2809583"/>
                  </a:lnTo>
                  <a:lnTo>
                    <a:pt x="1102169" y="3027261"/>
                  </a:lnTo>
                  <a:lnTo>
                    <a:pt x="1227683" y="2738196"/>
                  </a:lnTo>
                  <a:lnTo>
                    <a:pt x="1288973" y="2809583"/>
                  </a:lnTo>
                  <a:lnTo>
                    <a:pt x="1288973" y="2790025"/>
                  </a:lnTo>
                  <a:lnTo>
                    <a:pt x="1233335" y="2725191"/>
                  </a:lnTo>
                  <a:lnTo>
                    <a:pt x="1292186" y="2589644"/>
                  </a:lnTo>
                  <a:lnTo>
                    <a:pt x="1356398" y="2731020"/>
                  </a:lnTo>
                  <a:lnTo>
                    <a:pt x="1356398" y="2700236"/>
                  </a:lnTo>
                  <a:lnTo>
                    <a:pt x="1299032" y="2573883"/>
                  </a:lnTo>
                  <a:lnTo>
                    <a:pt x="1304480" y="2561336"/>
                  </a:lnTo>
                  <a:lnTo>
                    <a:pt x="1364056" y="2561336"/>
                  </a:lnTo>
                  <a:lnTo>
                    <a:pt x="1398600" y="2681833"/>
                  </a:lnTo>
                  <a:lnTo>
                    <a:pt x="1398600" y="2635796"/>
                  </a:lnTo>
                  <a:lnTo>
                    <a:pt x="1393215" y="2617000"/>
                  </a:lnTo>
                  <a:lnTo>
                    <a:pt x="1412011" y="2633141"/>
                  </a:lnTo>
                  <a:lnTo>
                    <a:pt x="1417866" y="2659392"/>
                  </a:lnTo>
                  <a:lnTo>
                    <a:pt x="1417866" y="2443238"/>
                  </a:lnTo>
                  <a:lnTo>
                    <a:pt x="1415834" y="2441079"/>
                  </a:lnTo>
                  <a:lnTo>
                    <a:pt x="1415834" y="2459685"/>
                  </a:lnTo>
                  <a:lnTo>
                    <a:pt x="1415491" y="2459837"/>
                  </a:lnTo>
                  <a:lnTo>
                    <a:pt x="1415389" y="2459202"/>
                  </a:lnTo>
                  <a:lnTo>
                    <a:pt x="1415834" y="2459685"/>
                  </a:lnTo>
                  <a:lnTo>
                    <a:pt x="1415834" y="2441079"/>
                  </a:lnTo>
                  <a:lnTo>
                    <a:pt x="1411389" y="2436355"/>
                  </a:lnTo>
                  <a:lnTo>
                    <a:pt x="1406766" y="2409939"/>
                  </a:lnTo>
                  <a:lnTo>
                    <a:pt x="1406766" y="2483281"/>
                  </a:lnTo>
                  <a:lnTo>
                    <a:pt x="1394866" y="2494496"/>
                  </a:lnTo>
                  <a:lnTo>
                    <a:pt x="1393990" y="2494051"/>
                  </a:lnTo>
                  <a:lnTo>
                    <a:pt x="1388872" y="2471140"/>
                  </a:lnTo>
                  <a:lnTo>
                    <a:pt x="1388872" y="2529586"/>
                  </a:lnTo>
                  <a:lnTo>
                    <a:pt x="1388872" y="2548636"/>
                  </a:lnTo>
                  <a:lnTo>
                    <a:pt x="1388872" y="2561336"/>
                  </a:lnTo>
                  <a:lnTo>
                    <a:pt x="1388872" y="2601849"/>
                  </a:lnTo>
                  <a:lnTo>
                    <a:pt x="1377251" y="2561336"/>
                  </a:lnTo>
                  <a:lnTo>
                    <a:pt x="1388872" y="2561336"/>
                  </a:lnTo>
                  <a:lnTo>
                    <a:pt x="1388872" y="2548636"/>
                  </a:lnTo>
                  <a:lnTo>
                    <a:pt x="1373606" y="2548636"/>
                  </a:lnTo>
                  <a:lnTo>
                    <a:pt x="1360411" y="2502624"/>
                  </a:lnTo>
                  <a:lnTo>
                    <a:pt x="1360411" y="2548636"/>
                  </a:lnTo>
                  <a:lnTo>
                    <a:pt x="1309992" y="2548636"/>
                  </a:lnTo>
                  <a:lnTo>
                    <a:pt x="1340358" y="2478709"/>
                  </a:lnTo>
                  <a:lnTo>
                    <a:pt x="1360411" y="2548636"/>
                  </a:lnTo>
                  <a:lnTo>
                    <a:pt x="1360411" y="2502624"/>
                  </a:lnTo>
                  <a:lnTo>
                    <a:pt x="1348308" y="2460409"/>
                  </a:lnTo>
                  <a:lnTo>
                    <a:pt x="1364894" y="2422233"/>
                  </a:lnTo>
                  <a:lnTo>
                    <a:pt x="1383436" y="2505278"/>
                  </a:lnTo>
                  <a:lnTo>
                    <a:pt x="1381760" y="2506853"/>
                  </a:lnTo>
                  <a:lnTo>
                    <a:pt x="1383969" y="2507678"/>
                  </a:lnTo>
                  <a:lnTo>
                    <a:pt x="1388872" y="2529586"/>
                  </a:lnTo>
                  <a:lnTo>
                    <a:pt x="1388872" y="2471140"/>
                  </a:lnTo>
                  <a:lnTo>
                    <a:pt x="1377124" y="2418537"/>
                  </a:lnTo>
                  <a:lnTo>
                    <a:pt x="1399628" y="2442451"/>
                  </a:lnTo>
                  <a:lnTo>
                    <a:pt x="1406766" y="2483281"/>
                  </a:lnTo>
                  <a:lnTo>
                    <a:pt x="1406766" y="2409939"/>
                  </a:lnTo>
                  <a:lnTo>
                    <a:pt x="1396276" y="2349957"/>
                  </a:lnTo>
                  <a:lnTo>
                    <a:pt x="1406321" y="2326830"/>
                  </a:lnTo>
                  <a:lnTo>
                    <a:pt x="1423301" y="2449004"/>
                  </a:lnTo>
                  <a:lnTo>
                    <a:pt x="1423301" y="2323846"/>
                  </a:lnTo>
                  <a:lnTo>
                    <a:pt x="1416685" y="2308301"/>
                  </a:lnTo>
                  <a:lnTo>
                    <a:pt x="1416126" y="2304250"/>
                  </a:lnTo>
                  <a:lnTo>
                    <a:pt x="1440980" y="2247011"/>
                  </a:lnTo>
                  <a:lnTo>
                    <a:pt x="1481353" y="2431783"/>
                  </a:lnTo>
                  <a:lnTo>
                    <a:pt x="1481353" y="2313076"/>
                  </a:lnTo>
                  <a:lnTo>
                    <a:pt x="1468932" y="2238629"/>
                  </a:lnTo>
                  <a:lnTo>
                    <a:pt x="1468932" y="2315184"/>
                  </a:lnTo>
                  <a:lnTo>
                    <a:pt x="1449654" y="2227021"/>
                  </a:lnTo>
                  <a:lnTo>
                    <a:pt x="1452956" y="2219439"/>
                  </a:lnTo>
                  <a:lnTo>
                    <a:pt x="1468932" y="2315184"/>
                  </a:lnTo>
                  <a:lnTo>
                    <a:pt x="1468932" y="2238629"/>
                  </a:lnTo>
                  <a:lnTo>
                    <a:pt x="1464970" y="2214867"/>
                  </a:lnTo>
                  <a:lnTo>
                    <a:pt x="1468374" y="2217928"/>
                  </a:lnTo>
                  <a:lnTo>
                    <a:pt x="1472018" y="2204656"/>
                  </a:lnTo>
                  <a:lnTo>
                    <a:pt x="1513840" y="2222754"/>
                  </a:lnTo>
                  <a:lnTo>
                    <a:pt x="1511681" y="2183384"/>
                  </a:lnTo>
                  <a:lnTo>
                    <a:pt x="1506093" y="2081022"/>
                  </a:lnTo>
                  <a:lnTo>
                    <a:pt x="1501914" y="2082673"/>
                  </a:lnTo>
                  <a:lnTo>
                    <a:pt x="1505204" y="2081022"/>
                  </a:lnTo>
                  <a:lnTo>
                    <a:pt x="1492504" y="2074672"/>
                  </a:lnTo>
                  <a:lnTo>
                    <a:pt x="1474749" y="2065807"/>
                  </a:lnTo>
                  <a:lnTo>
                    <a:pt x="1505204" y="2080768"/>
                  </a:lnTo>
                  <a:lnTo>
                    <a:pt x="1505127" y="2080412"/>
                  </a:lnTo>
                  <a:lnTo>
                    <a:pt x="1505712" y="2081149"/>
                  </a:lnTo>
                  <a:lnTo>
                    <a:pt x="1535912" y="1970405"/>
                  </a:lnTo>
                  <a:lnTo>
                    <a:pt x="1543050" y="1944243"/>
                  </a:lnTo>
                  <a:lnTo>
                    <a:pt x="1486966" y="1955457"/>
                  </a:lnTo>
                  <a:lnTo>
                    <a:pt x="1472171" y="1881568"/>
                  </a:lnTo>
                  <a:lnTo>
                    <a:pt x="1472171" y="1946325"/>
                  </a:lnTo>
                  <a:lnTo>
                    <a:pt x="1450657" y="1962708"/>
                  </a:lnTo>
                  <a:lnTo>
                    <a:pt x="1447812" y="1963280"/>
                  </a:lnTo>
                  <a:lnTo>
                    <a:pt x="1447812" y="2199436"/>
                  </a:lnTo>
                  <a:lnTo>
                    <a:pt x="1445031" y="2205837"/>
                  </a:lnTo>
                  <a:lnTo>
                    <a:pt x="1442605" y="2194750"/>
                  </a:lnTo>
                  <a:lnTo>
                    <a:pt x="1447812" y="2199436"/>
                  </a:lnTo>
                  <a:lnTo>
                    <a:pt x="1447812" y="1963280"/>
                  </a:lnTo>
                  <a:lnTo>
                    <a:pt x="1436344" y="1965579"/>
                  </a:lnTo>
                  <a:lnTo>
                    <a:pt x="1436344" y="2225814"/>
                  </a:lnTo>
                  <a:lnTo>
                    <a:pt x="1412773" y="2280107"/>
                  </a:lnTo>
                  <a:lnTo>
                    <a:pt x="1402410" y="2205659"/>
                  </a:lnTo>
                  <a:lnTo>
                    <a:pt x="1422603" y="2183219"/>
                  </a:lnTo>
                  <a:lnTo>
                    <a:pt x="1427505" y="2185339"/>
                  </a:lnTo>
                  <a:lnTo>
                    <a:pt x="1436344" y="2225814"/>
                  </a:lnTo>
                  <a:lnTo>
                    <a:pt x="1436344" y="1965579"/>
                  </a:lnTo>
                  <a:lnTo>
                    <a:pt x="1426997" y="1967433"/>
                  </a:lnTo>
                  <a:lnTo>
                    <a:pt x="1422768" y="1961870"/>
                  </a:lnTo>
                  <a:lnTo>
                    <a:pt x="1414678" y="1913369"/>
                  </a:lnTo>
                  <a:lnTo>
                    <a:pt x="1414678" y="1990102"/>
                  </a:lnTo>
                  <a:lnTo>
                    <a:pt x="1410411" y="1993353"/>
                  </a:lnTo>
                  <a:lnTo>
                    <a:pt x="1410411" y="2177935"/>
                  </a:lnTo>
                  <a:lnTo>
                    <a:pt x="1401686" y="2187625"/>
                  </a:lnTo>
                  <a:lnTo>
                    <a:pt x="1401686" y="2305608"/>
                  </a:lnTo>
                  <a:lnTo>
                    <a:pt x="1395628" y="2319566"/>
                  </a:lnTo>
                  <a:lnTo>
                    <a:pt x="1395628" y="2419616"/>
                  </a:lnTo>
                  <a:lnTo>
                    <a:pt x="1375371" y="2398103"/>
                  </a:lnTo>
                  <a:lnTo>
                    <a:pt x="1387132" y="2371013"/>
                  </a:lnTo>
                  <a:lnTo>
                    <a:pt x="1395628" y="2419616"/>
                  </a:lnTo>
                  <a:lnTo>
                    <a:pt x="1395628" y="2319566"/>
                  </a:lnTo>
                  <a:lnTo>
                    <a:pt x="1392301" y="2327224"/>
                  </a:lnTo>
                  <a:lnTo>
                    <a:pt x="1383157" y="2275001"/>
                  </a:lnTo>
                  <a:lnTo>
                    <a:pt x="1383157" y="2348293"/>
                  </a:lnTo>
                  <a:lnTo>
                    <a:pt x="1368818" y="2381313"/>
                  </a:lnTo>
                  <a:lnTo>
                    <a:pt x="1360195" y="2342718"/>
                  </a:lnTo>
                  <a:lnTo>
                    <a:pt x="1360195" y="2401176"/>
                  </a:lnTo>
                  <a:lnTo>
                    <a:pt x="1342809" y="2441206"/>
                  </a:lnTo>
                  <a:lnTo>
                    <a:pt x="1334858" y="2413482"/>
                  </a:lnTo>
                  <a:lnTo>
                    <a:pt x="1334858" y="2459507"/>
                  </a:lnTo>
                  <a:lnTo>
                    <a:pt x="1296149" y="2548636"/>
                  </a:lnTo>
                  <a:lnTo>
                    <a:pt x="1287576" y="2548636"/>
                  </a:lnTo>
                  <a:lnTo>
                    <a:pt x="1285100" y="2543187"/>
                  </a:lnTo>
                  <a:lnTo>
                    <a:pt x="1285100" y="2574048"/>
                  </a:lnTo>
                  <a:lnTo>
                    <a:pt x="1224127" y="2714472"/>
                  </a:lnTo>
                  <a:lnTo>
                    <a:pt x="1218488" y="2707906"/>
                  </a:lnTo>
                  <a:lnTo>
                    <a:pt x="1218488" y="2727477"/>
                  </a:lnTo>
                  <a:lnTo>
                    <a:pt x="1108329" y="2981134"/>
                  </a:lnTo>
                  <a:lnTo>
                    <a:pt x="1187704" y="2691612"/>
                  </a:lnTo>
                  <a:lnTo>
                    <a:pt x="1218488" y="2727477"/>
                  </a:lnTo>
                  <a:lnTo>
                    <a:pt x="1218488" y="2707906"/>
                  </a:lnTo>
                  <a:lnTo>
                    <a:pt x="1191768" y="2676753"/>
                  </a:lnTo>
                  <a:lnTo>
                    <a:pt x="1223403" y="2561336"/>
                  </a:lnTo>
                  <a:lnTo>
                    <a:pt x="1279321" y="2561336"/>
                  </a:lnTo>
                  <a:lnTo>
                    <a:pt x="1285100" y="2574048"/>
                  </a:lnTo>
                  <a:lnTo>
                    <a:pt x="1285100" y="2543187"/>
                  </a:lnTo>
                  <a:lnTo>
                    <a:pt x="1273556" y="2517762"/>
                  </a:lnTo>
                  <a:lnTo>
                    <a:pt x="1273556" y="2548636"/>
                  </a:lnTo>
                  <a:lnTo>
                    <a:pt x="1226883" y="2548636"/>
                  </a:lnTo>
                  <a:lnTo>
                    <a:pt x="1244447" y="2484564"/>
                  </a:lnTo>
                  <a:lnTo>
                    <a:pt x="1273556" y="2548636"/>
                  </a:lnTo>
                  <a:lnTo>
                    <a:pt x="1273556" y="2517762"/>
                  </a:lnTo>
                  <a:lnTo>
                    <a:pt x="1249730" y="2465298"/>
                  </a:lnTo>
                  <a:lnTo>
                    <a:pt x="1285201" y="2335936"/>
                  </a:lnTo>
                  <a:lnTo>
                    <a:pt x="1292136" y="2328227"/>
                  </a:lnTo>
                  <a:lnTo>
                    <a:pt x="1299438" y="2336000"/>
                  </a:lnTo>
                  <a:lnTo>
                    <a:pt x="1334858" y="2459507"/>
                  </a:lnTo>
                  <a:lnTo>
                    <a:pt x="1334858" y="2413482"/>
                  </a:lnTo>
                  <a:lnTo>
                    <a:pt x="1318425" y="2356167"/>
                  </a:lnTo>
                  <a:lnTo>
                    <a:pt x="1360004" y="2400338"/>
                  </a:lnTo>
                  <a:lnTo>
                    <a:pt x="1360195" y="2401176"/>
                  </a:lnTo>
                  <a:lnTo>
                    <a:pt x="1360195" y="2342718"/>
                  </a:lnTo>
                  <a:lnTo>
                    <a:pt x="1354569" y="2317534"/>
                  </a:lnTo>
                  <a:lnTo>
                    <a:pt x="1354569" y="2376005"/>
                  </a:lnTo>
                  <a:lnTo>
                    <a:pt x="1310779" y="2329523"/>
                  </a:lnTo>
                  <a:lnTo>
                    <a:pt x="1305991" y="2312822"/>
                  </a:lnTo>
                  <a:lnTo>
                    <a:pt x="1333601" y="2282152"/>
                  </a:lnTo>
                  <a:lnTo>
                    <a:pt x="1354569" y="2376005"/>
                  </a:lnTo>
                  <a:lnTo>
                    <a:pt x="1354569" y="2317534"/>
                  </a:lnTo>
                  <a:lnTo>
                    <a:pt x="1344066" y="2270518"/>
                  </a:lnTo>
                  <a:lnTo>
                    <a:pt x="1365389" y="2246807"/>
                  </a:lnTo>
                  <a:lnTo>
                    <a:pt x="1383157" y="2348293"/>
                  </a:lnTo>
                  <a:lnTo>
                    <a:pt x="1383157" y="2275001"/>
                  </a:lnTo>
                  <a:lnTo>
                    <a:pt x="1379321" y="2253094"/>
                  </a:lnTo>
                  <a:lnTo>
                    <a:pt x="1401686" y="2305608"/>
                  </a:lnTo>
                  <a:lnTo>
                    <a:pt x="1401686" y="2187625"/>
                  </a:lnTo>
                  <a:lnTo>
                    <a:pt x="1400136" y="2189340"/>
                  </a:lnTo>
                  <a:lnTo>
                    <a:pt x="1397800" y="2172449"/>
                  </a:lnTo>
                  <a:lnTo>
                    <a:pt x="1410411" y="2177935"/>
                  </a:lnTo>
                  <a:lnTo>
                    <a:pt x="1410411" y="1993353"/>
                  </a:lnTo>
                  <a:lnTo>
                    <a:pt x="1407782" y="1995360"/>
                  </a:lnTo>
                  <a:lnTo>
                    <a:pt x="1407782" y="2163394"/>
                  </a:lnTo>
                  <a:lnTo>
                    <a:pt x="1397711" y="2171827"/>
                  </a:lnTo>
                  <a:lnTo>
                    <a:pt x="1397457" y="2170011"/>
                  </a:lnTo>
                  <a:lnTo>
                    <a:pt x="1397457" y="2263165"/>
                  </a:lnTo>
                  <a:lnTo>
                    <a:pt x="1382420" y="2227884"/>
                  </a:lnTo>
                  <a:lnTo>
                    <a:pt x="1391196" y="2218131"/>
                  </a:lnTo>
                  <a:lnTo>
                    <a:pt x="1397457" y="2263165"/>
                  </a:lnTo>
                  <a:lnTo>
                    <a:pt x="1397457" y="2170011"/>
                  </a:lnTo>
                  <a:lnTo>
                    <a:pt x="1394917" y="2151811"/>
                  </a:lnTo>
                  <a:lnTo>
                    <a:pt x="1407782" y="2163394"/>
                  </a:lnTo>
                  <a:lnTo>
                    <a:pt x="1407782" y="1995360"/>
                  </a:lnTo>
                  <a:lnTo>
                    <a:pt x="1400263" y="2001075"/>
                  </a:lnTo>
                  <a:lnTo>
                    <a:pt x="1389964" y="1953907"/>
                  </a:lnTo>
                  <a:lnTo>
                    <a:pt x="1392783" y="1943582"/>
                  </a:lnTo>
                  <a:lnTo>
                    <a:pt x="1410893" y="1967382"/>
                  </a:lnTo>
                  <a:lnTo>
                    <a:pt x="1414678" y="1990102"/>
                  </a:lnTo>
                  <a:lnTo>
                    <a:pt x="1414678" y="1913369"/>
                  </a:lnTo>
                  <a:lnTo>
                    <a:pt x="1409534" y="1882521"/>
                  </a:lnTo>
                  <a:lnTo>
                    <a:pt x="1438351" y="1777390"/>
                  </a:lnTo>
                  <a:lnTo>
                    <a:pt x="1472171" y="1946325"/>
                  </a:lnTo>
                  <a:lnTo>
                    <a:pt x="1472171" y="1881568"/>
                  </a:lnTo>
                  <a:lnTo>
                    <a:pt x="1445844" y="1750072"/>
                  </a:lnTo>
                  <a:lnTo>
                    <a:pt x="1475143" y="1643189"/>
                  </a:lnTo>
                  <a:lnTo>
                    <a:pt x="1478915" y="1646047"/>
                  </a:lnTo>
                  <a:lnTo>
                    <a:pt x="1481264" y="1633550"/>
                  </a:lnTo>
                  <a:lnTo>
                    <a:pt x="1517015" y="1648079"/>
                  </a:lnTo>
                  <a:lnTo>
                    <a:pt x="1516468" y="1641043"/>
                  </a:lnTo>
                  <a:lnTo>
                    <a:pt x="1533779" y="1645793"/>
                  </a:lnTo>
                  <a:lnTo>
                    <a:pt x="1527670" y="1615059"/>
                  </a:lnTo>
                  <a:lnTo>
                    <a:pt x="1506093" y="1506474"/>
                  </a:lnTo>
                  <a:lnTo>
                    <a:pt x="1505712" y="1506804"/>
                  </a:lnTo>
                  <a:lnTo>
                    <a:pt x="1526959" y="1398397"/>
                  </a:lnTo>
                  <a:lnTo>
                    <a:pt x="1533017" y="1367536"/>
                  </a:lnTo>
                  <a:lnTo>
                    <a:pt x="1511884" y="1373390"/>
                  </a:lnTo>
                  <a:lnTo>
                    <a:pt x="1512316" y="1364869"/>
                  </a:lnTo>
                  <a:lnTo>
                    <a:pt x="1505686" y="1367790"/>
                  </a:lnTo>
                  <a:lnTo>
                    <a:pt x="1505686" y="1506829"/>
                  </a:lnTo>
                  <a:lnTo>
                    <a:pt x="1505026" y="1507413"/>
                  </a:lnTo>
                  <a:lnTo>
                    <a:pt x="1505153" y="1506702"/>
                  </a:lnTo>
                  <a:lnTo>
                    <a:pt x="1505204" y="1506474"/>
                  </a:lnTo>
                  <a:lnTo>
                    <a:pt x="1505216" y="1506321"/>
                  </a:lnTo>
                  <a:lnTo>
                    <a:pt x="1505686" y="1506829"/>
                  </a:lnTo>
                  <a:lnTo>
                    <a:pt x="1505686" y="1367790"/>
                  </a:lnTo>
                  <a:lnTo>
                    <a:pt x="1504378" y="1368361"/>
                  </a:lnTo>
                  <a:lnTo>
                    <a:pt x="1504378" y="1506067"/>
                  </a:lnTo>
                  <a:lnTo>
                    <a:pt x="1492504" y="1500124"/>
                  </a:lnTo>
                  <a:lnTo>
                    <a:pt x="1464310" y="1486039"/>
                  </a:lnTo>
                  <a:lnTo>
                    <a:pt x="1464310" y="1634947"/>
                  </a:lnTo>
                  <a:lnTo>
                    <a:pt x="1440319" y="1722462"/>
                  </a:lnTo>
                  <a:lnTo>
                    <a:pt x="1435265" y="1697215"/>
                  </a:lnTo>
                  <a:lnTo>
                    <a:pt x="1461490" y="1632800"/>
                  </a:lnTo>
                  <a:lnTo>
                    <a:pt x="1464310" y="1634947"/>
                  </a:lnTo>
                  <a:lnTo>
                    <a:pt x="1464310" y="1486039"/>
                  </a:lnTo>
                  <a:lnTo>
                    <a:pt x="1451013" y="1479397"/>
                  </a:lnTo>
                  <a:lnTo>
                    <a:pt x="1451013" y="1624825"/>
                  </a:lnTo>
                  <a:lnTo>
                    <a:pt x="1432826" y="1669516"/>
                  </a:lnTo>
                  <a:lnTo>
                    <a:pt x="1432826" y="1749780"/>
                  </a:lnTo>
                  <a:lnTo>
                    <a:pt x="1406385" y="1846237"/>
                  </a:lnTo>
                  <a:lnTo>
                    <a:pt x="1406385" y="1940344"/>
                  </a:lnTo>
                  <a:lnTo>
                    <a:pt x="1397038" y="1928063"/>
                  </a:lnTo>
                  <a:lnTo>
                    <a:pt x="1401584" y="1911502"/>
                  </a:lnTo>
                  <a:lnTo>
                    <a:pt x="1406385" y="1940344"/>
                  </a:lnTo>
                  <a:lnTo>
                    <a:pt x="1406385" y="1846237"/>
                  </a:lnTo>
                  <a:lnTo>
                    <a:pt x="1404581" y="1852815"/>
                  </a:lnTo>
                  <a:lnTo>
                    <a:pt x="1396631" y="1805241"/>
                  </a:lnTo>
                  <a:lnTo>
                    <a:pt x="1396631" y="1881797"/>
                  </a:lnTo>
                  <a:lnTo>
                    <a:pt x="1389075" y="1909356"/>
                  </a:lnTo>
                  <a:lnTo>
                    <a:pt x="1389075" y="2009597"/>
                  </a:lnTo>
                  <a:lnTo>
                    <a:pt x="1388922" y="2009724"/>
                  </a:lnTo>
                  <a:lnTo>
                    <a:pt x="1388922" y="2201811"/>
                  </a:lnTo>
                  <a:lnTo>
                    <a:pt x="1376972" y="2215083"/>
                  </a:lnTo>
                  <a:lnTo>
                    <a:pt x="1369644" y="2197900"/>
                  </a:lnTo>
                  <a:lnTo>
                    <a:pt x="1362633" y="2157793"/>
                  </a:lnTo>
                  <a:lnTo>
                    <a:pt x="1362633" y="2231021"/>
                  </a:lnTo>
                  <a:lnTo>
                    <a:pt x="1340688" y="2255405"/>
                  </a:lnTo>
                  <a:lnTo>
                    <a:pt x="1330223" y="2208542"/>
                  </a:lnTo>
                  <a:lnTo>
                    <a:pt x="1330223" y="2267039"/>
                  </a:lnTo>
                  <a:lnTo>
                    <a:pt x="1301889" y="2298522"/>
                  </a:lnTo>
                  <a:lnTo>
                    <a:pt x="1298613" y="2287066"/>
                  </a:lnTo>
                  <a:lnTo>
                    <a:pt x="1318501" y="2214537"/>
                  </a:lnTo>
                  <a:lnTo>
                    <a:pt x="1330223" y="2267039"/>
                  </a:lnTo>
                  <a:lnTo>
                    <a:pt x="1330223" y="2208542"/>
                  </a:lnTo>
                  <a:lnTo>
                    <a:pt x="1325702" y="2188286"/>
                  </a:lnTo>
                  <a:lnTo>
                    <a:pt x="1335887" y="2151138"/>
                  </a:lnTo>
                  <a:lnTo>
                    <a:pt x="1357553" y="2202002"/>
                  </a:lnTo>
                  <a:lnTo>
                    <a:pt x="1362633" y="2231021"/>
                  </a:lnTo>
                  <a:lnTo>
                    <a:pt x="1362633" y="2157793"/>
                  </a:lnTo>
                  <a:lnTo>
                    <a:pt x="1351508" y="2094128"/>
                  </a:lnTo>
                  <a:lnTo>
                    <a:pt x="1353350" y="2087372"/>
                  </a:lnTo>
                  <a:lnTo>
                    <a:pt x="1372997" y="2087372"/>
                  </a:lnTo>
                  <a:lnTo>
                    <a:pt x="1378204" y="2124773"/>
                  </a:lnTo>
                  <a:lnTo>
                    <a:pt x="1378204" y="2131326"/>
                  </a:lnTo>
                  <a:lnTo>
                    <a:pt x="1374013" y="2132965"/>
                  </a:lnTo>
                  <a:lnTo>
                    <a:pt x="1378204" y="2136762"/>
                  </a:lnTo>
                  <a:lnTo>
                    <a:pt x="1378204" y="2144522"/>
                  </a:lnTo>
                  <a:lnTo>
                    <a:pt x="1380769" y="2143239"/>
                  </a:lnTo>
                  <a:lnTo>
                    <a:pt x="1388922" y="2201811"/>
                  </a:lnTo>
                  <a:lnTo>
                    <a:pt x="1388922" y="2009724"/>
                  </a:lnTo>
                  <a:lnTo>
                    <a:pt x="1378470" y="2017661"/>
                  </a:lnTo>
                  <a:lnTo>
                    <a:pt x="1378204" y="2017522"/>
                  </a:lnTo>
                  <a:lnTo>
                    <a:pt x="1378204" y="2017877"/>
                  </a:lnTo>
                  <a:lnTo>
                    <a:pt x="1377823" y="2018157"/>
                  </a:lnTo>
                  <a:lnTo>
                    <a:pt x="1378204" y="2018347"/>
                  </a:lnTo>
                  <a:lnTo>
                    <a:pt x="1378204" y="2031606"/>
                  </a:lnTo>
                  <a:lnTo>
                    <a:pt x="1374990" y="2008492"/>
                  </a:lnTo>
                  <a:lnTo>
                    <a:pt x="1382699" y="1980374"/>
                  </a:lnTo>
                  <a:lnTo>
                    <a:pt x="1389075" y="2009597"/>
                  </a:lnTo>
                  <a:lnTo>
                    <a:pt x="1389075" y="1909356"/>
                  </a:lnTo>
                  <a:lnTo>
                    <a:pt x="1387411" y="1915414"/>
                  </a:lnTo>
                  <a:lnTo>
                    <a:pt x="1379169" y="1904593"/>
                  </a:lnTo>
                  <a:lnTo>
                    <a:pt x="1376895" y="1894192"/>
                  </a:lnTo>
                  <a:lnTo>
                    <a:pt x="1376895" y="1953793"/>
                  </a:lnTo>
                  <a:lnTo>
                    <a:pt x="1371244" y="1974392"/>
                  </a:lnTo>
                  <a:lnTo>
                    <a:pt x="1371244" y="2074672"/>
                  </a:lnTo>
                  <a:lnTo>
                    <a:pt x="1356842" y="2074672"/>
                  </a:lnTo>
                  <a:lnTo>
                    <a:pt x="1366405" y="2039835"/>
                  </a:lnTo>
                  <a:lnTo>
                    <a:pt x="1371244" y="2074672"/>
                  </a:lnTo>
                  <a:lnTo>
                    <a:pt x="1371244" y="1974392"/>
                  </a:lnTo>
                  <a:lnTo>
                    <a:pt x="1370584" y="1976793"/>
                  </a:lnTo>
                  <a:lnTo>
                    <a:pt x="1361998" y="1915121"/>
                  </a:lnTo>
                  <a:lnTo>
                    <a:pt x="1361998" y="2008124"/>
                  </a:lnTo>
                  <a:lnTo>
                    <a:pt x="1347901" y="2059546"/>
                  </a:lnTo>
                  <a:lnTo>
                    <a:pt x="1347901" y="2146833"/>
                  </a:lnTo>
                  <a:lnTo>
                    <a:pt x="1341310" y="2131364"/>
                  </a:lnTo>
                  <a:lnTo>
                    <a:pt x="1343685" y="2122703"/>
                  </a:lnTo>
                  <a:lnTo>
                    <a:pt x="1347901" y="2146833"/>
                  </a:lnTo>
                  <a:lnTo>
                    <a:pt x="1347901" y="2059546"/>
                  </a:lnTo>
                  <a:lnTo>
                    <a:pt x="1346415" y="2064956"/>
                  </a:lnTo>
                  <a:lnTo>
                    <a:pt x="1338580" y="2020189"/>
                  </a:lnTo>
                  <a:lnTo>
                    <a:pt x="1338580" y="2093531"/>
                  </a:lnTo>
                  <a:lnTo>
                    <a:pt x="1333334" y="2112645"/>
                  </a:lnTo>
                  <a:lnTo>
                    <a:pt x="1327912" y="2099919"/>
                  </a:lnTo>
                  <a:lnTo>
                    <a:pt x="1327912" y="2132419"/>
                  </a:lnTo>
                  <a:lnTo>
                    <a:pt x="1319822" y="2161946"/>
                  </a:lnTo>
                  <a:lnTo>
                    <a:pt x="1312621" y="2129726"/>
                  </a:lnTo>
                  <a:lnTo>
                    <a:pt x="1312621" y="2188197"/>
                  </a:lnTo>
                  <a:lnTo>
                    <a:pt x="1291907" y="2263698"/>
                  </a:lnTo>
                  <a:lnTo>
                    <a:pt x="1285455" y="2241207"/>
                  </a:lnTo>
                  <a:lnTo>
                    <a:pt x="1285455" y="2287232"/>
                  </a:lnTo>
                  <a:lnTo>
                    <a:pt x="1282192" y="2299144"/>
                  </a:lnTo>
                  <a:lnTo>
                    <a:pt x="1278255" y="2294966"/>
                  </a:lnTo>
                  <a:lnTo>
                    <a:pt x="1278255" y="2313470"/>
                  </a:lnTo>
                  <a:lnTo>
                    <a:pt x="1273810" y="2329713"/>
                  </a:lnTo>
                  <a:lnTo>
                    <a:pt x="1266367" y="2337993"/>
                  </a:lnTo>
                  <a:lnTo>
                    <a:pt x="1266367" y="2356878"/>
                  </a:lnTo>
                  <a:lnTo>
                    <a:pt x="1241564" y="2447315"/>
                  </a:lnTo>
                  <a:lnTo>
                    <a:pt x="1236281" y="2435682"/>
                  </a:lnTo>
                  <a:lnTo>
                    <a:pt x="1236281" y="2466594"/>
                  </a:lnTo>
                  <a:lnTo>
                    <a:pt x="1213789" y="2548636"/>
                  </a:lnTo>
                  <a:lnTo>
                    <a:pt x="1210310" y="2548636"/>
                  </a:lnTo>
                  <a:lnTo>
                    <a:pt x="1210310" y="2561336"/>
                  </a:lnTo>
                  <a:lnTo>
                    <a:pt x="1181836" y="2665184"/>
                  </a:lnTo>
                  <a:lnTo>
                    <a:pt x="1177772" y="2660446"/>
                  </a:lnTo>
                  <a:lnTo>
                    <a:pt x="1177772" y="2680030"/>
                  </a:lnTo>
                  <a:lnTo>
                    <a:pt x="1131658" y="2848229"/>
                  </a:lnTo>
                  <a:lnTo>
                    <a:pt x="1169606" y="2670518"/>
                  </a:lnTo>
                  <a:lnTo>
                    <a:pt x="1177772" y="2680030"/>
                  </a:lnTo>
                  <a:lnTo>
                    <a:pt x="1177772" y="2660446"/>
                  </a:lnTo>
                  <a:lnTo>
                    <a:pt x="1172959" y="2654833"/>
                  </a:lnTo>
                  <a:lnTo>
                    <a:pt x="1192923" y="2561336"/>
                  </a:lnTo>
                  <a:lnTo>
                    <a:pt x="1210310" y="2561336"/>
                  </a:lnTo>
                  <a:lnTo>
                    <a:pt x="1210310" y="2548636"/>
                  </a:lnTo>
                  <a:lnTo>
                    <a:pt x="1195628" y="2548636"/>
                  </a:lnTo>
                  <a:lnTo>
                    <a:pt x="1220546" y="2431935"/>
                  </a:lnTo>
                  <a:lnTo>
                    <a:pt x="1236281" y="2466594"/>
                  </a:lnTo>
                  <a:lnTo>
                    <a:pt x="1236281" y="2435682"/>
                  </a:lnTo>
                  <a:lnTo>
                    <a:pt x="1225029" y="2410904"/>
                  </a:lnTo>
                  <a:lnTo>
                    <a:pt x="1227302" y="2400300"/>
                  </a:lnTo>
                  <a:lnTo>
                    <a:pt x="1266367" y="2356878"/>
                  </a:lnTo>
                  <a:lnTo>
                    <a:pt x="1266367" y="2337993"/>
                  </a:lnTo>
                  <a:lnTo>
                    <a:pt x="1232598" y="2375509"/>
                  </a:lnTo>
                  <a:lnTo>
                    <a:pt x="1251839" y="2285390"/>
                  </a:lnTo>
                  <a:lnTo>
                    <a:pt x="1278255" y="2313470"/>
                  </a:lnTo>
                  <a:lnTo>
                    <a:pt x="1278255" y="2294966"/>
                  </a:lnTo>
                  <a:lnTo>
                    <a:pt x="1255064" y="2270328"/>
                  </a:lnTo>
                  <a:lnTo>
                    <a:pt x="1265961" y="2219261"/>
                  </a:lnTo>
                  <a:lnTo>
                    <a:pt x="1285455" y="2287232"/>
                  </a:lnTo>
                  <a:lnTo>
                    <a:pt x="1285455" y="2241207"/>
                  </a:lnTo>
                  <a:lnTo>
                    <a:pt x="1271600" y="2192871"/>
                  </a:lnTo>
                  <a:lnTo>
                    <a:pt x="1292161" y="2096643"/>
                  </a:lnTo>
                  <a:lnTo>
                    <a:pt x="1312621" y="2188197"/>
                  </a:lnTo>
                  <a:lnTo>
                    <a:pt x="1312621" y="2129726"/>
                  </a:lnTo>
                  <a:lnTo>
                    <a:pt x="1303159" y="2087372"/>
                  </a:lnTo>
                  <a:lnTo>
                    <a:pt x="1308722" y="2087372"/>
                  </a:lnTo>
                  <a:lnTo>
                    <a:pt x="1327912" y="2132419"/>
                  </a:lnTo>
                  <a:lnTo>
                    <a:pt x="1327912" y="2099919"/>
                  </a:lnTo>
                  <a:lnTo>
                    <a:pt x="1322565" y="2087372"/>
                  </a:lnTo>
                  <a:lnTo>
                    <a:pt x="1337500" y="2087372"/>
                  </a:lnTo>
                  <a:lnTo>
                    <a:pt x="1338580" y="2093531"/>
                  </a:lnTo>
                  <a:lnTo>
                    <a:pt x="1338580" y="2020189"/>
                  </a:lnTo>
                  <a:lnTo>
                    <a:pt x="1335265" y="2001253"/>
                  </a:lnTo>
                  <a:lnTo>
                    <a:pt x="1335265" y="2074672"/>
                  </a:lnTo>
                  <a:lnTo>
                    <a:pt x="1317155" y="2074672"/>
                  </a:lnTo>
                  <a:lnTo>
                    <a:pt x="1303629" y="2042909"/>
                  </a:lnTo>
                  <a:lnTo>
                    <a:pt x="1313738" y="1995576"/>
                  </a:lnTo>
                  <a:lnTo>
                    <a:pt x="1319110" y="1982381"/>
                  </a:lnTo>
                  <a:lnTo>
                    <a:pt x="1335265" y="2074672"/>
                  </a:lnTo>
                  <a:lnTo>
                    <a:pt x="1335265" y="2001253"/>
                  </a:lnTo>
                  <a:lnTo>
                    <a:pt x="1328102" y="1960321"/>
                  </a:lnTo>
                  <a:lnTo>
                    <a:pt x="1348409" y="1910461"/>
                  </a:lnTo>
                  <a:lnTo>
                    <a:pt x="1361998" y="2008124"/>
                  </a:lnTo>
                  <a:lnTo>
                    <a:pt x="1361998" y="1915121"/>
                  </a:lnTo>
                  <a:lnTo>
                    <a:pt x="1359954" y="1900428"/>
                  </a:lnTo>
                  <a:lnTo>
                    <a:pt x="1367345" y="1910143"/>
                  </a:lnTo>
                  <a:lnTo>
                    <a:pt x="1376895" y="1953793"/>
                  </a:lnTo>
                  <a:lnTo>
                    <a:pt x="1376895" y="1894192"/>
                  </a:lnTo>
                  <a:lnTo>
                    <a:pt x="1369263" y="1859254"/>
                  </a:lnTo>
                  <a:lnTo>
                    <a:pt x="1386001" y="1818144"/>
                  </a:lnTo>
                  <a:lnTo>
                    <a:pt x="1396631" y="1881797"/>
                  </a:lnTo>
                  <a:lnTo>
                    <a:pt x="1396631" y="1805241"/>
                  </a:lnTo>
                  <a:lnTo>
                    <a:pt x="1395069" y="1795881"/>
                  </a:lnTo>
                  <a:lnTo>
                    <a:pt x="1426565" y="1718564"/>
                  </a:lnTo>
                  <a:lnTo>
                    <a:pt x="1432826" y="1749780"/>
                  </a:lnTo>
                  <a:lnTo>
                    <a:pt x="1432826" y="1669516"/>
                  </a:lnTo>
                  <a:lnTo>
                    <a:pt x="1430743" y="1674634"/>
                  </a:lnTo>
                  <a:lnTo>
                    <a:pt x="1422044" y="1631188"/>
                  </a:lnTo>
                  <a:lnTo>
                    <a:pt x="1422044" y="1695983"/>
                  </a:lnTo>
                  <a:lnTo>
                    <a:pt x="1391094" y="1771992"/>
                  </a:lnTo>
                  <a:lnTo>
                    <a:pt x="1382026" y="1717636"/>
                  </a:lnTo>
                  <a:lnTo>
                    <a:pt x="1382026" y="1794268"/>
                  </a:lnTo>
                  <a:lnTo>
                    <a:pt x="1364475" y="1837347"/>
                  </a:lnTo>
                  <a:lnTo>
                    <a:pt x="1360881" y="1820887"/>
                  </a:lnTo>
                  <a:lnTo>
                    <a:pt x="1360881" y="1880552"/>
                  </a:lnTo>
                  <a:lnTo>
                    <a:pt x="1360678" y="1880298"/>
                  </a:lnTo>
                  <a:lnTo>
                    <a:pt x="1360779" y="1880069"/>
                  </a:lnTo>
                  <a:lnTo>
                    <a:pt x="1360881" y="1880552"/>
                  </a:lnTo>
                  <a:lnTo>
                    <a:pt x="1360881" y="1820887"/>
                  </a:lnTo>
                  <a:lnTo>
                    <a:pt x="1355991" y="1798485"/>
                  </a:lnTo>
                  <a:lnTo>
                    <a:pt x="1355991" y="1858175"/>
                  </a:lnTo>
                  <a:lnTo>
                    <a:pt x="1354582" y="1861667"/>
                  </a:lnTo>
                  <a:lnTo>
                    <a:pt x="1350772" y="1834222"/>
                  </a:lnTo>
                  <a:lnTo>
                    <a:pt x="1355991" y="1858175"/>
                  </a:lnTo>
                  <a:lnTo>
                    <a:pt x="1355991" y="1798485"/>
                  </a:lnTo>
                  <a:lnTo>
                    <a:pt x="1355915" y="1798129"/>
                  </a:lnTo>
                  <a:lnTo>
                    <a:pt x="1370939" y="1727796"/>
                  </a:lnTo>
                  <a:lnTo>
                    <a:pt x="1382026" y="1794268"/>
                  </a:lnTo>
                  <a:lnTo>
                    <a:pt x="1382026" y="1717636"/>
                  </a:lnTo>
                  <a:lnTo>
                    <a:pt x="1378115" y="1694180"/>
                  </a:lnTo>
                  <a:lnTo>
                    <a:pt x="1381150" y="1679968"/>
                  </a:lnTo>
                  <a:lnTo>
                    <a:pt x="1410982" y="1640751"/>
                  </a:lnTo>
                  <a:lnTo>
                    <a:pt x="1422044" y="1695983"/>
                  </a:lnTo>
                  <a:lnTo>
                    <a:pt x="1422044" y="1631188"/>
                  </a:lnTo>
                  <a:lnTo>
                    <a:pt x="1421257" y="1627251"/>
                  </a:lnTo>
                  <a:lnTo>
                    <a:pt x="1429042" y="1617027"/>
                  </a:lnTo>
                  <a:lnTo>
                    <a:pt x="1447406" y="1622082"/>
                  </a:lnTo>
                  <a:lnTo>
                    <a:pt x="1451013" y="1624825"/>
                  </a:lnTo>
                  <a:lnTo>
                    <a:pt x="1451013" y="1479397"/>
                  </a:lnTo>
                  <a:lnTo>
                    <a:pt x="1426591" y="1467180"/>
                  </a:lnTo>
                  <a:lnTo>
                    <a:pt x="1431277" y="1445272"/>
                  </a:lnTo>
                  <a:lnTo>
                    <a:pt x="1504378" y="1506067"/>
                  </a:lnTo>
                  <a:lnTo>
                    <a:pt x="1504378" y="1368361"/>
                  </a:lnTo>
                  <a:lnTo>
                    <a:pt x="1477213" y="1380274"/>
                  </a:lnTo>
                  <a:lnTo>
                    <a:pt x="1465529" y="1338059"/>
                  </a:lnTo>
                  <a:lnTo>
                    <a:pt x="1465529" y="1385404"/>
                  </a:lnTo>
                  <a:lnTo>
                    <a:pt x="1460436" y="1387640"/>
                  </a:lnTo>
                  <a:lnTo>
                    <a:pt x="1459903" y="1387792"/>
                  </a:lnTo>
                  <a:lnTo>
                    <a:pt x="1448904" y="1362748"/>
                  </a:lnTo>
                  <a:lnTo>
                    <a:pt x="1453413" y="1341615"/>
                  </a:lnTo>
                  <a:lnTo>
                    <a:pt x="1465529" y="1385404"/>
                  </a:lnTo>
                  <a:lnTo>
                    <a:pt x="1465529" y="1338059"/>
                  </a:lnTo>
                  <a:lnTo>
                    <a:pt x="1459115" y="1314881"/>
                  </a:lnTo>
                  <a:lnTo>
                    <a:pt x="1484934" y="1194003"/>
                  </a:lnTo>
                  <a:lnTo>
                    <a:pt x="1513459" y="1206246"/>
                  </a:lnTo>
                  <a:lnTo>
                    <a:pt x="1513014" y="1198638"/>
                  </a:lnTo>
                  <a:lnTo>
                    <a:pt x="1532128" y="1204087"/>
                  </a:lnTo>
                  <a:lnTo>
                    <a:pt x="1531302" y="1199730"/>
                  </a:lnTo>
                  <a:lnTo>
                    <a:pt x="1541653" y="1201928"/>
                  </a:lnTo>
                  <a:lnTo>
                    <a:pt x="1534680" y="1175004"/>
                  </a:lnTo>
                  <a:lnTo>
                    <a:pt x="1506093" y="1064514"/>
                  </a:lnTo>
                  <a:lnTo>
                    <a:pt x="1505254" y="1065428"/>
                  </a:lnTo>
                  <a:lnTo>
                    <a:pt x="1505204" y="1064514"/>
                  </a:lnTo>
                  <a:lnTo>
                    <a:pt x="1461223" y="1079487"/>
                  </a:lnTo>
                  <a:lnTo>
                    <a:pt x="1461223" y="1244066"/>
                  </a:lnTo>
                  <a:lnTo>
                    <a:pt x="1451775" y="1288338"/>
                  </a:lnTo>
                  <a:lnTo>
                    <a:pt x="1450187" y="1282623"/>
                  </a:lnTo>
                  <a:lnTo>
                    <a:pt x="1461223" y="1244066"/>
                  </a:lnTo>
                  <a:lnTo>
                    <a:pt x="1461223" y="1079487"/>
                  </a:lnTo>
                  <a:lnTo>
                    <a:pt x="1460855" y="1079614"/>
                  </a:lnTo>
                  <a:lnTo>
                    <a:pt x="1460855" y="1199248"/>
                  </a:lnTo>
                  <a:lnTo>
                    <a:pt x="1447596" y="1245539"/>
                  </a:lnTo>
                  <a:lnTo>
                    <a:pt x="1447596" y="1391196"/>
                  </a:lnTo>
                  <a:lnTo>
                    <a:pt x="1442516" y="1392605"/>
                  </a:lnTo>
                  <a:lnTo>
                    <a:pt x="1444383" y="1383893"/>
                  </a:lnTo>
                  <a:lnTo>
                    <a:pt x="1447596" y="1391196"/>
                  </a:lnTo>
                  <a:lnTo>
                    <a:pt x="1447596" y="1245539"/>
                  </a:lnTo>
                  <a:lnTo>
                    <a:pt x="1446072" y="1250861"/>
                  </a:lnTo>
                  <a:lnTo>
                    <a:pt x="1446072" y="1315072"/>
                  </a:lnTo>
                  <a:lnTo>
                    <a:pt x="1440141" y="1342809"/>
                  </a:lnTo>
                  <a:lnTo>
                    <a:pt x="1435785" y="1332903"/>
                  </a:lnTo>
                  <a:lnTo>
                    <a:pt x="1443520" y="1305877"/>
                  </a:lnTo>
                  <a:lnTo>
                    <a:pt x="1446072" y="1315072"/>
                  </a:lnTo>
                  <a:lnTo>
                    <a:pt x="1446072" y="1250861"/>
                  </a:lnTo>
                  <a:lnTo>
                    <a:pt x="1443697" y="1259141"/>
                  </a:lnTo>
                  <a:lnTo>
                    <a:pt x="1437754" y="1237678"/>
                  </a:lnTo>
                  <a:lnTo>
                    <a:pt x="1456245" y="1194689"/>
                  </a:lnTo>
                  <a:lnTo>
                    <a:pt x="1460855" y="1199248"/>
                  </a:lnTo>
                  <a:lnTo>
                    <a:pt x="1460855" y="1079614"/>
                  </a:lnTo>
                  <a:lnTo>
                    <a:pt x="1446504" y="1084503"/>
                  </a:lnTo>
                  <a:lnTo>
                    <a:pt x="1446504" y="1185062"/>
                  </a:lnTo>
                  <a:lnTo>
                    <a:pt x="1437030" y="1207109"/>
                  </a:lnTo>
                  <a:lnTo>
                    <a:pt x="1437030" y="1282407"/>
                  </a:lnTo>
                  <a:lnTo>
                    <a:pt x="1435633" y="1287284"/>
                  </a:lnTo>
                  <a:lnTo>
                    <a:pt x="1435633" y="1363967"/>
                  </a:lnTo>
                  <a:lnTo>
                    <a:pt x="1428699" y="1396441"/>
                  </a:lnTo>
                  <a:lnTo>
                    <a:pt x="1420228" y="1398790"/>
                  </a:lnTo>
                  <a:lnTo>
                    <a:pt x="1420228" y="1436090"/>
                  </a:lnTo>
                  <a:lnTo>
                    <a:pt x="1414843" y="1461300"/>
                  </a:lnTo>
                  <a:lnTo>
                    <a:pt x="1407655" y="1457706"/>
                  </a:lnTo>
                  <a:lnTo>
                    <a:pt x="1407655" y="1624139"/>
                  </a:lnTo>
                  <a:lnTo>
                    <a:pt x="1387373" y="1650796"/>
                  </a:lnTo>
                  <a:lnTo>
                    <a:pt x="1400606" y="1588858"/>
                  </a:lnTo>
                  <a:lnTo>
                    <a:pt x="1402346" y="1597621"/>
                  </a:lnTo>
                  <a:lnTo>
                    <a:pt x="1399413" y="1600200"/>
                  </a:lnTo>
                  <a:lnTo>
                    <a:pt x="1403184" y="1601749"/>
                  </a:lnTo>
                  <a:lnTo>
                    <a:pt x="1407655" y="1624139"/>
                  </a:lnTo>
                  <a:lnTo>
                    <a:pt x="1407655" y="1457706"/>
                  </a:lnTo>
                  <a:lnTo>
                    <a:pt x="1400975" y="1454365"/>
                  </a:lnTo>
                  <a:lnTo>
                    <a:pt x="1408912" y="1426692"/>
                  </a:lnTo>
                  <a:lnTo>
                    <a:pt x="1420228" y="1436090"/>
                  </a:lnTo>
                  <a:lnTo>
                    <a:pt x="1420228" y="1398790"/>
                  </a:lnTo>
                  <a:lnTo>
                    <a:pt x="1416621" y="1399781"/>
                  </a:lnTo>
                  <a:lnTo>
                    <a:pt x="1430337" y="1351915"/>
                  </a:lnTo>
                  <a:lnTo>
                    <a:pt x="1435633" y="1363967"/>
                  </a:lnTo>
                  <a:lnTo>
                    <a:pt x="1435633" y="1287284"/>
                  </a:lnTo>
                  <a:lnTo>
                    <a:pt x="1427784" y="1314678"/>
                  </a:lnTo>
                  <a:lnTo>
                    <a:pt x="1422336" y="1302283"/>
                  </a:lnTo>
                  <a:lnTo>
                    <a:pt x="1422336" y="1333703"/>
                  </a:lnTo>
                  <a:lnTo>
                    <a:pt x="1415796" y="1356537"/>
                  </a:lnTo>
                  <a:lnTo>
                    <a:pt x="1415796" y="1407236"/>
                  </a:lnTo>
                  <a:lnTo>
                    <a:pt x="1414297" y="1407896"/>
                  </a:lnTo>
                  <a:lnTo>
                    <a:pt x="1414805" y="1406144"/>
                  </a:lnTo>
                  <a:lnTo>
                    <a:pt x="1415796" y="1407236"/>
                  </a:lnTo>
                  <a:lnTo>
                    <a:pt x="1415796" y="1356537"/>
                  </a:lnTo>
                  <a:lnTo>
                    <a:pt x="1399184" y="1414526"/>
                  </a:lnTo>
                  <a:lnTo>
                    <a:pt x="1395984" y="1415923"/>
                  </a:lnTo>
                  <a:lnTo>
                    <a:pt x="1398244" y="1417815"/>
                  </a:lnTo>
                  <a:lnTo>
                    <a:pt x="1389862" y="1447101"/>
                  </a:lnTo>
                  <a:lnTo>
                    <a:pt x="1389862" y="1578267"/>
                  </a:lnTo>
                  <a:lnTo>
                    <a:pt x="1372412" y="1659978"/>
                  </a:lnTo>
                  <a:lnTo>
                    <a:pt x="1363357" y="1605724"/>
                  </a:lnTo>
                  <a:lnTo>
                    <a:pt x="1363357" y="1682369"/>
                  </a:lnTo>
                  <a:lnTo>
                    <a:pt x="1363065" y="1682762"/>
                  </a:lnTo>
                  <a:lnTo>
                    <a:pt x="1363065" y="1703730"/>
                  </a:lnTo>
                  <a:lnTo>
                    <a:pt x="1349336" y="1768017"/>
                  </a:lnTo>
                  <a:lnTo>
                    <a:pt x="1344917" y="1747837"/>
                  </a:lnTo>
                  <a:lnTo>
                    <a:pt x="1344917" y="1885391"/>
                  </a:lnTo>
                  <a:lnTo>
                    <a:pt x="1328851" y="1924850"/>
                  </a:lnTo>
                  <a:lnTo>
                    <a:pt x="1339735" y="1873859"/>
                  </a:lnTo>
                  <a:lnTo>
                    <a:pt x="1344104" y="1879600"/>
                  </a:lnTo>
                  <a:lnTo>
                    <a:pt x="1344917" y="1885391"/>
                  </a:lnTo>
                  <a:lnTo>
                    <a:pt x="1344917" y="1747837"/>
                  </a:lnTo>
                  <a:lnTo>
                    <a:pt x="1341475" y="1732102"/>
                  </a:lnTo>
                  <a:lnTo>
                    <a:pt x="1363065" y="1703730"/>
                  </a:lnTo>
                  <a:lnTo>
                    <a:pt x="1363065" y="1682762"/>
                  </a:lnTo>
                  <a:lnTo>
                    <a:pt x="1337919" y="1715795"/>
                  </a:lnTo>
                  <a:lnTo>
                    <a:pt x="1336776" y="1710563"/>
                  </a:lnTo>
                  <a:lnTo>
                    <a:pt x="1336776" y="1826806"/>
                  </a:lnTo>
                  <a:lnTo>
                    <a:pt x="1333093" y="1844052"/>
                  </a:lnTo>
                  <a:lnTo>
                    <a:pt x="1329575" y="1839442"/>
                  </a:lnTo>
                  <a:lnTo>
                    <a:pt x="1329575" y="1860511"/>
                  </a:lnTo>
                  <a:lnTo>
                    <a:pt x="1319174" y="1909267"/>
                  </a:lnTo>
                  <a:lnTo>
                    <a:pt x="1312113" y="1868970"/>
                  </a:lnTo>
                  <a:lnTo>
                    <a:pt x="1312113" y="1942312"/>
                  </a:lnTo>
                  <a:lnTo>
                    <a:pt x="1303312" y="1983486"/>
                  </a:lnTo>
                  <a:lnTo>
                    <a:pt x="1303312" y="2074672"/>
                  </a:lnTo>
                  <a:lnTo>
                    <a:pt x="1300314" y="2074672"/>
                  </a:lnTo>
                  <a:lnTo>
                    <a:pt x="1298549" y="2066734"/>
                  </a:lnTo>
                  <a:lnTo>
                    <a:pt x="1299006" y="2064575"/>
                  </a:lnTo>
                  <a:lnTo>
                    <a:pt x="1303312" y="2074672"/>
                  </a:lnTo>
                  <a:lnTo>
                    <a:pt x="1303312" y="1983486"/>
                  </a:lnTo>
                  <a:lnTo>
                    <a:pt x="1301483" y="1992033"/>
                  </a:lnTo>
                  <a:lnTo>
                    <a:pt x="1291945" y="2015477"/>
                  </a:lnTo>
                  <a:lnTo>
                    <a:pt x="1285519" y="2000415"/>
                  </a:lnTo>
                  <a:lnTo>
                    <a:pt x="1285519" y="2066861"/>
                  </a:lnTo>
                  <a:lnTo>
                    <a:pt x="1283843" y="2074672"/>
                  </a:lnTo>
                  <a:lnTo>
                    <a:pt x="1281518" y="2074672"/>
                  </a:lnTo>
                  <a:lnTo>
                    <a:pt x="1285227" y="2065578"/>
                  </a:lnTo>
                  <a:lnTo>
                    <a:pt x="1285519" y="2066861"/>
                  </a:lnTo>
                  <a:lnTo>
                    <a:pt x="1285519" y="2000415"/>
                  </a:lnTo>
                  <a:lnTo>
                    <a:pt x="1281722" y="1991499"/>
                  </a:lnTo>
                  <a:lnTo>
                    <a:pt x="1281125" y="1988832"/>
                  </a:lnTo>
                  <a:lnTo>
                    <a:pt x="1281125" y="2087372"/>
                  </a:lnTo>
                  <a:lnTo>
                    <a:pt x="1264145" y="2166861"/>
                  </a:lnTo>
                  <a:lnTo>
                    <a:pt x="1258506" y="2147214"/>
                  </a:lnTo>
                  <a:lnTo>
                    <a:pt x="1258506" y="2193252"/>
                  </a:lnTo>
                  <a:lnTo>
                    <a:pt x="1244460" y="2259063"/>
                  </a:lnTo>
                  <a:lnTo>
                    <a:pt x="1241247" y="2255659"/>
                  </a:lnTo>
                  <a:lnTo>
                    <a:pt x="1241247" y="2274125"/>
                  </a:lnTo>
                  <a:lnTo>
                    <a:pt x="1216190" y="2391435"/>
                  </a:lnTo>
                  <a:lnTo>
                    <a:pt x="1210246" y="2378354"/>
                  </a:lnTo>
                  <a:lnTo>
                    <a:pt x="1210246" y="2419261"/>
                  </a:lnTo>
                  <a:lnTo>
                    <a:pt x="1182611" y="2548636"/>
                  </a:lnTo>
                  <a:lnTo>
                    <a:pt x="1179906" y="2548636"/>
                  </a:lnTo>
                  <a:lnTo>
                    <a:pt x="1179906" y="2561336"/>
                  </a:lnTo>
                  <a:lnTo>
                    <a:pt x="1162532" y="2642679"/>
                  </a:lnTo>
                  <a:lnTo>
                    <a:pt x="1159179" y="2638793"/>
                  </a:lnTo>
                  <a:lnTo>
                    <a:pt x="1159179" y="2658376"/>
                  </a:lnTo>
                  <a:lnTo>
                    <a:pt x="1131925" y="2786024"/>
                  </a:lnTo>
                  <a:lnTo>
                    <a:pt x="1154239" y="2652623"/>
                  </a:lnTo>
                  <a:lnTo>
                    <a:pt x="1159179" y="2658376"/>
                  </a:lnTo>
                  <a:lnTo>
                    <a:pt x="1159179" y="2638793"/>
                  </a:lnTo>
                  <a:lnTo>
                    <a:pt x="1156982" y="2636228"/>
                  </a:lnTo>
                  <a:lnTo>
                    <a:pt x="1169504" y="2561336"/>
                  </a:lnTo>
                  <a:lnTo>
                    <a:pt x="1179906" y="2561336"/>
                  </a:lnTo>
                  <a:lnTo>
                    <a:pt x="1179906" y="2548636"/>
                  </a:lnTo>
                  <a:lnTo>
                    <a:pt x="1171638" y="2548636"/>
                  </a:lnTo>
                  <a:lnTo>
                    <a:pt x="1189405" y="2442413"/>
                  </a:lnTo>
                  <a:lnTo>
                    <a:pt x="1210246" y="2419261"/>
                  </a:lnTo>
                  <a:lnTo>
                    <a:pt x="1210246" y="2378354"/>
                  </a:lnTo>
                  <a:lnTo>
                    <a:pt x="1207554" y="2372423"/>
                  </a:lnTo>
                  <a:lnTo>
                    <a:pt x="1207554" y="2403348"/>
                  </a:lnTo>
                  <a:lnTo>
                    <a:pt x="1193292" y="2419185"/>
                  </a:lnTo>
                  <a:lnTo>
                    <a:pt x="1199057" y="2384653"/>
                  </a:lnTo>
                  <a:lnTo>
                    <a:pt x="1207554" y="2403348"/>
                  </a:lnTo>
                  <a:lnTo>
                    <a:pt x="1207554" y="2372423"/>
                  </a:lnTo>
                  <a:lnTo>
                    <a:pt x="1202842" y="2362047"/>
                  </a:lnTo>
                  <a:lnTo>
                    <a:pt x="1221130" y="2252751"/>
                  </a:lnTo>
                  <a:lnTo>
                    <a:pt x="1241247" y="2274125"/>
                  </a:lnTo>
                  <a:lnTo>
                    <a:pt x="1241247" y="2255659"/>
                  </a:lnTo>
                  <a:lnTo>
                    <a:pt x="1223759" y="2237079"/>
                  </a:lnTo>
                  <a:lnTo>
                    <a:pt x="1229614" y="2202103"/>
                  </a:lnTo>
                  <a:lnTo>
                    <a:pt x="1248054" y="2156803"/>
                  </a:lnTo>
                  <a:lnTo>
                    <a:pt x="1258506" y="2193252"/>
                  </a:lnTo>
                  <a:lnTo>
                    <a:pt x="1258506" y="2147214"/>
                  </a:lnTo>
                  <a:lnTo>
                    <a:pt x="1255801" y="2137778"/>
                  </a:lnTo>
                  <a:lnTo>
                    <a:pt x="1276337" y="2087372"/>
                  </a:lnTo>
                  <a:lnTo>
                    <a:pt x="1281125" y="2087372"/>
                  </a:lnTo>
                  <a:lnTo>
                    <a:pt x="1281125" y="1988832"/>
                  </a:lnTo>
                  <a:lnTo>
                    <a:pt x="1280375" y="1985467"/>
                  </a:lnTo>
                  <a:lnTo>
                    <a:pt x="1280375" y="2043874"/>
                  </a:lnTo>
                  <a:lnTo>
                    <a:pt x="1267828" y="2074672"/>
                  </a:lnTo>
                  <a:lnTo>
                    <a:pt x="1262659" y="2074672"/>
                  </a:lnTo>
                  <a:lnTo>
                    <a:pt x="1262659" y="2087372"/>
                  </a:lnTo>
                  <a:lnTo>
                    <a:pt x="1250149" y="2118080"/>
                  </a:lnTo>
                  <a:lnTo>
                    <a:pt x="1246060" y="2103805"/>
                  </a:lnTo>
                  <a:lnTo>
                    <a:pt x="1248816" y="2087372"/>
                  </a:lnTo>
                  <a:lnTo>
                    <a:pt x="1262659" y="2087372"/>
                  </a:lnTo>
                  <a:lnTo>
                    <a:pt x="1262659" y="2074672"/>
                  </a:lnTo>
                  <a:lnTo>
                    <a:pt x="1250950" y="2074672"/>
                  </a:lnTo>
                  <a:lnTo>
                    <a:pt x="1265720" y="1986432"/>
                  </a:lnTo>
                  <a:lnTo>
                    <a:pt x="1269555" y="1995436"/>
                  </a:lnTo>
                  <a:lnTo>
                    <a:pt x="1280375" y="2043874"/>
                  </a:lnTo>
                  <a:lnTo>
                    <a:pt x="1280375" y="1985467"/>
                  </a:lnTo>
                  <a:lnTo>
                    <a:pt x="1272095" y="1948332"/>
                  </a:lnTo>
                  <a:lnTo>
                    <a:pt x="1289812" y="1842427"/>
                  </a:lnTo>
                  <a:lnTo>
                    <a:pt x="1292809" y="1831987"/>
                  </a:lnTo>
                  <a:lnTo>
                    <a:pt x="1312113" y="1942312"/>
                  </a:lnTo>
                  <a:lnTo>
                    <a:pt x="1312113" y="1868970"/>
                  </a:lnTo>
                  <a:lnTo>
                    <a:pt x="1304963" y="1828152"/>
                  </a:lnTo>
                  <a:lnTo>
                    <a:pt x="1329575" y="1860511"/>
                  </a:lnTo>
                  <a:lnTo>
                    <a:pt x="1329575" y="1839442"/>
                  </a:lnTo>
                  <a:lnTo>
                    <a:pt x="1301305" y="1802282"/>
                  </a:lnTo>
                  <a:lnTo>
                    <a:pt x="1309293" y="1774393"/>
                  </a:lnTo>
                  <a:lnTo>
                    <a:pt x="1326349" y="1751977"/>
                  </a:lnTo>
                  <a:lnTo>
                    <a:pt x="1336776" y="1826806"/>
                  </a:lnTo>
                  <a:lnTo>
                    <a:pt x="1336776" y="1710563"/>
                  </a:lnTo>
                  <a:lnTo>
                    <a:pt x="1332801" y="1692351"/>
                  </a:lnTo>
                  <a:lnTo>
                    <a:pt x="1353172" y="1621282"/>
                  </a:lnTo>
                  <a:lnTo>
                    <a:pt x="1363357" y="1682369"/>
                  </a:lnTo>
                  <a:lnTo>
                    <a:pt x="1363357" y="1605724"/>
                  </a:lnTo>
                  <a:lnTo>
                    <a:pt x="1361249" y="1593088"/>
                  </a:lnTo>
                  <a:lnTo>
                    <a:pt x="1378204" y="1533880"/>
                  </a:lnTo>
                  <a:lnTo>
                    <a:pt x="1378204" y="1568907"/>
                  </a:lnTo>
                  <a:lnTo>
                    <a:pt x="1377823" y="1569085"/>
                  </a:lnTo>
                  <a:lnTo>
                    <a:pt x="1378204" y="1569377"/>
                  </a:lnTo>
                  <a:lnTo>
                    <a:pt x="1378204" y="1569974"/>
                  </a:lnTo>
                  <a:lnTo>
                    <a:pt x="1378673" y="1569745"/>
                  </a:lnTo>
                  <a:lnTo>
                    <a:pt x="1389862" y="1578267"/>
                  </a:lnTo>
                  <a:lnTo>
                    <a:pt x="1389862" y="1447101"/>
                  </a:lnTo>
                  <a:lnTo>
                    <a:pt x="1389430" y="1448600"/>
                  </a:lnTo>
                  <a:lnTo>
                    <a:pt x="1385036" y="1446403"/>
                  </a:lnTo>
                  <a:lnTo>
                    <a:pt x="1378204" y="1412265"/>
                  </a:lnTo>
                  <a:lnTo>
                    <a:pt x="1378204" y="1476984"/>
                  </a:lnTo>
                  <a:lnTo>
                    <a:pt x="1378204" y="1487766"/>
                  </a:lnTo>
                  <a:lnTo>
                    <a:pt x="1374660" y="1500124"/>
                  </a:lnTo>
                  <a:lnTo>
                    <a:pt x="1371015" y="1500124"/>
                  </a:lnTo>
                  <a:lnTo>
                    <a:pt x="1371015" y="1512824"/>
                  </a:lnTo>
                  <a:lnTo>
                    <a:pt x="1356385" y="1563954"/>
                  </a:lnTo>
                  <a:lnTo>
                    <a:pt x="1348308" y="1515567"/>
                  </a:lnTo>
                  <a:lnTo>
                    <a:pt x="1348308" y="1592148"/>
                  </a:lnTo>
                  <a:lnTo>
                    <a:pt x="1327289" y="1665516"/>
                  </a:lnTo>
                  <a:lnTo>
                    <a:pt x="1323886" y="1641005"/>
                  </a:lnTo>
                  <a:lnTo>
                    <a:pt x="1323886" y="1734235"/>
                  </a:lnTo>
                  <a:lnTo>
                    <a:pt x="1318933" y="1740750"/>
                  </a:lnTo>
                  <a:lnTo>
                    <a:pt x="1322882" y="1726971"/>
                  </a:lnTo>
                  <a:lnTo>
                    <a:pt x="1323886" y="1734235"/>
                  </a:lnTo>
                  <a:lnTo>
                    <a:pt x="1323886" y="1641005"/>
                  </a:lnTo>
                  <a:lnTo>
                    <a:pt x="1323721" y="1639811"/>
                  </a:lnTo>
                  <a:lnTo>
                    <a:pt x="1340015" y="1542402"/>
                  </a:lnTo>
                  <a:lnTo>
                    <a:pt x="1348308" y="1592148"/>
                  </a:lnTo>
                  <a:lnTo>
                    <a:pt x="1348308" y="1515567"/>
                  </a:lnTo>
                  <a:lnTo>
                    <a:pt x="1347851" y="1512824"/>
                  </a:lnTo>
                  <a:lnTo>
                    <a:pt x="1371015" y="1512824"/>
                  </a:lnTo>
                  <a:lnTo>
                    <a:pt x="1371015" y="1500124"/>
                  </a:lnTo>
                  <a:lnTo>
                    <a:pt x="1347089" y="1500124"/>
                  </a:lnTo>
                  <a:lnTo>
                    <a:pt x="1361211" y="1415681"/>
                  </a:lnTo>
                  <a:lnTo>
                    <a:pt x="1364437" y="1408188"/>
                  </a:lnTo>
                  <a:lnTo>
                    <a:pt x="1378204" y="1476984"/>
                  </a:lnTo>
                  <a:lnTo>
                    <a:pt x="1378204" y="1412265"/>
                  </a:lnTo>
                  <a:lnTo>
                    <a:pt x="1373276" y="1387640"/>
                  </a:lnTo>
                  <a:lnTo>
                    <a:pt x="1409255" y="1303947"/>
                  </a:lnTo>
                  <a:lnTo>
                    <a:pt x="1422336" y="1333703"/>
                  </a:lnTo>
                  <a:lnTo>
                    <a:pt x="1422336" y="1302283"/>
                  </a:lnTo>
                  <a:lnTo>
                    <a:pt x="1416088" y="1288059"/>
                  </a:lnTo>
                  <a:lnTo>
                    <a:pt x="1429778" y="1256220"/>
                  </a:lnTo>
                  <a:lnTo>
                    <a:pt x="1437030" y="1282407"/>
                  </a:lnTo>
                  <a:lnTo>
                    <a:pt x="1437030" y="1207109"/>
                  </a:lnTo>
                  <a:lnTo>
                    <a:pt x="1432331" y="1218031"/>
                  </a:lnTo>
                  <a:lnTo>
                    <a:pt x="1424355" y="1189189"/>
                  </a:lnTo>
                  <a:lnTo>
                    <a:pt x="1424355" y="1236586"/>
                  </a:lnTo>
                  <a:lnTo>
                    <a:pt x="1409077" y="1272095"/>
                  </a:lnTo>
                  <a:lnTo>
                    <a:pt x="1402257" y="1256550"/>
                  </a:lnTo>
                  <a:lnTo>
                    <a:pt x="1402257" y="1287983"/>
                  </a:lnTo>
                  <a:lnTo>
                    <a:pt x="1370050" y="1362887"/>
                  </a:lnTo>
                  <a:lnTo>
                    <a:pt x="1388021" y="1255547"/>
                  </a:lnTo>
                  <a:lnTo>
                    <a:pt x="1402257" y="1287983"/>
                  </a:lnTo>
                  <a:lnTo>
                    <a:pt x="1402257" y="1256550"/>
                  </a:lnTo>
                  <a:lnTo>
                    <a:pt x="1391831" y="1232763"/>
                  </a:lnTo>
                  <a:lnTo>
                    <a:pt x="1400784" y="1179182"/>
                  </a:lnTo>
                  <a:lnTo>
                    <a:pt x="1406791" y="1173111"/>
                  </a:lnTo>
                  <a:lnTo>
                    <a:pt x="1424355" y="1236586"/>
                  </a:lnTo>
                  <a:lnTo>
                    <a:pt x="1424355" y="1189189"/>
                  </a:lnTo>
                  <a:lnTo>
                    <a:pt x="1420774" y="1176223"/>
                  </a:lnTo>
                  <a:lnTo>
                    <a:pt x="1442186" y="1180795"/>
                  </a:lnTo>
                  <a:lnTo>
                    <a:pt x="1446504" y="1185062"/>
                  </a:lnTo>
                  <a:lnTo>
                    <a:pt x="1446504" y="1084503"/>
                  </a:lnTo>
                  <a:lnTo>
                    <a:pt x="1420202" y="1093457"/>
                  </a:lnTo>
                  <a:lnTo>
                    <a:pt x="1420202" y="1172070"/>
                  </a:lnTo>
                  <a:lnTo>
                    <a:pt x="1419771" y="1172603"/>
                  </a:lnTo>
                  <a:lnTo>
                    <a:pt x="1419567" y="1171892"/>
                  </a:lnTo>
                  <a:lnTo>
                    <a:pt x="1420202" y="1172070"/>
                  </a:lnTo>
                  <a:lnTo>
                    <a:pt x="1420202" y="1093457"/>
                  </a:lnTo>
                  <a:lnTo>
                    <a:pt x="1414830" y="1095273"/>
                  </a:lnTo>
                  <a:lnTo>
                    <a:pt x="1426184" y="1027430"/>
                  </a:lnTo>
                  <a:lnTo>
                    <a:pt x="1505204" y="1064514"/>
                  </a:lnTo>
                  <a:lnTo>
                    <a:pt x="1505115" y="1064107"/>
                  </a:lnTo>
                  <a:lnTo>
                    <a:pt x="1505712" y="1064641"/>
                  </a:lnTo>
                  <a:lnTo>
                    <a:pt x="1515160" y="960501"/>
                  </a:lnTo>
                  <a:lnTo>
                    <a:pt x="1518539" y="923290"/>
                  </a:lnTo>
                  <a:lnTo>
                    <a:pt x="1479118" y="938707"/>
                  </a:lnTo>
                  <a:lnTo>
                    <a:pt x="1476375" y="925449"/>
                  </a:lnTo>
                  <a:lnTo>
                    <a:pt x="1462290" y="936574"/>
                  </a:lnTo>
                  <a:lnTo>
                    <a:pt x="1451902" y="910069"/>
                  </a:lnTo>
                  <a:lnTo>
                    <a:pt x="1451902" y="944778"/>
                  </a:lnTo>
                  <a:lnTo>
                    <a:pt x="1440434" y="953833"/>
                  </a:lnTo>
                  <a:lnTo>
                    <a:pt x="1438363" y="954646"/>
                  </a:lnTo>
                  <a:lnTo>
                    <a:pt x="1443570" y="923531"/>
                  </a:lnTo>
                  <a:lnTo>
                    <a:pt x="1451902" y="944778"/>
                  </a:lnTo>
                  <a:lnTo>
                    <a:pt x="1451902" y="910069"/>
                  </a:lnTo>
                  <a:lnTo>
                    <a:pt x="1447647" y="899198"/>
                  </a:lnTo>
                  <a:lnTo>
                    <a:pt x="1490408" y="643559"/>
                  </a:lnTo>
                  <a:lnTo>
                    <a:pt x="1512316" y="653161"/>
                  </a:lnTo>
                  <a:lnTo>
                    <a:pt x="1511896" y="644944"/>
                  </a:lnTo>
                  <a:lnTo>
                    <a:pt x="1532382" y="650621"/>
                  </a:lnTo>
                  <a:lnTo>
                    <a:pt x="1531543" y="646366"/>
                  </a:lnTo>
                  <a:lnTo>
                    <a:pt x="1542288" y="648589"/>
                  </a:lnTo>
                  <a:lnTo>
                    <a:pt x="1541614" y="646049"/>
                  </a:lnTo>
                  <a:lnTo>
                    <a:pt x="1547749" y="647065"/>
                  </a:lnTo>
                  <a:lnTo>
                    <a:pt x="1540344" y="622935"/>
                  </a:lnTo>
                  <a:lnTo>
                    <a:pt x="1506093" y="511302"/>
                  </a:lnTo>
                  <a:lnTo>
                    <a:pt x="1505369" y="512203"/>
                  </a:lnTo>
                  <a:lnTo>
                    <a:pt x="1505204" y="511302"/>
                  </a:lnTo>
                  <a:lnTo>
                    <a:pt x="1464754" y="544931"/>
                  </a:lnTo>
                  <a:lnTo>
                    <a:pt x="1464754" y="633196"/>
                  </a:lnTo>
                  <a:lnTo>
                    <a:pt x="1462913" y="639813"/>
                  </a:lnTo>
                  <a:lnTo>
                    <a:pt x="1462913" y="686879"/>
                  </a:lnTo>
                  <a:lnTo>
                    <a:pt x="1447571" y="760298"/>
                  </a:lnTo>
                  <a:lnTo>
                    <a:pt x="1447571" y="822401"/>
                  </a:lnTo>
                  <a:lnTo>
                    <a:pt x="1438592" y="876096"/>
                  </a:lnTo>
                  <a:lnTo>
                    <a:pt x="1437132" y="872375"/>
                  </a:lnTo>
                  <a:lnTo>
                    <a:pt x="1447571" y="822401"/>
                  </a:lnTo>
                  <a:lnTo>
                    <a:pt x="1447571" y="760298"/>
                  </a:lnTo>
                  <a:lnTo>
                    <a:pt x="1434528" y="822706"/>
                  </a:lnTo>
                  <a:lnTo>
                    <a:pt x="1434528" y="900442"/>
                  </a:lnTo>
                  <a:lnTo>
                    <a:pt x="1425638" y="953528"/>
                  </a:lnTo>
                  <a:lnTo>
                    <a:pt x="1421307" y="948067"/>
                  </a:lnTo>
                  <a:lnTo>
                    <a:pt x="1432394" y="895019"/>
                  </a:lnTo>
                  <a:lnTo>
                    <a:pt x="1434528" y="900442"/>
                  </a:lnTo>
                  <a:lnTo>
                    <a:pt x="1434528" y="822706"/>
                  </a:lnTo>
                  <a:lnTo>
                    <a:pt x="1428661" y="850773"/>
                  </a:lnTo>
                  <a:lnTo>
                    <a:pt x="1423936" y="838720"/>
                  </a:lnTo>
                  <a:lnTo>
                    <a:pt x="1423936" y="873429"/>
                  </a:lnTo>
                  <a:lnTo>
                    <a:pt x="1414221" y="919899"/>
                  </a:lnTo>
                  <a:lnTo>
                    <a:pt x="1414221" y="1021816"/>
                  </a:lnTo>
                  <a:lnTo>
                    <a:pt x="1401152" y="1099921"/>
                  </a:lnTo>
                  <a:lnTo>
                    <a:pt x="1399781" y="1100391"/>
                  </a:lnTo>
                  <a:lnTo>
                    <a:pt x="1395361" y="1084414"/>
                  </a:lnTo>
                  <a:lnTo>
                    <a:pt x="1395361" y="1134503"/>
                  </a:lnTo>
                  <a:lnTo>
                    <a:pt x="1388897" y="1173200"/>
                  </a:lnTo>
                  <a:lnTo>
                    <a:pt x="1385265" y="1176883"/>
                  </a:lnTo>
                  <a:lnTo>
                    <a:pt x="1385265" y="1194892"/>
                  </a:lnTo>
                  <a:lnTo>
                    <a:pt x="1382496" y="1211503"/>
                  </a:lnTo>
                  <a:lnTo>
                    <a:pt x="1378673" y="1202829"/>
                  </a:lnTo>
                  <a:lnTo>
                    <a:pt x="1378673" y="1234287"/>
                  </a:lnTo>
                  <a:lnTo>
                    <a:pt x="1362252" y="1332509"/>
                  </a:lnTo>
                  <a:lnTo>
                    <a:pt x="1356347" y="1303032"/>
                  </a:lnTo>
                  <a:lnTo>
                    <a:pt x="1356347" y="1367764"/>
                  </a:lnTo>
                  <a:lnTo>
                    <a:pt x="1348955" y="1411922"/>
                  </a:lnTo>
                  <a:lnTo>
                    <a:pt x="1340129" y="1432458"/>
                  </a:lnTo>
                  <a:lnTo>
                    <a:pt x="1340129" y="1464703"/>
                  </a:lnTo>
                  <a:lnTo>
                    <a:pt x="1339989" y="1465605"/>
                  </a:lnTo>
                  <a:lnTo>
                    <a:pt x="1339913" y="1465211"/>
                  </a:lnTo>
                  <a:lnTo>
                    <a:pt x="1340129" y="1464703"/>
                  </a:lnTo>
                  <a:lnTo>
                    <a:pt x="1340129" y="1432458"/>
                  </a:lnTo>
                  <a:lnTo>
                    <a:pt x="1336040" y="1441970"/>
                  </a:lnTo>
                  <a:lnTo>
                    <a:pt x="1332953" y="1423479"/>
                  </a:lnTo>
                  <a:lnTo>
                    <a:pt x="1332953" y="1500124"/>
                  </a:lnTo>
                  <a:lnTo>
                    <a:pt x="1332077" y="1500124"/>
                  </a:lnTo>
                  <a:lnTo>
                    <a:pt x="1332077" y="1512824"/>
                  </a:lnTo>
                  <a:lnTo>
                    <a:pt x="1318577" y="1593608"/>
                  </a:lnTo>
                  <a:lnTo>
                    <a:pt x="1318577" y="1695945"/>
                  </a:lnTo>
                  <a:lnTo>
                    <a:pt x="1308328" y="1731708"/>
                  </a:lnTo>
                  <a:lnTo>
                    <a:pt x="1316647" y="1682026"/>
                  </a:lnTo>
                  <a:lnTo>
                    <a:pt x="1318577" y="1695945"/>
                  </a:lnTo>
                  <a:lnTo>
                    <a:pt x="1318577" y="1593608"/>
                  </a:lnTo>
                  <a:lnTo>
                    <a:pt x="1317879" y="1597787"/>
                  </a:lnTo>
                  <a:lnTo>
                    <a:pt x="1309738" y="1539367"/>
                  </a:lnTo>
                  <a:lnTo>
                    <a:pt x="1309738" y="1646466"/>
                  </a:lnTo>
                  <a:lnTo>
                    <a:pt x="1291869" y="1753247"/>
                  </a:lnTo>
                  <a:lnTo>
                    <a:pt x="1283500" y="1705444"/>
                  </a:lnTo>
                  <a:lnTo>
                    <a:pt x="1283500" y="1778889"/>
                  </a:lnTo>
                  <a:lnTo>
                    <a:pt x="1282420" y="1777479"/>
                  </a:lnTo>
                  <a:lnTo>
                    <a:pt x="1282420" y="1809711"/>
                  </a:lnTo>
                  <a:lnTo>
                    <a:pt x="1277416" y="1839645"/>
                  </a:lnTo>
                  <a:lnTo>
                    <a:pt x="1260779" y="1897722"/>
                  </a:lnTo>
                  <a:lnTo>
                    <a:pt x="1256487" y="1878507"/>
                  </a:lnTo>
                  <a:lnTo>
                    <a:pt x="1256487" y="1964753"/>
                  </a:lnTo>
                  <a:lnTo>
                    <a:pt x="1242402" y="2048941"/>
                  </a:lnTo>
                  <a:lnTo>
                    <a:pt x="1242402" y="2137105"/>
                  </a:lnTo>
                  <a:lnTo>
                    <a:pt x="1239164" y="2145080"/>
                  </a:lnTo>
                  <a:lnTo>
                    <a:pt x="1241196" y="2132888"/>
                  </a:lnTo>
                  <a:lnTo>
                    <a:pt x="1242402" y="2137105"/>
                  </a:lnTo>
                  <a:lnTo>
                    <a:pt x="1242402" y="2048941"/>
                  </a:lnTo>
                  <a:lnTo>
                    <a:pt x="1238097" y="2074672"/>
                  </a:lnTo>
                  <a:lnTo>
                    <a:pt x="1237716" y="2074672"/>
                  </a:lnTo>
                  <a:lnTo>
                    <a:pt x="1233081" y="2058530"/>
                  </a:lnTo>
                  <a:lnTo>
                    <a:pt x="1233081" y="2104580"/>
                  </a:lnTo>
                  <a:lnTo>
                    <a:pt x="1217358" y="2198636"/>
                  </a:lnTo>
                  <a:lnTo>
                    <a:pt x="1208354" y="2220722"/>
                  </a:lnTo>
                  <a:lnTo>
                    <a:pt x="1207820" y="2220163"/>
                  </a:lnTo>
                  <a:lnTo>
                    <a:pt x="1207820" y="2255634"/>
                  </a:lnTo>
                  <a:lnTo>
                    <a:pt x="1193469" y="2341397"/>
                  </a:lnTo>
                  <a:lnTo>
                    <a:pt x="1189685" y="2333066"/>
                  </a:lnTo>
                  <a:lnTo>
                    <a:pt x="1189685" y="2364016"/>
                  </a:lnTo>
                  <a:lnTo>
                    <a:pt x="1177531" y="2436698"/>
                  </a:lnTo>
                  <a:lnTo>
                    <a:pt x="1173645" y="2441029"/>
                  </a:lnTo>
                  <a:lnTo>
                    <a:pt x="1173645" y="2459939"/>
                  </a:lnTo>
                  <a:lnTo>
                    <a:pt x="1158811" y="2548636"/>
                  </a:lnTo>
                  <a:lnTo>
                    <a:pt x="1157351" y="2548636"/>
                  </a:lnTo>
                  <a:lnTo>
                    <a:pt x="1168996" y="2465108"/>
                  </a:lnTo>
                  <a:lnTo>
                    <a:pt x="1173645" y="2459939"/>
                  </a:lnTo>
                  <a:lnTo>
                    <a:pt x="1173645" y="2441029"/>
                  </a:lnTo>
                  <a:lnTo>
                    <a:pt x="1172121" y="2442718"/>
                  </a:lnTo>
                  <a:lnTo>
                    <a:pt x="1184643" y="2352903"/>
                  </a:lnTo>
                  <a:lnTo>
                    <a:pt x="1189685" y="2364016"/>
                  </a:lnTo>
                  <a:lnTo>
                    <a:pt x="1189685" y="2333066"/>
                  </a:lnTo>
                  <a:lnTo>
                    <a:pt x="1187945" y="2329218"/>
                  </a:lnTo>
                  <a:lnTo>
                    <a:pt x="1193203" y="2291511"/>
                  </a:lnTo>
                  <a:lnTo>
                    <a:pt x="1207820" y="2255634"/>
                  </a:lnTo>
                  <a:lnTo>
                    <a:pt x="1207820" y="2220163"/>
                  </a:lnTo>
                  <a:lnTo>
                    <a:pt x="1203756" y="2215832"/>
                  </a:lnTo>
                  <a:lnTo>
                    <a:pt x="1221676" y="2087372"/>
                  </a:lnTo>
                  <a:lnTo>
                    <a:pt x="1228153" y="2087372"/>
                  </a:lnTo>
                  <a:lnTo>
                    <a:pt x="1233081" y="2104580"/>
                  </a:lnTo>
                  <a:lnTo>
                    <a:pt x="1233081" y="2058530"/>
                  </a:lnTo>
                  <a:lnTo>
                    <a:pt x="1230490" y="2049500"/>
                  </a:lnTo>
                  <a:lnTo>
                    <a:pt x="1255458" y="1962340"/>
                  </a:lnTo>
                  <a:lnTo>
                    <a:pt x="1256487" y="1964753"/>
                  </a:lnTo>
                  <a:lnTo>
                    <a:pt x="1256487" y="1878507"/>
                  </a:lnTo>
                  <a:lnTo>
                    <a:pt x="1253439" y="1864855"/>
                  </a:lnTo>
                  <a:lnTo>
                    <a:pt x="1253439" y="1923326"/>
                  </a:lnTo>
                  <a:lnTo>
                    <a:pt x="1253134" y="1924380"/>
                  </a:lnTo>
                  <a:lnTo>
                    <a:pt x="1247571" y="1911337"/>
                  </a:lnTo>
                  <a:lnTo>
                    <a:pt x="1247571" y="1943811"/>
                  </a:lnTo>
                  <a:lnTo>
                    <a:pt x="1236116" y="1983803"/>
                  </a:lnTo>
                  <a:lnTo>
                    <a:pt x="1243139" y="1933435"/>
                  </a:lnTo>
                  <a:lnTo>
                    <a:pt x="1247571" y="1943811"/>
                  </a:lnTo>
                  <a:lnTo>
                    <a:pt x="1247571" y="1911337"/>
                  </a:lnTo>
                  <a:lnTo>
                    <a:pt x="1246555" y="1908949"/>
                  </a:lnTo>
                  <a:lnTo>
                    <a:pt x="1247978" y="1898827"/>
                  </a:lnTo>
                  <a:lnTo>
                    <a:pt x="1253439" y="1923326"/>
                  </a:lnTo>
                  <a:lnTo>
                    <a:pt x="1253439" y="1864855"/>
                  </a:lnTo>
                  <a:lnTo>
                    <a:pt x="1252994" y="1862861"/>
                  </a:lnTo>
                  <a:lnTo>
                    <a:pt x="1255458" y="1845144"/>
                  </a:lnTo>
                  <a:lnTo>
                    <a:pt x="1282420" y="1809711"/>
                  </a:lnTo>
                  <a:lnTo>
                    <a:pt x="1282420" y="1777479"/>
                  </a:lnTo>
                  <a:lnTo>
                    <a:pt x="1278699" y="1772589"/>
                  </a:lnTo>
                  <a:lnTo>
                    <a:pt x="1278699" y="1793633"/>
                  </a:lnTo>
                  <a:lnTo>
                    <a:pt x="1259039" y="1819465"/>
                  </a:lnTo>
                  <a:lnTo>
                    <a:pt x="1265123" y="1775802"/>
                  </a:lnTo>
                  <a:lnTo>
                    <a:pt x="1278699" y="1793633"/>
                  </a:lnTo>
                  <a:lnTo>
                    <a:pt x="1278699" y="1772589"/>
                  </a:lnTo>
                  <a:lnTo>
                    <a:pt x="1267612" y="1758010"/>
                  </a:lnTo>
                  <a:lnTo>
                    <a:pt x="1273048" y="1719084"/>
                  </a:lnTo>
                  <a:lnTo>
                    <a:pt x="1283500" y="1778889"/>
                  </a:lnTo>
                  <a:lnTo>
                    <a:pt x="1283500" y="1705444"/>
                  </a:lnTo>
                  <a:lnTo>
                    <a:pt x="1278737" y="1678241"/>
                  </a:lnTo>
                  <a:lnTo>
                    <a:pt x="1293342" y="1573530"/>
                  </a:lnTo>
                  <a:lnTo>
                    <a:pt x="1293634" y="1572844"/>
                  </a:lnTo>
                  <a:lnTo>
                    <a:pt x="1309738" y="1646466"/>
                  </a:lnTo>
                  <a:lnTo>
                    <a:pt x="1309738" y="1539367"/>
                  </a:lnTo>
                  <a:lnTo>
                    <a:pt x="1309319" y="1536357"/>
                  </a:lnTo>
                  <a:lnTo>
                    <a:pt x="1319441" y="1512824"/>
                  </a:lnTo>
                  <a:lnTo>
                    <a:pt x="1332077" y="1512824"/>
                  </a:lnTo>
                  <a:lnTo>
                    <a:pt x="1332077" y="1500124"/>
                  </a:lnTo>
                  <a:lnTo>
                    <a:pt x="1324902" y="1500124"/>
                  </a:lnTo>
                  <a:lnTo>
                    <a:pt x="1330706" y="1486636"/>
                  </a:lnTo>
                  <a:lnTo>
                    <a:pt x="1332953" y="1500124"/>
                  </a:lnTo>
                  <a:lnTo>
                    <a:pt x="1332953" y="1423479"/>
                  </a:lnTo>
                  <a:lnTo>
                    <a:pt x="1328077" y="1394231"/>
                  </a:lnTo>
                  <a:lnTo>
                    <a:pt x="1345222" y="1312202"/>
                  </a:lnTo>
                  <a:lnTo>
                    <a:pt x="1356347" y="1367764"/>
                  </a:lnTo>
                  <a:lnTo>
                    <a:pt x="1356347" y="1303032"/>
                  </a:lnTo>
                  <a:lnTo>
                    <a:pt x="1351838" y="1280515"/>
                  </a:lnTo>
                  <a:lnTo>
                    <a:pt x="1365554" y="1214856"/>
                  </a:lnTo>
                  <a:lnTo>
                    <a:pt x="1368717" y="1211656"/>
                  </a:lnTo>
                  <a:lnTo>
                    <a:pt x="1378673" y="1234287"/>
                  </a:lnTo>
                  <a:lnTo>
                    <a:pt x="1378673" y="1202829"/>
                  </a:lnTo>
                  <a:lnTo>
                    <a:pt x="1378292" y="1201953"/>
                  </a:lnTo>
                  <a:lnTo>
                    <a:pt x="1385265" y="1194892"/>
                  </a:lnTo>
                  <a:lnTo>
                    <a:pt x="1385265" y="1176883"/>
                  </a:lnTo>
                  <a:lnTo>
                    <a:pt x="1372806" y="1189482"/>
                  </a:lnTo>
                  <a:lnTo>
                    <a:pt x="1371485" y="1186472"/>
                  </a:lnTo>
                  <a:lnTo>
                    <a:pt x="1384579" y="1123835"/>
                  </a:lnTo>
                  <a:lnTo>
                    <a:pt x="1395361" y="1134503"/>
                  </a:lnTo>
                  <a:lnTo>
                    <a:pt x="1395361" y="1084414"/>
                  </a:lnTo>
                  <a:lnTo>
                    <a:pt x="1393913" y="1079169"/>
                  </a:lnTo>
                  <a:lnTo>
                    <a:pt x="1406639" y="1018260"/>
                  </a:lnTo>
                  <a:lnTo>
                    <a:pt x="1414221" y="1021816"/>
                  </a:lnTo>
                  <a:lnTo>
                    <a:pt x="1414221" y="919899"/>
                  </a:lnTo>
                  <a:lnTo>
                    <a:pt x="1411046" y="935075"/>
                  </a:lnTo>
                  <a:lnTo>
                    <a:pt x="1407655" y="930795"/>
                  </a:lnTo>
                  <a:lnTo>
                    <a:pt x="1407655" y="951318"/>
                  </a:lnTo>
                  <a:lnTo>
                    <a:pt x="1404162" y="968006"/>
                  </a:lnTo>
                  <a:lnTo>
                    <a:pt x="1400302" y="969518"/>
                  </a:lnTo>
                  <a:lnTo>
                    <a:pt x="1403286" y="972223"/>
                  </a:lnTo>
                  <a:lnTo>
                    <a:pt x="1400543" y="985342"/>
                  </a:lnTo>
                  <a:lnTo>
                    <a:pt x="1376680" y="1004189"/>
                  </a:lnTo>
                  <a:lnTo>
                    <a:pt x="1394828" y="1012723"/>
                  </a:lnTo>
                  <a:lnTo>
                    <a:pt x="1386522" y="1052436"/>
                  </a:lnTo>
                  <a:lnTo>
                    <a:pt x="1380883" y="1032052"/>
                  </a:lnTo>
                  <a:lnTo>
                    <a:pt x="1380883" y="1079436"/>
                  </a:lnTo>
                  <a:lnTo>
                    <a:pt x="1374711" y="1108913"/>
                  </a:lnTo>
                  <a:lnTo>
                    <a:pt x="1370838" y="1110234"/>
                  </a:lnTo>
                  <a:lnTo>
                    <a:pt x="1373822" y="1113193"/>
                  </a:lnTo>
                  <a:lnTo>
                    <a:pt x="1362697" y="1166444"/>
                  </a:lnTo>
                  <a:lnTo>
                    <a:pt x="1358239" y="1156284"/>
                  </a:lnTo>
                  <a:lnTo>
                    <a:pt x="1358239" y="1187780"/>
                  </a:lnTo>
                  <a:lnTo>
                    <a:pt x="1353883" y="1208633"/>
                  </a:lnTo>
                  <a:lnTo>
                    <a:pt x="1349095" y="1213485"/>
                  </a:lnTo>
                  <a:lnTo>
                    <a:pt x="1349095" y="1231506"/>
                  </a:lnTo>
                  <a:lnTo>
                    <a:pt x="1345488" y="1248803"/>
                  </a:lnTo>
                  <a:lnTo>
                    <a:pt x="1343215" y="1237462"/>
                  </a:lnTo>
                  <a:lnTo>
                    <a:pt x="1349095" y="1231506"/>
                  </a:lnTo>
                  <a:lnTo>
                    <a:pt x="1349095" y="1213485"/>
                  </a:lnTo>
                  <a:lnTo>
                    <a:pt x="1342644" y="1220000"/>
                  </a:lnTo>
                  <a:lnTo>
                    <a:pt x="1349819" y="1168577"/>
                  </a:lnTo>
                  <a:lnTo>
                    <a:pt x="1358239" y="1187780"/>
                  </a:lnTo>
                  <a:lnTo>
                    <a:pt x="1358239" y="1156284"/>
                  </a:lnTo>
                  <a:lnTo>
                    <a:pt x="1353146" y="1144676"/>
                  </a:lnTo>
                  <a:lnTo>
                    <a:pt x="1368501" y="1034643"/>
                  </a:lnTo>
                  <a:lnTo>
                    <a:pt x="1380883" y="1079436"/>
                  </a:lnTo>
                  <a:lnTo>
                    <a:pt x="1380883" y="1032052"/>
                  </a:lnTo>
                  <a:lnTo>
                    <a:pt x="1373873" y="1006690"/>
                  </a:lnTo>
                  <a:lnTo>
                    <a:pt x="1394066" y="934135"/>
                  </a:lnTo>
                  <a:lnTo>
                    <a:pt x="1407655" y="951318"/>
                  </a:lnTo>
                  <a:lnTo>
                    <a:pt x="1407655" y="930795"/>
                  </a:lnTo>
                  <a:lnTo>
                    <a:pt x="1398295" y="918946"/>
                  </a:lnTo>
                  <a:lnTo>
                    <a:pt x="1416354" y="854100"/>
                  </a:lnTo>
                  <a:lnTo>
                    <a:pt x="1423936" y="873429"/>
                  </a:lnTo>
                  <a:lnTo>
                    <a:pt x="1423936" y="838720"/>
                  </a:lnTo>
                  <a:lnTo>
                    <a:pt x="1422006" y="833793"/>
                  </a:lnTo>
                  <a:lnTo>
                    <a:pt x="1462913" y="686879"/>
                  </a:lnTo>
                  <a:lnTo>
                    <a:pt x="1462913" y="639813"/>
                  </a:lnTo>
                  <a:lnTo>
                    <a:pt x="1414348" y="814222"/>
                  </a:lnTo>
                  <a:lnTo>
                    <a:pt x="1408684" y="799757"/>
                  </a:lnTo>
                  <a:lnTo>
                    <a:pt x="1408684" y="834529"/>
                  </a:lnTo>
                  <a:lnTo>
                    <a:pt x="1388605" y="906678"/>
                  </a:lnTo>
                  <a:lnTo>
                    <a:pt x="1386687" y="904240"/>
                  </a:lnTo>
                  <a:lnTo>
                    <a:pt x="1399628" y="811390"/>
                  </a:lnTo>
                  <a:lnTo>
                    <a:pt x="1408684" y="834529"/>
                  </a:lnTo>
                  <a:lnTo>
                    <a:pt x="1408684" y="799757"/>
                  </a:lnTo>
                  <a:lnTo>
                    <a:pt x="1403210" y="785761"/>
                  </a:lnTo>
                  <a:lnTo>
                    <a:pt x="1408582" y="747166"/>
                  </a:lnTo>
                  <a:lnTo>
                    <a:pt x="1459039" y="632244"/>
                  </a:lnTo>
                  <a:lnTo>
                    <a:pt x="1464754" y="633196"/>
                  </a:lnTo>
                  <a:lnTo>
                    <a:pt x="1464754" y="544931"/>
                  </a:lnTo>
                  <a:lnTo>
                    <a:pt x="1446174" y="560387"/>
                  </a:lnTo>
                  <a:lnTo>
                    <a:pt x="1446174" y="630097"/>
                  </a:lnTo>
                  <a:lnTo>
                    <a:pt x="1415008" y="701065"/>
                  </a:lnTo>
                  <a:lnTo>
                    <a:pt x="1425397" y="626605"/>
                  </a:lnTo>
                  <a:lnTo>
                    <a:pt x="1446174" y="630097"/>
                  </a:lnTo>
                  <a:lnTo>
                    <a:pt x="1446174" y="560387"/>
                  </a:lnTo>
                  <a:lnTo>
                    <a:pt x="1433118" y="571233"/>
                  </a:lnTo>
                  <a:lnTo>
                    <a:pt x="1494447" y="131457"/>
                  </a:lnTo>
                  <a:lnTo>
                    <a:pt x="1530731" y="141986"/>
                  </a:lnTo>
                  <a:lnTo>
                    <a:pt x="1529842" y="137198"/>
                  </a:lnTo>
                  <a:lnTo>
                    <a:pt x="1541272" y="139573"/>
                  </a:lnTo>
                  <a:lnTo>
                    <a:pt x="1540548" y="136855"/>
                  </a:lnTo>
                  <a:lnTo>
                    <a:pt x="1547749" y="138049"/>
                  </a:lnTo>
                  <a:lnTo>
                    <a:pt x="1547164" y="136194"/>
                  </a:lnTo>
                  <a:lnTo>
                    <a:pt x="1551432" y="136779"/>
                  </a:lnTo>
                  <a:lnTo>
                    <a:pt x="1543939" y="114554"/>
                  </a:lnTo>
                  <a:lnTo>
                    <a:pt x="1506093" y="2286"/>
                  </a:lnTo>
                  <a:lnTo>
                    <a:pt x="1505432" y="3187"/>
                  </a:lnTo>
                  <a:lnTo>
                    <a:pt x="1505204" y="2286"/>
                  </a:lnTo>
                  <a:lnTo>
                    <a:pt x="1464373" y="19456"/>
                  </a:lnTo>
                  <a:lnTo>
                    <a:pt x="1464373" y="165557"/>
                  </a:lnTo>
                  <a:lnTo>
                    <a:pt x="1452499" y="222059"/>
                  </a:lnTo>
                  <a:lnTo>
                    <a:pt x="1452499" y="283984"/>
                  </a:lnTo>
                  <a:lnTo>
                    <a:pt x="1434922" y="389051"/>
                  </a:lnTo>
                  <a:lnTo>
                    <a:pt x="1434922" y="466217"/>
                  </a:lnTo>
                  <a:lnTo>
                    <a:pt x="1418577" y="583323"/>
                  </a:lnTo>
                  <a:lnTo>
                    <a:pt x="1414805" y="586473"/>
                  </a:lnTo>
                  <a:lnTo>
                    <a:pt x="1414805" y="610374"/>
                  </a:lnTo>
                  <a:lnTo>
                    <a:pt x="1414665" y="611378"/>
                  </a:lnTo>
                  <a:lnTo>
                    <a:pt x="1409954" y="616585"/>
                  </a:lnTo>
                  <a:lnTo>
                    <a:pt x="1413789" y="617664"/>
                  </a:lnTo>
                  <a:lnTo>
                    <a:pt x="1396174" y="743978"/>
                  </a:lnTo>
                  <a:lnTo>
                    <a:pt x="1391234" y="755230"/>
                  </a:lnTo>
                  <a:lnTo>
                    <a:pt x="1389748" y="751446"/>
                  </a:lnTo>
                  <a:lnTo>
                    <a:pt x="1389748" y="790092"/>
                  </a:lnTo>
                  <a:lnTo>
                    <a:pt x="1384376" y="828598"/>
                  </a:lnTo>
                  <a:lnTo>
                    <a:pt x="1384376" y="921854"/>
                  </a:lnTo>
                  <a:lnTo>
                    <a:pt x="1384071" y="922959"/>
                  </a:lnTo>
                  <a:lnTo>
                    <a:pt x="1384249" y="921689"/>
                  </a:lnTo>
                  <a:lnTo>
                    <a:pt x="1384376" y="921854"/>
                  </a:lnTo>
                  <a:lnTo>
                    <a:pt x="1384376" y="828598"/>
                  </a:lnTo>
                  <a:lnTo>
                    <a:pt x="1375752" y="890397"/>
                  </a:lnTo>
                  <a:lnTo>
                    <a:pt x="1373314" y="887323"/>
                  </a:lnTo>
                  <a:lnTo>
                    <a:pt x="1373314" y="907859"/>
                  </a:lnTo>
                  <a:lnTo>
                    <a:pt x="1364335" y="972210"/>
                  </a:lnTo>
                  <a:lnTo>
                    <a:pt x="1359941" y="956335"/>
                  </a:lnTo>
                  <a:lnTo>
                    <a:pt x="1359941" y="1003719"/>
                  </a:lnTo>
                  <a:lnTo>
                    <a:pt x="1358290" y="1015542"/>
                  </a:lnTo>
                  <a:lnTo>
                    <a:pt x="1345107" y="1062888"/>
                  </a:lnTo>
                  <a:lnTo>
                    <a:pt x="1345107" y="1109980"/>
                  </a:lnTo>
                  <a:lnTo>
                    <a:pt x="1343380" y="1122426"/>
                  </a:lnTo>
                  <a:lnTo>
                    <a:pt x="1342313" y="1120025"/>
                  </a:lnTo>
                  <a:lnTo>
                    <a:pt x="1345107" y="1109980"/>
                  </a:lnTo>
                  <a:lnTo>
                    <a:pt x="1345107" y="1062888"/>
                  </a:lnTo>
                  <a:lnTo>
                    <a:pt x="1340053" y="1081036"/>
                  </a:lnTo>
                  <a:lnTo>
                    <a:pt x="1340053" y="1146327"/>
                  </a:lnTo>
                  <a:lnTo>
                    <a:pt x="1338872" y="1154798"/>
                  </a:lnTo>
                  <a:lnTo>
                    <a:pt x="1338872" y="1280490"/>
                  </a:lnTo>
                  <a:lnTo>
                    <a:pt x="1326832" y="1338072"/>
                  </a:lnTo>
                  <a:lnTo>
                    <a:pt x="1326832" y="1463395"/>
                  </a:lnTo>
                  <a:lnTo>
                    <a:pt x="1311033" y="1500124"/>
                  </a:lnTo>
                  <a:lnTo>
                    <a:pt x="1305941" y="1500124"/>
                  </a:lnTo>
                  <a:lnTo>
                    <a:pt x="1320965" y="1428229"/>
                  </a:lnTo>
                  <a:lnTo>
                    <a:pt x="1326832" y="1463395"/>
                  </a:lnTo>
                  <a:lnTo>
                    <a:pt x="1326832" y="1338072"/>
                  </a:lnTo>
                  <a:lnTo>
                    <a:pt x="1324851" y="1347533"/>
                  </a:lnTo>
                  <a:lnTo>
                    <a:pt x="1336128" y="1266761"/>
                  </a:lnTo>
                  <a:lnTo>
                    <a:pt x="1338872" y="1280490"/>
                  </a:lnTo>
                  <a:lnTo>
                    <a:pt x="1338872" y="1154798"/>
                  </a:lnTo>
                  <a:lnTo>
                    <a:pt x="1333868" y="1190675"/>
                  </a:lnTo>
                  <a:lnTo>
                    <a:pt x="1329169" y="1167244"/>
                  </a:lnTo>
                  <a:lnTo>
                    <a:pt x="1336954" y="1139278"/>
                  </a:lnTo>
                  <a:lnTo>
                    <a:pt x="1340053" y="1146327"/>
                  </a:lnTo>
                  <a:lnTo>
                    <a:pt x="1340053" y="1081036"/>
                  </a:lnTo>
                  <a:lnTo>
                    <a:pt x="1334287" y="1101737"/>
                  </a:lnTo>
                  <a:lnTo>
                    <a:pt x="1330159" y="1092314"/>
                  </a:lnTo>
                  <a:lnTo>
                    <a:pt x="1350619" y="970038"/>
                  </a:lnTo>
                  <a:lnTo>
                    <a:pt x="1359941" y="1003719"/>
                  </a:lnTo>
                  <a:lnTo>
                    <a:pt x="1359941" y="956335"/>
                  </a:lnTo>
                  <a:lnTo>
                    <a:pt x="1355559" y="940498"/>
                  </a:lnTo>
                  <a:lnTo>
                    <a:pt x="1363167" y="895032"/>
                  </a:lnTo>
                  <a:lnTo>
                    <a:pt x="1373314" y="907859"/>
                  </a:lnTo>
                  <a:lnTo>
                    <a:pt x="1373314" y="887323"/>
                  </a:lnTo>
                  <a:lnTo>
                    <a:pt x="1366012" y="878078"/>
                  </a:lnTo>
                  <a:lnTo>
                    <a:pt x="1375181" y="823264"/>
                  </a:lnTo>
                  <a:lnTo>
                    <a:pt x="1389748" y="790092"/>
                  </a:lnTo>
                  <a:lnTo>
                    <a:pt x="1389748" y="751446"/>
                  </a:lnTo>
                  <a:lnTo>
                    <a:pt x="1387957" y="746861"/>
                  </a:lnTo>
                  <a:lnTo>
                    <a:pt x="1411071" y="608736"/>
                  </a:lnTo>
                  <a:lnTo>
                    <a:pt x="1414805" y="610374"/>
                  </a:lnTo>
                  <a:lnTo>
                    <a:pt x="1414805" y="586473"/>
                  </a:lnTo>
                  <a:lnTo>
                    <a:pt x="1434922" y="466217"/>
                  </a:lnTo>
                  <a:lnTo>
                    <a:pt x="1434922" y="389051"/>
                  </a:lnTo>
                  <a:lnTo>
                    <a:pt x="1399806" y="598932"/>
                  </a:lnTo>
                  <a:lnTo>
                    <a:pt x="1395984" y="602107"/>
                  </a:lnTo>
                  <a:lnTo>
                    <a:pt x="1399044" y="603465"/>
                  </a:lnTo>
                  <a:lnTo>
                    <a:pt x="1384033" y="693254"/>
                  </a:lnTo>
                  <a:lnTo>
                    <a:pt x="1384033" y="771601"/>
                  </a:lnTo>
                  <a:lnTo>
                    <a:pt x="1383690" y="772401"/>
                  </a:lnTo>
                  <a:lnTo>
                    <a:pt x="1383893" y="771207"/>
                  </a:lnTo>
                  <a:lnTo>
                    <a:pt x="1384033" y="771601"/>
                  </a:lnTo>
                  <a:lnTo>
                    <a:pt x="1384033" y="693254"/>
                  </a:lnTo>
                  <a:lnTo>
                    <a:pt x="1378927" y="723785"/>
                  </a:lnTo>
                  <a:lnTo>
                    <a:pt x="1374851" y="713384"/>
                  </a:lnTo>
                  <a:lnTo>
                    <a:pt x="1374851" y="748144"/>
                  </a:lnTo>
                  <a:lnTo>
                    <a:pt x="1362849" y="819861"/>
                  </a:lnTo>
                  <a:lnTo>
                    <a:pt x="1352537" y="843356"/>
                  </a:lnTo>
                  <a:lnTo>
                    <a:pt x="1352537" y="881570"/>
                  </a:lnTo>
                  <a:lnTo>
                    <a:pt x="1347533" y="911466"/>
                  </a:lnTo>
                  <a:lnTo>
                    <a:pt x="1343253" y="895997"/>
                  </a:lnTo>
                  <a:lnTo>
                    <a:pt x="1350632" y="879170"/>
                  </a:lnTo>
                  <a:lnTo>
                    <a:pt x="1352537" y="881570"/>
                  </a:lnTo>
                  <a:lnTo>
                    <a:pt x="1352537" y="843356"/>
                  </a:lnTo>
                  <a:lnTo>
                    <a:pt x="1347546" y="854722"/>
                  </a:lnTo>
                  <a:lnTo>
                    <a:pt x="1342593" y="848461"/>
                  </a:lnTo>
                  <a:lnTo>
                    <a:pt x="1342593" y="941006"/>
                  </a:lnTo>
                  <a:lnTo>
                    <a:pt x="1328928" y="1022705"/>
                  </a:lnTo>
                  <a:lnTo>
                    <a:pt x="1328928" y="1121003"/>
                  </a:lnTo>
                  <a:lnTo>
                    <a:pt x="1328534" y="1122426"/>
                  </a:lnTo>
                  <a:lnTo>
                    <a:pt x="1328534" y="1228852"/>
                  </a:lnTo>
                  <a:lnTo>
                    <a:pt x="1327645" y="1235163"/>
                  </a:lnTo>
                  <a:lnTo>
                    <a:pt x="1324724" y="1238123"/>
                  </a:lnTo>
                  <a:lnTo>
                    <a:pt x="1324724" y="1256169"/>
                  </a:lnTo>
                  <a:lnTo>
                    <a:pt x="1315770" y="1320406"/>
                  </a:lnTo>
                  <a:lnTo>
                    <a:pt x="1309941" y="1285544"/>
                  </a:lnTo>
                  <a:lnTo>
                    <a:pt x="1309941" y="1362138"/>
                  </a:lnTo>
                  <a:lnTo>
                    <a:pt x="1297508" y="1451317"/>
                  </a:lnTo>
                  <a:lnTo>
                    <a:pt x="1291018" y="1404670"/>
                  </a:lnTo>
                  <a:lnTo>
                    <a:pt x="1291018" y="1497787"/>
                  </a:lnTo>
                  <a:lnTo>
                    <a:pt x="1290739" y="1499831"/>
                  </a:lnTo>
                  <a:lnTo>
                    <a:pt x="1285519" y="1475955"/>
                  </a:lnTo>
                  <a:lnTo>
                    <a:pt x="1285519" y="1535760"/>
                  </a:lnTo>
                  <a:lnTo>
                    <a:pt x="1275867" y="1581899"/>
                  </a:lnTo>
                  <a:lnTo>
                    <a:pt x="1265923" y="1605038"/>
                  </a:lnTo>
                  <a:lnTo>
                    <a:pt x="1261275" y="1578457"/>
                  </a:lnTo>
                  <a:lnTo>
                    <a:pt x="1261275" y="1651812"/>
                  </a:lnTo>
                  <a:lnTo>
                    <a:pt x="1260068" y="1657591"/>
                  </a:lnTo>
                  <a:lnTo>
                    <a:pt x="1260068" y="1719681"/>
                  </a:lnTo>
                  <a:lnTo>
                    <a:pt x="1256715" y="1743697"/>
                  </a:lnTo>
                  <a:lnTo>
                    <a:pt x="1255407" y="1741970"/>
                  </a:lnTo>
                  <a:lnTo>
                    <a:pt x="1260068" y="1719681"/>
                  </a:lnTo>
                  <a:lnTo>
                    <a:pt x="1260068" y="1657591"/>
                  </a:lnTo>
                  <a:lnTo>
                    <a:pt x="1254226" y="1685531"/>
                  </a:lnTo>
                  <a:lnTo>
                    <a:pt x="1254226" y="1761477"/>
                  </a:lnTo>
                  <a:lnTo>
                    <a:pt x="1245057" y="1827301"/>
                  </a:lnTo>
                  <a:lnTo>
                    <a:pt x="1241183" y="1810004"/>
                  </a:lnTo>
                  <a:lnTo>
                    <a:pt x="1251953" y="1758480"/>
                  </a:lnTo>
                  <a:lnTo>
                    <a:pt x="1254226" y="1761477"/>
                  </a:lnTo>
                  <a:lnTo>
                    <a:pt x="1254226" y="1685531"/>
                  </a:lnTo>
                  <a:lnTo>
                    <a:pt x="1245222" y="1728597"/>
                  </a:lnTo>
                  <a:lnTo>
                    <a:pt x="1241780" y="1724075"/>
                  </a:lnTo>
                  <a:lnTo>
                    <a:pt x="1241780" y="1745107"/>
                  </a:lnTo>
                  <a:lnTo>
                    <a:pt x="1239672" y="1755203"/>
                  </a:lnTo>
                  <a:lnTo>
                    <a:pt x="1239672" y="1865896"/>
                  </a:lnTo>
                  <a:lnTo>
                    <a:pt x="1236840" y="1886127"/>
                  </a:lnTo>
                  <a:lnTo>
                    <a:pt x="1233424" y="1878114"/>
                  </a:lnTo>
                  <a:lnTo>
                    <a:pt x="1233424" y="1910613"/>
                  </a:lnTo>
                  <a:lnTo>
                    <a:pt x="1224508" y="1974519"/>
                  </a:lnTo>
                  <a:lnTo>
                    <a:pt x="1224508" y="2074672"/>
                  </a:lnTo>
                  <a:lnTo>
                    <a:pt x="1223441" y="2074672"/>
                  </a:lnTo>
                  <a:lnTo>
                    <a:pt x="1223606" y="2073554"/>
                  </a:lnTo>
                  <a:lnTo>
                    <a:pt x="1223899" y="2072538"/>
                  </a:lnTo>
                  <a:lnTo>
                    <a:pt x="1224508" y="2074672"/>
                  </a:lnTo>
                  <a:lnTo>
                    <a:pt x="1224508" y="1974519"/>
                  </a:lnTo>
                  <a:lnTo>
                    <a:pt x="1219428" y="2010918"/>
                  </a:lnTo>
                  <a:lnTo>
                    <a:pt x="1215110" y="1995855"/>
                  </a:lnTo>
                  <a:lnTo>
                    <a:pt x="1215110" y="2041893"/>
                  </a:lnTo>
                  <a:lnTo>
                    <a:pt x="1210957" y="2071662"/>
                  </a:lnTo>
                  <a:lnTo>
                    <a:pt x="1210094" y="2074672"/>
                  </a:lnTo>
                  <a:lnTo>
                    <a:pt x="1206449" y="2074672"/>
                  </a:lnTo>
                  <a:lnTo>
                    <a:pt x="1206449" y="2087372"/>
                  </a:lnTo>
                  <a:lnTo>
                    <a:pt x="1203109" y="2099043"/>
                  </a:lnTo>
                  <a:lnTo>
                    <a:pt x="1203109" y="2233599"/>
                  </a:lnTo>
                  <a:lnTo>
                    <a:pt x="1200327" y="2240457"/>
                  </a:lnTo>
                  <a:lnTo>
                    <a:pt x="1201521" y="2231898"/>
                  </a:lnTo>
                  <a:lnTo>
                    <a:pt x="1203109" y="2233599"/>
                  </a:lnTo>
                  <a:lnTo>
                    <a:pt x="1203109" y="2099043"/>
                  </a:lnTo>
                  <a:lnTo>
                    <a:pt x="1198422" y="2115401"/>
                  </a:lnTo>
                  <a:lnTo>
                    <a:pt x="1198422" y="2161438"/>
                  </a:lnTo>
                  <a:lnTo>
                    <a:pt x="1192491" y="2203881"/>
                  </a:lnTo>
                  <a:lnTo>
                    <a:pt x="1190256" y="2201507"/>
                  </a:lnTo>
                  <a:lnTo>
                    <a:pt x="1190256" y="2219934"/>
                  </a:lnTo>
                  <a:lnTo>
                    <a:pt x="1180668" y="2288717"/>
                  </a:lnTo>
                  <a:lnTo>
                    <a:pt x="1175410" y="2301621"/>
                  </a:lnTo>
                  <a:lnTo>
                    <a:pt x="1173543" y="2297519"/>
                  </a:lnTo>
                  <a:lnTo>
                    <a:pt x="1173543" y="2339771"/>
                  </a:lnTo>
                  <a:lnTo>
                    <a:pt x="1156817" y="2459710"/>
                  </a:lnTo>
                  <a:lnTo>
                    <a:pt x="1156677" y="2459875"/>
                  </a:lnTo>
                  <a:lnTo>
                    <a:pt x="1156677" y="2561336"/>
                  </a:lnTo>
                  <a:lnTo>
                    <a:pt x="1150035" y="2601099"/>
                  </a:lnTo>
                  <a:lnTo>
                    <a:pt x="1155573" y="2561336"/>
                  </a:lnTo>
                  <a:lnTo>
                    <a:pt x="1156677" y="2561336"/>
                  </a:lnTo>
                  <a:lnTo>
                    <a:pt x="1156677" y="2459875"/>
                  </a:lnTo>
                  <a:lnTo>
                    <a:pt x="1153693" y="2463190"/>
                  </a:lnTo>
                  <a:lnTo>
                    <a:pt x="1153693" y="2482113"/>
                  </a:lnTo>
                  <a:lnTo>
                    <a:pt x="1144422" y="2548636"/>
                  </a:lnTo>
                  <a:lnTo>
                    <a:pt x="1142644" y="2548636"/>
                  </a:lnTo>
                  <a:lnTo>
                    <a:pt x="1142644" y="2561336"/>
                  </a:lnTo>
                  <a:lnTo>
                    <a:pt x="1135672" y="2611386"/>
                  </a:lnTo>
                  <a:lnTo>
                    <a:pt x="1092733" y="2561336"/>
                  </a:lnTo>
                  <a:lnTo>
                    <a:pt x="1142644" y="2561336"/>
                  </a:lnTo>
                  <a:lnTo>
                    <a:pt x="1142644" y="2548636"/>
                  </a:lnTo>
                  <a:lnTo>
                    <a:pt x="1093838" y="2548636"/>
                  </a:lnTo>
                  <a:lnTo>
                    <a:pt x="1153693" y="2482113"/>
                  </a:lnTo>
                  <a:lnTo>
                    <a:pt x="1153693" y="2463190"/>
                  </a:lnTo>
                  <a:lnTo>
                    <a:pt x="1098143" y="2524912"/>
                  </a:lnTo>
                  <a:lnTo>
                    <a:pt x="1173543" y="2339771"/>
                  </a:lnTo>
                  <a:lnTo>
                    <a:pt x="1173543" y="2297519"/>
                  </a:lnTo>
                  <a:lnTo>
                    <a:pt x="1168755" y="2286978"/>
                  </a:lnTo>
                  <a:lnTo>
                    <a:pt x="1168755" y="2317953"/>
                  </a:lnTo>
                  <a:lnTo>
                    <a:pt x="1117587" y="2443645"/>
                  </a:lnTo>
                  <a:lnTo>
                    <a:pt x="1159459" y="2297468"/>
                  </a:lnTo>
                  <a:lnTo>
                    <a:pt x="1168755" y="2317953"/>
                  </a:lnTo>
                  <a:lnTo>
                    <a:pt x="1168755" y="2286978"/>
                  </a:lnTo>
                  <a:lnTo>
                    <a:pt x="1164894" y="2278469"/>
                  </a:lnTo>
                  <a:lnTo>
                    <a:pt x="1183665" y="2212937"/>
                  </a:lnTo>
                  <a:lnTo>
                    <a:pt x="1190256" y="2219934"/>
                  </a:lnTo>
                  <a:lnTo>
                    <a:pt x="1190256" y="2201507"/>
                  </a:lnTo>
                  <a:lnTo>
                    <a:pt x="1187716" y="2198801"/>
                  </a:lnTo>
                  <a:lnTo>
                    <a:pt x="1198422" y="2161438"/>
                  </a:lnTo>
                  <a:lnTo>
                    <a:pt x="1198422" y="2115401"/>
                  </a:lnTo>
                  <a:lnTo>
                    <a:pt x="1177607" y="2188057"/>
                  </a:lnTo>
                  <a:lnTo>
                    <a:pt x="1173556" y="2183765"/>
                  </a:lnTo>
                  <a:lnTo>
                    <a:pt x="1173556" y="2202192"/>
                  </a:lnTo>
                  <a:lnTo>
                    <a:pt x="1156804" y="2260663"/>
                  </a:lnTo>
                  <a:lnTo>
                    <a:pt x="1151369" y="2248687"/>
                  </a:lnTo>
                  <a:lnTo>
                    <a:pt x="1151369" y="2279650"/>
                  </a:lnTo>
                  <a:lnTo>
                    <a:pt x="1120584" y="2387117"/>
                  </a:lnTo>
                  <a:lnTo>
                    <a:pt x="1145667" y="2267102"/>
                  </a:lnTo>
                  <a:lnTo>
                    <a:pt x="1151369" y="2279650"/>
                  </a:lnTo>
                  <a:lnTo>
                    <a:pt x="1151369" y="2248687"/>
                  </a:lnTo>
                  <a:lnTo>
                    <a:pt x="1150099" y="2245880"/>
                  </a:lnTo>
                  <a:lnTo>
                    <a:pt x="1161834" y="2189721"/>
                  </a:lnTo>
                  <a:lnTo>
                    <a:pt x="1173556" y="2202192"/>
                  </a:lnTo>
                  <a:lnTo>
                    <a:pt x="1173556" y="2183765"/>
                  </a:lnTo>
                  <a:lnTo>
                    <a:pt x="1164983" y="2174659"/>
                  </a:lnTo>
                  <a:lnTo>
                    <a:pt x="1183220" y="2087372"/>
                  </a:lnTo>
                  <a:lnTo>
                    <a:pt x="1206449" y="2087372"/>
                  </a:lnTo>
                  <a:lnTo>
                    <a:pt x="1206449" y="2074672"/>
                  </a:lnTo>
                  <a:lnTo>
                    <a:pt x="1185875" y="2074672"/>
                  </a:lnTo>
                  <a:lnTo>
                    <a:pt x="1202156" y="1996732"/>
                  </a:lnTo>
                  <a:lnTo>
                    <a:pt x="1215110" y="2041893"/>
                  </a:lnTo>
                  <a:lnTo>
                    <a:pt x="1215110" y="1995855"/>
                  </a:lnTo>
                  <a:lnTo>
                    <a:pt x="1207731" y="1970100"/>
                  </a:lnTo>
                  <a:lnTo>
                    <a:pt x="1224521" y="1889734"/>
                  </a:lnTo>
                  <a:lnTo>
                    <a:pt x="1233424" y="1910613"/>
                  </a:lnTo>
                  <a:lnTo>
                    <a:pt x="1233424" y="1878114"/>
                  </a:lnTo>
                  <a:lnTo>
                    <a:pt x="1232331" y="1875548"/>
                  </a:lnTo>
                  <a:lnTo>
                    <a:pt x="1239672" y="1865896"/>
                  </a:lnTo>
                  <a:lnTo>
                    <a:pt x="1239672" y="1755203"/>
                  </a:lnTo>
                  <a:lnTo>
                    <a:pt x="1236776" y="1769059"/>
                  </a:lnTo>
                  <a:lnTo>
                    <a:pt x="1236776" y="1848713"/>
                  </a:lnTo>
                  <a:lnTo>
                    <a:pt x="1231709" y="1855381"/>
                  </a:lnTo>
                  <a:lnTo>
                    <a:pt x="1234884" y="1840204"/>
                  </a:lnTo>
                  <a:lnTo>
                    <a:pt x="1236776" y="1848713"/>
                  </a:lnTo>
                  <a:lnTo>
                    <a:pt x="1236776" y="1769059"/>
                  </a:lnTo>
                  <a:lnTo>
                    <a:pt x="1234490" y="1779993"/>
                  </a:lnTo>
                  <a:lnTo>
                    <a:pt x="1228178" y="1751761"/>
                  </a:lnTo>
                  <a:lnTo>
                    <a:pt x="1228178" y="1810181"/>
                  </a:lnTo>
                  <a:lnTo>
                    <a:pt x="1220368" y="1847469"/>
                  </a:lnTo>
                  <a:lnTo>
                    <a:pt x="1215809" y="1836762"/>
                  </a:lnTo>
                  <a:lnTo>
                    <a:pt x="1215809" y="1869274"/>
                  </a:lnTo>
                  <a:lnTo>
                    <a:pt x="1213802" y="1878914"/>
                  </a:lnTo>
                  <a:lnTo>
                    <a:pt x="1207757" y="1886864"/>
                  </a:lnTo>
                  <a:lnTo>
                    <a:pt x="1207757" y="1907832"/>
                  </a:lnTo>
                  <a:lnTo>
                    <a:pt x="1200213" y="1943900"/>
                  </a:lnTo>
                  <a:lnTo>
                    <a:pt x="1194765" y="1924900"/>
                  </a:lnTo>
                  <a:lnTo>
                    <a:pt x="1207757" y="1907832"/>
                  </a:lnTo>
                  <a:lnTo>
                    <a:pt x="1207757" y="1886864"/>
                  </a:lnTo>
                  <a:lnTo>
                    <a:pt x="1194650" y="1904098"/>
                  </a:lnTo>
                  <a:lnTo>
                    <a:pt x="1194650" y="1970532"/>
                  </a:lnTo>
                  <a:lnTo>
                    <a:pt x="1172883" y="2074672"/>
                  </a:lnTo>
                  <a:lnTo>
                    <a:pt x="1170228" y="2074672"/>
                  </a:lnTo>
                  <a:lnTo>
                    <a:pt x="1170228" y="2087372"/>
                  </a:lnTo>
                  <a:lnTo>
                    <a:pt x="1154353" y="2163368"/>
                  </a:lnTo>
                  <a:lnTo>
                    <a:pt x="1151445" y="2160282"/>
                  </a:lnTo>
                  <a:lnTo>
                    <a:pt x="1163637" y="2087372"/>
                  </a:lnTo>
                  <a:lnTo>
                    <a:pt x="1170228" y="2087372"/>
                  </a:lnTo>
                  <a:lnTo>
                    <a:pt x="1170228" y="2074672"/>
                  </a:lnTo>
                  <a:lnTo>
                    <a:pt x="1165771" y="2074672"/>
                  </a:lnTo>
                  <a:lnTo>
                    <a:pt x="1187411" y="1945309"/>
                  </a:lnTo>
                  <a:lnTo>
                    <a:pt x="1194650" y="1970532"/>
                  </a:lnTo>
                  <a:lnTo>
                    <a:pt x="1194650" y="1904098"/>
                  </a:lnTo>
                  <a:lnTo>
                    <a:pt x="1194219" y="1904657"/>
                  </a:lnTo>
                  <a:lnTo>
                    <a:pt x="1204556" y="1842858"/>
                  </a:lnTo>
                  <a:lnTo>
                    <a:pt x="1215809" y="1869274"/>
                  </a:lnTo>
                  <a:lnTo>
                    <a:pt x="1215809" y="1836762"/>
                  </a:lnTo>
                  <a:lnTo>
                    <a:pt x="1208468" y="1819516"/>
                  </a:lnTo>
                  <a:lnTo>
                    <a:pt x="1217803" y="1763776"/>
                  </a:lnTo>
                  <a:lnTo>
                    <a:pt x="1228178" y="1810181"/>
                  </a:lnTo>
                  <a:lnTo>
                    <a:pt x="1228178" y="1751761"/>
                  </a:lnTo>
                  <a:lnTo>
                    <a:pt x="1224254" y="1734197"/>
                  </a:lnTo>
                  <a:lnTo>
                    <a:pt x="1227582" y="1726450"/>
                  </a:lnTo>
                  <a:lnTo>
                    <a:pt x="1241780" y="1745107"/>
                  </a:lnTo>
                  <a:lnTo>
                    <a:pt x="1241780" y="1724075"/>
                  </a:lnTo>
                  <a:lnTo>
                    <a:pt x="1233360" y="1713014"/>
                  </a:lnTo>
                  <a:lnTo>
                    <a:pt x="1260805" y="1649196"/>
                  </a:lnTo>
                  <a:lnTo>
                    <a:pt x="1261275" y="1651812"/>
                  </a:lnTo>
                  <a:lnTo>
                    <a:pt x="1261275" y="1578457"/>
                  </a:lnTo>
                  <a:lnTo>
                    <a:pt x="1256792" y="1552816"/>
                  </a:lnTo>
                  <a:lnTo>
                    <a:pt x="1256792" y="1626273"/>
                  </a:lnTo>
                  <a:lnTo>
                    <a:pt x="1230630" y="1687106"/>
                  </a:lnTo>
                  <a:lnTo>
                    <a:pt x="1248625" y="1579575"/>
                  </a:lnTo>
                  <a:lnTo>
                    <a:pt x="1256792" y="1626273"/>
                  </a:lnTo>
                  <a:lnTo>
                    <a:pt x="1256792" y="1552816"/>
                  </a:lnTo>
                  <a:lnTo>
                    <a:pt x="1254912" y="1542059"/>
                  </a:lnTo>
                  <a:lnTo>
                    <a:pt x="1259801" y="1512824"/>
                  </a:lnTo>
                  <a:lnTo>
                    <a:pt x="1280502" y="1512824"/>
                  </a:lnTo>
                  <a:lnTo>
                    <a:pt x="1285519" y="1535760"/>
                  </a:lnTo>
                  <a:lnTo>
                    <a:pt x="1285519" y="1475955"/>
                  </a:lnTo>
                  <a:lnTo>
                    <a:pt x="1277721" y="1440294"/>
                  </a:lnTo>
                  <a:lnTo>
                    <a:pt x="1277721" y="1500124"/>
                  </a:lnTo>
                  <a:lnTo>
                    <a:pt x="1261922" y="1500124"/>
                  </a:lnTo>
                  <a:lnTo>
                    <a:pt x="1268780" y="1459166"/>
                  </a:lnTo>
                  <a:lnTo>
                    <a:pt x="1277721" y="1500124"/>
                  </a:lnTo>
                  <a:lnTo>
                    <a:pt x="1277721" y="1440294"/>
                  </a:lnTo>
                  <a:lnTo>
                    <a:pt x="1274445" y="1425295"/>
                  </a:lnTo>
                  <a:lnTo>
                    <a:pt x="1277988" y="1404124"/>
                  </a:lnTo>
                  <a:lnTo>
                    <a:pt x="1291018" y="1497787"/>
                  </a:lnTo>
                  <a:lnTo>
                    <a:pt x="1291018" y="1404670"/>
                  </a:lnTo>
                  <a:lnTo>
                    <a:pt x="1285062" y="1361846"/>
                  </a:lnTo>
                  <a:lnTo>
                    <a:pt x="1297495" y="1287538"/>
                  </a:lnTo>
                  <a:lnTo>
                    <a:pt x="1309941" y="1362138"/>
                  </a:lnTo>
                  <a:lnTo>
                    <a:pt x="1309941" y="1285544"/>
                  </a:lnTo>
                  <a:lnTo>
                    <a:pt x="1307884" y="1273225"/>
                  </a:lnTo>
                  <a:lnTo>
                    <a:pt x="1324724" y="1256169"/>
                  </a:lnTo>
                  <a:lnTo>
                    <a:pt x="1324724" y="1238123"/>
                  </a:lnTo>
                  <a:lnTo>
                    <a:pt x="1305293" y="1257782"/>
                  </a:lnTo>
                  <a:lnTo>
                    <a:pt x="1304798" y="1254747"/>
                  </a:lnTo>
                  <a:lnTo>
                    <a:pt x="1321625" y="1194346"/>
                  </a:lnTo>
                  <a:lnTo>
                    <a:pt x="1328534" y="1228852"/>
                  </a:lnTo>
                  <a:lnTo>
                    <a:pt x="1328534" y="1122426"/>
                  </a:lnTo>
                  <a:lnTo>
                    <a:pt x="1323682" y="1139825"/>
                  </a:lnTo>
                  <a:lnTo>
                    <a:pt x="1322882" y="1135811"/>
                  </a:lnTo>
                  <a:lnTo>
                    <a:pt x="1326349" y="1115123"/>
                  </a:lnTo>
                  <a:lnTo>
                    <a:pt x="1328928" y="1121003"/>
                  </a:lnTo>
                  <a:lnTo>
                    <a:pt x="1328928" y="1022705"/>
                  </a:lnTo>
                  <a:lnTo>
                    <a:pt x="1320838" y="1071067"/>
                  </a:lnTo>
                  <a:lnTo>
                    <a:pt x="1317015" y="1062355"/>
                  </a:lnTo>
                  <a:lnTo>
                    <a:pt x="1317015" y="1093876"/>
                  </a:lnTo>
                  <a:lnTo>
                    <a:pt x="1315872" y="1100759"/>
                  </a:lnTo>
                  <a:lnTo>
                    <a:pt x="1312379" y="1083284"/>
                  </a:lnTo>
                  <a:lnTo>
                    <a:pt x="1317015" y="1093876"/>
                  </a:lnTo>
                  <a:lnTo>
                    <a:pt x="1317015" y="1062355"/>
                  </a:lnTo>
                  <a:lnTo>
                    <a:pt x="1309966" y="1046289"/>
                  </a:lnTo>
                  <a:lnTo>
                    <a:pt x="1309966" y="1136065"/>
                  </a:lnTo>
                  <a:lnTo>
                    <a:pt x="1297470" y="1210729"/>
                  </a:lnTo>
                  <a:lnTo>
                    <a:pt x="1291069" y="1172362"/>
                  </a:lnTo>
                  <a:lnTo>
                    <a:pt x="1291069" y="1249019"/>
                  </a:lnTo>
                  <a:lnTo>
                    <a:pt x="1287741" y="1268895"/>
                  </a:lnTo>
                  <a:lnTo>
                    <a:pt x="1285163" y="1278153"/>
                  </a:lnTo>
                  <a:lnTo>
                    <a:pt x="1278153" y="1285252"/>
                  </a:lnTo>
                  <a:lnTo>
                    <a:pt x="1278153" y="1303299"/>
                  </a:lnTo>
                  <a:lnTo>
                    <a:pt x="1277327" y="1306296"/>
                  </a:lnTo>
                  <a:lnTo>
                    <a:pt x="1277061" y="1304417"/>
                  </a:lnTo>
                  <a:lnTo>
                    <a:pt x="1278153" y="1303299"/>
                  </a:lnTo>
                  <a:lnTo>
                    <a:pt x="1278153" y="1285252"/>
                  </a:lnTo>
                  <a:lnTo>
                    <a:pt x="1274851" y="1288580"/>
                  </a:lnTo>
                  <a:lnTo>
                    <a:pt x="1268691" y="1244257"/>
                  </a:lnTo>
                  <a:lnTo>
                    <a:pt x="1268691" y="1337310"/>
                  </a:lnTo>
                  <a:lnTo>
                    <a:pt x="1267980" y="1339875"/>
                  </a:lnTo>
                  <a:lnTo>
                    <a:pt x="1267980" y="1387017"/>
                  </a:lnTo>
                  <a:lnTo>
                    <a:pt x="1267155" y="1391958"/>
                  </a:lnTo>
                  <a:lnTo>
                    <a:pt x="1266901" y="1390853"/>
                  </a:lnTo>
                  <a:lnTo>
                    <a:pt x="1267980" y="1387017"/>
                  </a:lnTo>
                  <a:lnTo>
                    <a:pt x="1267980" y="1339875"/>
                  </a:lnTo>
                  <a:lnTo>
                    <a:pt x="1261491" y="1363167"/>
                  </a:lnTo>
                  <a:lnTo>
                    <a:pt x="1261491" y="1425841"/>
                  </a:lnTo>
                  <a:lnTo>
                    <a:pt x="1249057" y="1500124"/>
                  </a:lnTo>
                  <a:lnTo>
                    <a:pt x="1247559" y="1500124"/>
                  </a:lnTo>
                  <a:lnTo>
                    <a:pt x="1243291" y="1475689"/>
                  </a:lnTo>
                  <a:lnTo>
                    <a:pt x="1259586" y="1417154"/>
                  </a:lnTo>
                  <a:lnTo>
                    <a:pt x="1261491" y="1425841"/>
                  </a:lnTo>
                  <a:lnTo>
                    <a:pt x="1261491" y="1363167"/>
                  </a:lnTo>
                  <a:lnTo>
                    <a:pt x="1261135" y="1364437"/>
                  </a:lnTo>
                  <a:lnTo>
                    <a:pt x="1253807" y="1330947"/>
                  </a:lnTo>
                  <a:lnTo>
                    <a:pt x="1253807" y="1390738"/>
                  </a:lnTo>
                  <a:lnTo>
                    <a:pt x="1242060" y="1432953"/>
                  </a:lnTo>
                  <a:lnTo>
                    <a:pt x="1242060" y="1542008"/>
                  </a:lnTo>
                  <a:lnTo>
                    <a:pt x="1217028" y="1691563"/>
                  </a:lnTo>
                  <a:lnTo>
                    <a:pt x="1213764" y="1687258"/>
                  </a:lnTo>
                  <a:lnTo>
                    <a:pt x="1210462" y="1672488"/>
                  </a:lnTo>
                  <a:lnTo>
                    <a:pt x="1210462" y="1730895"/>
                  </a:lnTo>
                  <a:lnTo>
                    <a:pt x="1209598" y="1736039"/>
                  </a:lnTo>
                  <a:lnTo>
                    <a:pt x="1200759" y="1756587"/>
                  </a:lnTo>
                  <a:lnTo>
                    <a:pt x="1200759" y="1788833"/>
                  </a:lnTo>
                  <a:lnTo>
                    <a:pt x="1199248" y="1797862"/>
                  </a:lnTo>
                  <a:lnTo>
                    <a:pt x="1198067" y="1795094"/>
                  </a:lnTo>
                  <a:lnTo>
                    <a:pt x="1200759" y="1788833"/>
                  </a:lnTo>
                  <a:lnTo>
                    <a:pt x="1200759" y="1756587"/>
                  </a:lnTo>
                  <a:lnTo>
                    <a:pt x="1195336" y="1769198"/>
                  </a:lnTo>
                  <a:lnTo>
                    <a:pt x="1195336" y="1821205"/>
                  </a:lnTo>
                  <a:lnTo>
                    <a:pt x="1184173" y="1887956"/>
                  </a:lnTo>
                  <a:lnTo>
                    <a:pt x="1179309" y="1870989"/>
                  </a:lnTo>
                  <a:lnTo>
                    <a:pt x="1179309" y="1917052"/>
                  </a:lnTo>
                  <a:lnTo>
                    <a:pt x="1177772" y="1926272"/>
                  </a:lnTo>
                  <a:lnTo>
                    <a:pt x="1173264" y="1932203"/>
                  </a:lnTo>
                  <a:lnTo>
                    <a:pt x="1173264" y="1953158"/>
                  </a:lnTo>
                  <a:lnTo>
                    <a:pt x="1152944" y="2074672"/>
                  </a:lnTo>
                  <a:lnTo>
                    <a:pt x="1151204" y="2074672"/>
                  </a:lnTo>
                  <a:lnTo>
                    <a:pt x="1151204" y="2178431"/>
                  </a:lnTo>
                  <a:lnTo>
                    <a:pt x="1141209" y="2226297"/>
                  </a:lnTo>
                  <a:lnTo>
                    <a:pt x="1140625" y="2225014"/>
                  </a:lnTo>
                  <a:lnTo>
                    <a:pt x="1148829" y="2175916"/>
                  </a:lnTo>
                  <a:lnTo>
                    <a:pt x="1151204" y="2178431"/>
                  </a:lnTo>
                  <a:lnTo>
                    <a:pt x="1151204" y="2074672"/>
                  </a:lnTo>
                  <a:lnTo>
                    <a:pt x="1150823" y="2074672"/>
                  </a:lnTo>
                  <a:lnTo>
                    <a:pt x="1150823" y="2087372"/>
                  </a:lnTo>
                  <a:lnTo>
                    <a:pt x="1140561" y="2148713"/>
                  </a:lnTo>
                  <a:lnTo>
                    <a:pt x="1137945" y="2145944"/>
                  </a:lnTo>
                  <a:lnTo>
                    <a:pt x="1137945" y="2164346"/>
                  </a:lnTo>
                  <a:lnTo>
                    <a:pt x="1131252" y="2204389"/>
                  </a:lnTo>
                  <a:lnTo>
                    <a:pt x="1089863" y="2113242"/>
                  </a:lnTo>
                  <a:lnTo>
                    <a:pt x="1137945" y="2164346"/>
                  </a:lnTo>
                  <a:lnTo>
                    <a:pt x="1137945" y="2145944"/>
                  </a:lnTo>
                  <a:lnTo>
                    <a:pt x="1082802" y="2087372"/>
                  </a:lnTo>
                  <a:lnTo>
                    <a:pt x="1150823" y="2087372"/>
                  </a:lnTo>
                  <a:lnTo>
                    <a:pt x="1150823" y="2074672"/>
                  </a:lnTo>
                  <a:lnTo>
                    <a:pt x="1080808" y="2074672"/>
                  </a:lnTo>
                  <a:lnTo>
                    <a:pt x="1173264" y="1953158"/>
                  </a:lnTo>
                  <a:lnTo>
                    <a:pt x="1173264" y="1932203"/>
                  </a:lnTo>
                  <a:lnTo>
                    <a:pt x="1094752" y="2035378"/>
                  </a:lnTo>
                  <a:lnTo>
                    <a:pt x="1165834" y="1870049"/>
                  </a:lnTo>
                  <a:lnTo>
                    <a:pt x="1179309" y="1917052"/>
                  </a:lnTo>
                  <a:lnTo>
                    <a:pt x="1179309" y="1870989"/>
                  </a:lnTo>
                  <a:lnTo>
                    <a:pt x="1173759" y="1851621"/>
                  </a:lnTo>
                  <a:lnTo>
                    <a:pt x="1191107" y="1811274"/>
                  </a:lnTo>
                  <a:lnTo>
                    <a:pt x="1195336" y="1821205"/>
                  </a:lnTo>
                  <a:lnTo>
                    <a:pt x="1195336" y="1769198"/>
                  </a:lnTo>
                  <a:lnTo>
                    <a:pt x="1191158" y="1778901"/>
                  </a:lnTo>
                  <a:lnTo>
                    <a:pt x="1184211" y="1762594"/>
                  </a:lnTo>
                  <a:lnTo>
                    <a:pt x="1184211" y="1795081"/>
                  </a:lnTo>
                  <a:lnTo>
                    <a:pt x="1168209" y="1832279"/>
                  </a:lnTo>
                  <a:lnTo>
                    <a:pt x="1160284" y="1804644"/>
                  </a:lnTo>
                  <a:lnTo>
                    <a:pt x="1160284" y="1850707"/>
                  </a:lnTo>
                  <a:lnTo>
                    <a:pt x="1099527" y="1992020"/>
                  </a:lnTo>
                  <a:lnTo>
                    <a:pt x="1149426" y="1812810"/>
                  </a:lnTo>
                  <a:lnTo>
                    <a:pt x="1160284" y="1850707"/>
                  </a:lnTo>
                  <a:lnTo>
                    <a:pt x="1160284" y="1804644"/>
                  </a:lnTo>
                  <a:lnTo>
                    <a:pt x="1155928" y="1789442"/>
                  </a:lnTo>
                  <a:lnTo>
                    <a:pt x="1166152" y="1752701"/>
                  </a:lnTo>
                  <a:lnTo>
                    <a:pt x="1184211" y="1795081"/>
                  </a:lnTo>
                  <a:lnTo>
                    <a:pt x="1184211" y="1762594"/>
                  </a:lnTo>
                  <a:lnTo>
                    <a:pt x="1171625" y="1733042"/>
                  </a:lnTo>
                  <a:lnTo>
                    <a:pt x="1187958" y="1674380"/>
                  </a:lnTo>
                  <a:lnTo>
                    <a:pt x="1201928" y="1692744"/>
                  </a:lnTo>
                  <a:lnTo>
                    <a:pt x="1210462" y="1730895"/>
                  </a:lnTo>
                  <a:lnTo>
                    <a:pt x="1210462" y="1672488"/>
                  </a:lnTo>
                  <a:lnTo>
                    <a:pt x="1200683" y="1628698"/>
                  </a:lnTo>
                  <a:lnTo>
                    <a:pt x="1232941" y="1512824"/>
                  </a:lnTo>
                  <a:lnTo>
                    <a:pt x="1236941" y="1512824"/>
                  </a:lnTo>
                  <a:lnTo>
                    <a:pt x="1242060" y="1542008"/>
                  </a:lnTo>
                  <a:lnTo>
                    <a:pt x="1242060" y="1432953"/>
                  </a:lnTo>
                  <a:lnTo>
                    <a:pt x="1238224" y="1446720"/>
                  </a:lnTo>
                  <a:lnTo>
                    <a:pt x="1230337" y="1401673"/>
                  </a:lnTo>
                  <a:lnTo>
                    <a:pt x="1230337" y="1475041"/>
                  </a:lnTo>
                  <a:lnTo>
                    <a:pt x="1223352" y="1500124"/>
                  </a:lnTo>
                  <a:lnTo>
                    <a:pt x="1219809" y="1500124"/>
                  </a:lnTo>
                  <a:lnTo>
                    <a:pt x="1219809" y="1512824"/>
                  </a:lnTo>
                  <a:lnTo>
                    <a:pt x="1195285" y="1600923"/>
                  </a:lnTo>
                  <a:lnTo>
                    <a:pt x="1195285" y="1662988"/>
                  </a:lnTo>
                  <a:lnTo>
                    <a:pt x="1192250" y="1658988"/>
                  </a:lnTo>
                  <a:lnTo>
                    <a:pt x="1193444" y="1654708"/>
                  </a:lnTo>
                  <a:lnTo>
                    <a:pt x="1195285" y="1662988"/>
                  </a:lnTo>
                  <a:lnTo>
                    <a:pt x="1195285" y="1600923"/>
                  </a:lnTo>
                  <a:lnTo>
                    <a:pt x="1194841" y="1602511"/>
                  </a:lnTo>
                  <a:lnTo>
                    <a:pt x="1187602" y="1570126"/>
                  </a:lnTo>
                  <a:lnTo>
                    <a:pt x="1187602" y="1628533"/>
                  </a:lnTo>
                  <a:lnTo>
                    <a:pt x="1182636" y="1646364"/>
                  </a:lnTo>
                  <a:lnTo>
                    <a:pt x="1178344" y="1640725"/>
                  </a:lnTo>
                  <a:lnTo>
                    <a:pt x="1178344" y="1661744"/>
                  </a:lnTo>
                  <a:lnTo>
                    <a:pt x="1163688" y="1714398"/>
                  </a:lnTo>
                  <a:lnTo>
                    <a:pt x="1158214" y="1701558"/>
                  </a:lnTo>
                  <a:lnTo>
                    <a:pt x="1158214" y="1734058"/>
                  </a:lnTo>
                  <a:lnTo>
                    <a:pt x="1149261" y="1766201"/>
                  </a:lnTo>
                  <a:lnTo>
                    <a:pt x="1144447" y="1749399"/>
                  </a:lnTo>
                  <a:lnTo>
                    <a:pt x="1151153" y="1717484"/>
                  </a:lnTo>
                  <a:lnTo>
                    <a:pt x="1158214" y="1734058"/>
                  </a:lnTo>
                  <a:lnTo>
                    <a:pt x="1158214" y="1701558"/>
                  </a:lnTo>
                  <a:lnTo>
                    <a:pt x="1155725" y="1695716"/>
                  </a:lnTo>
                  <a:lnTo>
                    <a:pt x="1166215" y="1645805"/>
                  </a:lnTo>
                  <a:lnTo>
                    <a:pt x="1178344" y="1661744"/>
                  </a:lnTo>
                  <a:lnTo>
                    <a:pt x="1178344" y="1640725"/>
                  </a:lnTo>
                  <a:lnTo>
                    <a:pt x="1169682" y="1629333"/>
                  </a:lnTo>
                  <a:lnTo>
                    <a:pt x="1178458" y="1587614"/>
                  </a:lnTo>
                  <a:lnTo>
                    <a:pt x="1187602" y="1628533"/>
                  </a:lnTo>
                  <a:lnTo>
                    <a:pt x="1187602" y="1570126"/>
                  </a:lnTo>
                  <a:lnTo>
                    <a:pt x="1184783" y="1557502"/>
                  </a:lnTo>
                  <a:lnTo>
                    <a:pt x="1194168" y="1512824"/>
                  </a:lnTo>
                  <a:lnTo>
                    <a:pt x="1219809" y="1512824"/>
                  </a:lnTo>
                  <a:lnTo>
                    <a:pt x="1219809" y="1500124"/>
                  </a:lnTo>
                  <a:lnTo>
                    <a:pt x="1196835" y="1500124"/>
                  </a:lnTo>
                  <a:lnTo>
                    <a:pt x="1217523" y="1401787"/>
                  </a:lnTo>
                  <a:lnTo>
                    <a:pt x="1230337" y="1475041"/>
                  </a:lnTo>
                  <a:lnTo>
                    <a:pt x="1230337" y="1401673"/>
                  </a:lnTo>
                  <a:lnTo>
                    <a:pt x="1224521" y="1368437"/>
                  </a:lnTo>
                  <a:lnTo>
                    <a:pt x="1227416" y="1354658"/>
                  </a:lnTo>
                  <a:lnTo>
                    <a:pt x="1242568" y="1339329"/>
                  </a:lnTo>
                  <a:lnTo>
                    <a:pt x="1253807" y="1390738"/>
                  </a:lnTo>
                  <a:lnTo>
                    <a:pt x="1253807" y="1330947"/>
                  </a:lnTo>
                  <a:lnTo>
                    <a:pt x="1253274" y="1328496"/>
                  </a:lnTo>
                  <a:lnTo>
                    <a:pt x="1265707" y="1315897"/>
                  </a:lnTo>
                  <a:lnTo>
                    <a:pt x="1268691" y="1337310"/>
                  </a:lnTo>
                  <a:lnTo>
                    <a:pt x="1268691" y="1244257"/>
                  </a:lnTo>
                  <a:lnTo>
                    <a:pt x="1263497" y="1206881"/>
                  </a:lnTo>
                  <a:lnTo>
                    <a:pt x="1263497" y="1300060"/>
                  </a:lnTo>
                  <a:lnTo>
                    <a:pt x="1250035" y="1313688"/>
                  </a:lnTo>
                  <a:lnTo>
                    <a:pt x="1242898" y="1281023"/>
                  </a:lnTo>
                  <a:lnTo>
                    <a:pt x="1253705" y="1229614"/>
                  </a:lnTo>
                  <a:lnTo>
                    <a:pt x="1263497" y="1300060"/>
                  </a:lnTo>
                  <a:lnTo>
                    <a:pt x="1263497" y="1206881"/>
                  </a:lnTo>
                  <a:lnTo>
                    <a:pt x="1261503" y="1192530"/>
                  </a:lnTo>
                  <a:lnTo>
                    <a:pt x="1272730" y="1139101"/>
                  </a:lnTo>
                  <a:lnTo>
                    <a:pt x="1291069" y="1249019"/>
                  </a:lnTo>
                  <a:lnTo>
                    <a:pt x="1291069" y="1172362"/>
                  </a:lnTo>
                  <a:lnTo>
                    <a:pt x="1279867" y="1105192"/>
                  </a:lnTo>
                  <a:lnTo>
                    <a:pt x="1292123" y="1046886"/>
                  </a:lnTo>
                  <a:lnTo>
                    <a:pt x="1309966" y="1136065"/>
                  </a:lnTo>
                  <a:lnTo>
                    <a:pt x="1309966" y="1046289"/>
                  </a:lnTo>
                  <a:lnTo>
                    <a:pt x="1300784" y="1025359"/>
                  </a:lnTo>
                  <a:lnTo>
                    <a:pt x="1298765" y="1015301"/>
                  </a:lnTo>
                  <a:lnTo>
                    <a:pt x="1306004" y="980846"/>
                  </a:lnTo>
                  <a:lnTo>
                    <a:pt x="1335201" y="914323"/>
                  </a:lnTo>
                  <a:lnTo>
                    <a:pt x="1342593" y="941006"/>
                  </a:lnTo>
                  <a:lnTo>
                    <a:pt x="1342593" y="848461"/>
                  </a:lnTo>
                  <a:lnTo>
                    <a:pt x="1341742" y="847382"/>
                  </a:lnTo>
                  <a:lnTo>
                    <a:pt x="1341742" y="867918"/>
                  </a:lnTo>
                  <a:lnTo>
                    <a:pt x="1337906" y="876668"/>
                  </a:lnTo>
                  <a:lnTo>
                    <a:pt x="1332230" y="856107"/>
                  </a:lnTo>
                  <a:lnTo>
                    <a:pt x="1332268" y="855903"/>
                  </a:lnTo>
                  <a:lnTo>
                    <a:pt x="1341742" y="867918"/>
                  </a:lnTo>
                  <a:lnTo>
                    <a:pt x="1341742" y="847382"/>
                  </a:lnTo>
                  <a:lnTo>
                    <a:pt x="1335671" y="839685"/>
                  </a:lnTo>
                  <a:lnTo>
                    <a:pt x="1361871" y="715048"/>
                  </a:lnTo>
                  <a:lnTo>
                    <a:pt x="1374851" y="748144"/>
                  </a:lnTo>
                  <a:lnTo>
                    <a:pt x="1374851" y="713384"/>
                  </a:lnTo>
                  <a:lnTo>
                    <a:pt x="1366634" y="692416"/>
                  </a:lnTo>
                  <a:lnTo>
                    <a:pt x="1452499" y="283984"/>
                  </a:lnTo>
                  <a:lnTo>
                    <a:pt x="1452499" y="222059"/>
                  </a:lnTo>
                  <a:lnTo>
                    <a:pt x="1358176" y="670801"/>
                  </a:lnTo>
                  <a:lnTo>
                    <a:pt x="1353413" y="658647"/>
                  </a:lnTo>
                  <a:lnTo>
                    <a:pt x="1353413" y="693445"/>
                  </a:lnTo>
                  <a:lnTo>
                    <a:pt x="1329855" y="805535"/>
                  </a:lnTo>
                  <a:lnTo>
                    <a:pt x="1329855" y="894981"/>
                  </a:lnTo>
                  <a:lnTo>
                    <a:pt x="1318717" y="920369"/>
                  </a:lnTo>
                  <a:lnTo>
                    <a:pt x="1326565" y="883043"/>
                  </a:lnTo>
                  <a:lnTo>
                    <a:pt x="1329855" y="894981"/>
                  </a:lnTo>
                  <a:lnTo>
                    <a:pt x="1329855" y="805535"/>
                  </a:lnTo>
                  <a:lnTo>
                    <a:pt x="1325410" y="826681"/>
                  </a:lnTo>
                  <a:lnTo>
                    <a:pt x="1323390" y="824115"/>
                  </a:lnTo>
                  <a:lnTo>
                    <a:pt x="1319174" y="808888"/>
                  </a:lnTo>
                  <a:lnTo>
                    <a:pt x="1319174" y="856310"/>
                  </a:lnTo>
                  <a:lnTo>
                    <a:pt x="1293749" y="977214"/>
                  </a:lnTo>
                  <a:lnTo>
                    <a:pt x="1291945" y="981316"/>
                  </a:lnTo>
                  <a:lnTo>
                    <a:pt x="1281036" y="926807"/>
                  </a:lnTo>
                  <a:lnTo>
                    <a:pt x="1281036" y="1037717"/>
                  </a:lnTo>
                  <a:lnTo>
                    <a:pt x="1274114" y="1070686"/>
                  </a:lnTo>
                  <a:lnTo>
                    <a:pt x="1272032" y="1058227"/>
                  </a:lnTo>
                  <a:lnTo>
                    <a:pt x="1281036" y="1037717"/>
                  </a:lnTo>
                  <a:lnTo>
                    <a:pt x="1281036" y="926807"/>
                  </a:lnTo>
                  <a:lnTo>
                    <a:pt x="1279766" y="920470"/>
                  </a:lnTo>
                  <a:lnTo>
                    <a:pt x="1279766" y="1009065"/>
                  </a:lnTo>
                  <a:lnTo>
                    <a:pt x="1268222" y="1035354"/>
                  </a:lnTo>
                  <a:lnTo>
                    <a:pt x="1266977" y="1027887"/>
                  </a:lnTo>
                  <a:lnTo>
                    <a:pt x="1266977" y="1104607"/>
                  </a:lnTo>
                  <a:lnTo>
                    <a:pt x="1256322" y="1155293"/>
                  </a:lnTo>
                  <a:lnTo>
                    <a:pt x="1249845" y="1108760"/>
                  </a:lnTo>
                  <a:lnTo>
                    <a:pt x="1262761" y="1079347"/>
                  </a:lnTo>
                  <a:lnTo>
                    <a:pt x="1266977" y="1104607"/>
                  </a:lnTo>
                  <a:lnTo>
                    <a:pt x="1266977" y="1027887"/>
                  </a:lnTo>
                  <a:lnTo>
                    <a:pt x="1258951" y="979716"/>
                  </a:lnTo>
                  <a:lnTo>
                    <a:pt x="1258951" y="1056474"/>
                  </a:lnTo>
                  <a:lnTo>
                    <a:pt x="1248537" y="1080185"/>
                  </a:lnTo>
                  <a:lnTo>
                    <a:pt x="1248537" y="1192364"/>
                  </a:lnTo>
                  <a:lnTo>
                    <a:pt x="1239329" y="1236154"/>
                  </a:lnTo>
                  <a:lnTo>
                    <a:pt x="1239329" y="1324521"/>
                  </a:lnTo>
                  <a:lnTo>
                    <a:pt x="1232255" y="1331683"/>
                  </a:lnTo>
                  <a:lnTo>
                    <a:pt x="1236497" y="1311516"/>
                  </a:lnTo>
                  <a:lnTo>
                    <a:pt x="1239329" y="1324521"/>
                  </a:lnTo>
                  <a:lnTo>
                    <a:pt x="1239329" y="1236154"/>
                  </a:lnTo>
                  <a:lnTo>
                    <a:pt x="1236268" y="1250696"/>
                  </a:lnTo>
                  <a:lnTo>
                    <a:pt x="1229868" y="1221409"/>
                  </a:lnTo>
                  <a:lnTo>
                    <a:pt x="1229868" y="1281176"/>
                  </a:lnTo>
                  <a:lnTo>
                    <a:pt x="1218615" y="1334668"/>
                  </a:lnTo>
                  <a:lnTo>
                    <a:pt x="1210894" y="1290523"/>
                  </a:lnTo>
                  <a:lnTo>
                    <a:pt x="1210894" y="1371371"/>
                  </a:lnTo>
                  <a:lnTo>
                    <a:pt x="1183830" y="1500124"/>
                  </a:lnTo>
                  <a:lnTo>
                    <a:pt x="1181163" y="1500124"/>
                  </a:lnTo>
                  <a:lnTo>
                    <a:pt x="1181163" y="1512824"/>
                  </a:lnTo>
                  <a:lnTo>
                    <a:pt x="1178090" y="1527492"/>
                  </a:lnTo>
                  <a:lnTo>
                    <a:pt x="1174813" y="1512824"/>
                  </a:lnTo>
                  <a:lnTo>
                    <a:pt x="1181163" y="1512824"/>
                  </a:lnTo>
                  <a:lnTo>
                    <a:pt x="1181163" y="1500124"/>
                  </a:lnTo>
                  <a:lnTo>
                    <a:pt x="1171968" y="1500124"/>
                  </a:lnTo>
                  <a:lnTo>
                    <a:pt x="1171752" y="1499158"/>
                  </a:lnTo>
                  <a:lnTo>
                    <a:pt x="1171752" y="1557604"/>
                  </a:lnTo>
                  <a:lnTo>
                    <a:pt x="1159484" y="1615948"/>
                  </a:lnTo>
                  <a:lnTo>
                    <a:pt x="1156017" y="1611401"/>
                  </a:lnTo>
                  <a:lnTo>
                    <a:pt x="1156017" y="1632407"/>
                  </a:lnTo>
                  <a:lnTo>
                    <a:pt x="1147013" y="1675269"/>
                  </a:lnTo>
                  <a:lnTo>
                    <a:pt x="1142758" y="1665287"/>
                  </a:lnTo>
                  <a:lnTo>
                    <a:pt x="1142758" y="1789569"/>
                  </a:lnTo>
                  <a:lnTo>
                    <a:pt x="1115199" y="1888553"/>
                  </a:lnTo>
                  <a:lnTo>
                    <a:pt x="1138859" y="1775980"/>
                  </a:lnTo>
                  <a:lnTo>
                    <a:pt x="1142758" y="1789569"/>
                  </a:lnTo>
                  <a:lnTo>
                    <a:pt x="1142758" y="1665287"/>
                  </a:lnTo>
                  <a:lnTo>
                    <a:pt x="1142441" y="1664538"/>
                  </a:lnTo>
                  <a:lnTo>
                    <a:pt x="1142441" y="1697037"/>
                  </a:lnTo>
                  <a:lnTo>
                    <a:pt x="1136942" y="1723212"/>
                  </a:lnTo>
                  <a:lnTo>
                    <a:pt x="1102639" y="1603616"/>
                  </a:lnTo>
                  <a:lnTo>
                    <a:pt x="1142441" y="1697037"/>
                  </a:lnTo>
                  <a:lnTo>
                    <a:pt x="1142441" y="1664538"/>
                  </a:lnTo>
                  <a:lnTo>
                    <a:pt x="1094066" y="1550974"/>
                  </a:lnTo>
                  <a:lnTo>
                    <a:pt x="1156017" y="1632407"/>
                  </a:lnTo>
                  <a:lnTo>
                    <a:pt x="1156017" y="1611401"/>
                  </a:lnTo>
                  <a:lnTo>
                    <a:pt x="1080998" y="1512824"/>
                  </a:lnTo>
                  <a:lnTo>
                    <a:pt x="1161745" y="1512824"/>
                  </a:lnTo>
                  <a:lnTo>
                    <a:pt x="1171752" y="1557604"/>
                  </a:lnTo>
                  <a:lnTo>
                    <a:pt x="1171752" y="1499158"/>
                  </a:lnTo>
                  <a:lnTo>
                    <a:pt x="1158913" y="1441691"/>
                  </a:lnTo>
                  <a:lnTo>
                    <a:pt x="1158913" y="1500124"/>
                  </a:lnTo>
                  <a:lnTo>
                    <a:pt x="1083678" y="1500124"/>
                  </a:lnTo>
                  <a:lnTo>
                    <a:pt x="1145044" y="1438021"/>
                  </a:lnTo>
                  <a:lnTo>
                    <a:pt x="1158913" y="1500124"/>
                  </a:lnTo>
                  <a:lnTo>
                    <a:pt x="1158913" y="1441691"/>
                  </a:lnTo>
                  <a:lnTo>
                    <a:pt x="1155687" y="1427251"/>
                  </a:lnTo>
                  <a:lnTo>
                    <a:pt x="1210894" y="1371371"/>
                  </a:lnTo>
                  <a:lnTo>
                    <a:pt x="1210894" y="1290523"/>
                  </a:lnTo>
                  <a:lnTo>
                    <a:pt x="1209306" y="1281455"/>
                  </a:lnTo>
                  <a:lnTo>
                    <a:pt x="1209306" y="1354899"/>
                  </a:lnTo>
                  <a:lnTo>
                    <a:pt x="1152398" y="1412468"/>
                  </a:lnTo>
                  <a:lnTo>
                    <a:pt x="1141742" y="1364754"/>
                  </a:lnTo>
                  <a:lnTo>
                    <a:pt x="1141742" y="1423250"/>
                  </a:lnTo>
                  <a:lnTo>
                    <a:pt x="1087869" y="1477759"/>
                  </a:lnTo>
                  <a:lnTo>
                    <a:pt x="1131646" y="1378038"/>
                  </a:lnTo>
                  <a:lnTo>
                    <a:pt x="1141742" y="1423250"/>
                  </a:lnTo>
                  <a:lnTo>
                    <a:pt x="1141742" y="1364754"/>
                  </a:lnTo>
                  <a:lnTo>
                    <a:pt x="1140307" y="1358315"/>
                  </a:lnTo>
                  <a:lnTo>
                    <a:pt x="1190066" y="1244942"/>
                  </a:lnTo>
                  <a:lnTo>
                    <a:pt x="1209306" y="1354899"/>
                  </a:lnTo>
                  <a:lnTo>
                    <a:pt x="1209306" y="1281455"/>
                  </a:lnTo>
                  <a:lnTo>
                    <a:pt x="1199261" y="1224013"/>
                  </a:lnTo>
                  <a:lnTo>
                    <a:pt x="1211351" y="1196454"/>
                  </a:lnTo>
                  <a:lnTo>
                    <a:pt x="1229868" y="1281176"/>
                  </a:lnTo>
                  <a:lnTo>
                    <a:pt x="1229868" y="1221409"/>
                  </a:lnTo>
                  <a:lnTo>
                    <a:pt x="1220076" y="1176604"/>
                  </a:lnTo>
                  <a:lnTo>
                    <a:pt x="1240015" y="1131150"/>
                  </a:lnTo>
                  <a:lnTo>
                    <a:pt x="1248537" y="1192364"/>
                  </a:lnTo>
                  <a:lnTo>
                    <a:pt x="1248537" y="1080185"/>
                  </a:lnTo>
                  <a:lnTo>
                    <a:pt x="1246517" y="1084783"/>
                  </a:lnTo>
                  <a:lnTo>
                    <a:pt x="1236687" y="1014069"/>
                  </a:lnTo>
                  <a:lnTo>
                    <a:pt x="1236687" y="1107173"/>
                  </a:lnTo>
                  <a:lnTo>
                    <a:pt x="1215466" y="1155509"/>
                  </a:lnTo>
                  <a:lnTo>
                    <a:pt x="1206741" y="1115606"/>
                  </a:lnTo>
                  <a:lnTo>
                    <a:pt x="1206741" y="1175359"/>
                  </a:lnTo>
                  <a:lnTo>
                    <a:pt x="1195311" y="1201407"/>
                  </a:lnTo>
                  <a:lnTo>
                    <a:pt x="1186116" y="1148854"/>
                  </a:lnTo>
                  <a:lnTo>
                    <a:pt x="1186116" y="1222336"/>
                  </a:lnTo>
                  <a:lnTo>
                    <a:pt x="1135621" y="1337335"/>
                  </a:lnTo>
                  <a:lnTo>
                    <a:pt x="1130579" y="1314805"/>
                  </a:lnTo>
                  <a:lnTo>
                    <a:pt x="1175334" y="1160729"/>
                  </a:lnTo>
                  <a:lnTo>
                    <a:pt x="1186116" y="1222336"/>
                  </a:lnTo>
                  <a:lnTo>
                    <a:pt x="1186116" y="1148854"/>
                  </a:lnTo>
                  <a:lnTo>
                    <a:pt x="1183360" y="1133094"/>
                  </a:lnTo>
                  <a:lnTo>
                    <a:pt x="1191437" y="1105306"/>
                  </a:lnTo>
                  <a:lnTo>
                    <a:pt x="1206741" y="1175359"/>
                  </a:lnTo>
                  <a:lnTo>
                    <a:pt x="1206741" y="1115606"/>
                  </a:lnTo>
                  <a:lnTo>
                    <a:pt x="1198880" y="1079639"/>
                  </a:lnTo>
                  <a:lnTo>
                    <a:pt x="1221854" y="1000544"/>
                  </a:lnTo>
                  <a:lnTo>
                    <a:pt x="1236687" y="1107173"/>
                  </a:lnTo>
                  <a:lnTo>
                    <a:pt x="1236687" y="1014069"/>
                  </a:lnTo>
                  <a:lnTo>
                    <a:pt x="1230617" y="970394"/>
                  </a:lnTo>
                  <a:lnTo>
                    <a:pt x="1239507" y="939800"/>
                  </a:lnTo>
                  <a:lnTo>
                    <a:pt x="1258951" y="1056474"/>
                  </a:lnTo>
                  <a:lnTo>
                    <a:pt x="1258951" y="979716"/>
                  </a:lnTo>
                  <a:lnTo>
                    <a:pt x="1254086" y="950518"/>
                  </a:lnTo>
                  <a:lnTo>
                    <a:pt x="1279766" y="1009065"/>
                  </a:lnTo>
                  <a:lnTo>
                    <a:pt x="1279766" y="920470"/>
                  </a:lnTo>
                  <a:lnTo>
                    <a:pt x="1276972" y="906500"/>
                  </a:lnTo>
                  <a:lnTo>
                    <a:pt x="1276972" y="971118"/>
                  </a:lnTo>
                  <a:lnTo>
                    <a:pt x="1248943" y="907275"/>
                  </a:lnTo>
                  <a:lnTo>
                    <a:pt x="1257973" y="876211"/>
                  </a:lnTo>
                  <a:lnTo>
                    <a:pt x="1276972" y="971118"/>
                  </a:lnTo>
                  <a:lnTo>
                    <a:pt x="1276972" y="906500"/>
                  </a:lnTo>
                  <a:lnTo>
                    <a:pt x="1265631" y="849833"/>
                  </a:lnTo>
                  <a:lnTo>
                    <a:pt x="1282255" y="792581"/>
                  </a:lnTo>
                  <a:lnTo>
                    <a:pt x="1311960" y="830173"/>
                  </a:lnTo>
                  <a:lnTo>
                    <a:pt x="1319174" y="856310"/>
                  </a:lnTo>
                  <a:lnTo>
                    <a:pt x="1319174" y="808888"/>
                  </a:lnTo>
                  <a:lnTo>
                    <a:pt x="1303223" y="751243"/>
                  </a:lnTo>
                  <a:lnTo>
                    <a:pt x="1303223" y="798601"/>
                  </a:lnTo>
                  <a:lnTo>
                    <a:pt x="1286611" y="777595"/>
                  </a:lnTo>
                  <a:lnTo>
                    <a:pt x="1292136" y="758558"/>
                  </a:lnTo>
                  <a:lnTo>
                    <a:pt x="1303223" y="798601"/>
                  </a:lnTo>
                  <a:lnTo>
                    <a:pt x="1303223" y="751243"/>
                  </a:lnTo>
                  <a:lnTo>
                    <a:pt x="1298854" y="735444"/>
                  </a:lnTo>
                  <a:lnTo>
                    <a:pt x="1329080" y="631355"/>
                  </a:lnTo>
                  <a:lnTo>
                    <a:pt x="1353413" y="693445"/>
                  </a:lnTo>
                  <a:lnTo>
                    <a:pt x="1353413" y="658647"/>
                  </a:lnTo>
                  <a:lnTo>
                    <a:pt x="1334897" y="611365"/>
                  </a:lnTo>
                  <a:lnTo>
                    <a:pt x="1464373" y="165557"/>
                  </a:lnTo>
                  <a:lnTo>
                    <a:pt x="1464373" y="19456"/>
                  </a:lnTo>
                  <a:lnTo>
                    <a:pt x="1460995" y="20878"/>
                  </a:lnTo>
                  <a:lnTo>
                    <a:pt x="1460995" y="131673"/>
                  </a:lnTo>
                  <a:lnTo>
                    <a:pt x="1327302" y="591972"/>
                  </a:lnTo>
                  <a:lnTo>
                    <a:pt x="1321498" y="577151"/>
                  </a:lnTo>
                  <a:lnTo>
                    <a:pt x="1321498" y="611974"/>
                  </a:lnTo>
                  <a:lnTo>
                    <a:pt x="1292402" y="712127"/>
                  </a:lnTo>
                  <a:lnTo>
                    <a:pt x="1285697" y="687882"/>
                  </a:lnTo>
                  <a:lnTo>
                    <a:pt x="1285697" y="735241"/>
                  </a:lnTo>
                  <a:lnTo>
                    <a:pt x="1276946" y="765352"/>
                  </a:lnTo>
                  <a:lnTo>
                    <a:pt x="1272590" y="759841"/>
                  </a:lnTo>
                  <a:lnTo>
                    <a:pt x="1272590" y="780351"/>
                  </a:lnTo>
                  <a:lnTo>
                    <a:pt x="1260233" y="822871"/>
                  </a:lnTo>
                  <a:lnTo>
                    <a:pt x="1252575" y="784567"/>
                  </a:lnTo>
                  <a:lnTo>
                    <a:pt x="1252575" y="849261"/>
                  </a:lnTo>
                  <a:lnTo>
                    <a:pt x="1242809" y="882904"/>
                  </a:lnTo>
                  <a:lnTo>
                    <a:pt x="1234681" y="834186"/>
                  </a:lnTo>
                  <a:lnTo>
                    <a:pt x="1234681" y="910869"/>
                  </a:lnTo>
                  <a:lnTo>
                    <a:pt x="1226337" y="939596"/>
                  </a:lnTo>
                  <a:lnTo>
                    <a:pt x="1217574" y="876490"/>
                  </a:lnTo>
                  <a:lnTo>
                    <a:pt x="1217574" y="969746"/>
                  </a:lnTo>
                  <a:lnTo>
                    <a:pt x="1193203" y="1053668"/>
                  </a:lnTo>
                  <a:lnTo>
                    <a:pt x="1185760" y="1019606"/>
                  </a:lnTo>
                  <a:lnTo>
                    <a:pt x="1185760" y="1079322"/>
                  </a:lnTo>
                  <a:lnTo>
                    <a:pt x="1178394" y="1104684"/>
                  </a:lnTo>
                  <a:lnTo>
                    <a:pt x="1126604" y="808482"/>
                  </a:lnTo>
                  <a:lnTo>
                    <a:pt x="1185760" y="1079322"/>
                  </a:lnTo>
                  <a:lnTo>
                    <a:pt x="1185760" y="1019606"/>
                  </a:lnTo>
                  <a:lnTo>
                    <a:pt x="1088085" y="572452"/>
                  </a:lnTo>
                  <a:lnTo>
                    <a:pt x="1196771" y="819988"/>
                  </a:lnTo>
                  <a:lnTo>
                    <a:pt x="1217574" y="969746"/>
                  </a:lnTo>
                  <a:lnTo>
                    <a:pt x="1217574" y="876490"/>
                  </a:lnTo>
                  <a:lnTo>
                    <a:pt x="1215720" y="863130"/>
                  </a:lnTo>
                  <a:lnTo>
                    <a:pt x="1233474" y="903579"/>
                  </a:lnTo>
                  <a:lnTo>
                    <a:pt x="1234681" y="910869"/>
                  </a:lnTo>
                  <a:lnTo>
                    <a:pt x="1234681" y="834186"/>
                  </a:lnTo>
                  <a:lnTo>
                    <a:pt x="1224978" y="776020"/>
                  </a:lnTo>
                  <a:lnTo>
                    <a:pt x="1224978" y="852690"/>
                  </a:lnTo>
                  <a:lnTo>
                    <a:pt x="1209294" y="816927"/>
                  </a:lnTo>
                  <a:lnTo>
                    <a:pt x="1190345" y="680707"/>
                  </a:lnTo>
                  <a:lnTo>
                    <a:pt x="1190345" y="773760"/>
                  </a:lnTo>
                  <a:lnTo>
                    <a:pt x="1093914" y="554088"/>
                  </a:lnTo>
                  <a:lnTo>
                    <a:pt x="1173873" y="655332"/>
                  </a:lnTo>
                  <a:lnTo>
                    <a:pt x="1190345" y="773760"/>
                  </a:lnTo>
                  <a:lnTo>
                    <a:pt x="1190345" y="680707"/>
                  </a:lnTo>
                  <a:lnTo>
                    <a:pt x="1189583" y="675220"/>
                  </a:lnTo>
                  <a:lnTo>
                    <a:pt x="1196936" y="684542"/>
                  </a:lnTo>
                  <a:lnTo>
                    <a:pt x="1224978" y="852690"/>
                  </a:lnTo>
                  <a:lnTo>
                    <a:pt x="1224978" y="776020"/>
                  </a:lnTo>
                  <a:lnTo>
                    <a:pt x="1213142" y="705065"/>
                  </a:lnTo>
                  <a:lnTo>
                    <a:pt x="1227315" y="723023"/>
                  </a:lnTo>
                  <a:lnTo>
                    <a:pt x="1252575" y="849261"/>
                  </a:lnTo>
                  <a:lnTo>
                    <a:pt x="1252575" y="784567"/>
                  </a:lnTo>
                  <a:lnTo>
                    <a:pt x="1244663" y="744982"/>
                  </a:lnTo>
                  <a:lnTo>
                    <a:pt x="1272590" y="780351"/>
                  </a:lnTo>
                  <a:lnTo>
                    <a:pt x="1272590" y="759841"/>
                  </a:lnTo>
                  <a:lnTo>
                    <a:pt x="1239164" y="717524"/>
                  </a:lnTo>
                  <a:lnTo>
                    <a:pt x="1221816" y="630847"/>
                  </a:lnTo>
                  <a:lnTo>
                    <a:pt x="1221816" y="695566"/>
                  </a:lnTo>
                  <a:lnTo>
                    <a:pt x="1208811" y="679094"/>
                  </a:lnTo>
                  <a:lnTo>
                    <a:pt x="1192606" y="581952"/>
                  </a:lnTo>
                  <a:lnTo>
                    <a:pt x="1192606" y="658596"/>
                  </a:lnTo>
                  <a:lnTo>
                    <a:pt x="1186129" y="650379"/>
                  </a:lnTo>
                  <a:lnTo>
                    <a:pt x="1170419" y="537451"/>
                  </a:lnTo>
                  <a:lnTo>
                    <a:pt x="1170419" y="630504"/>
                  </a:lnTo>
                  <a:lnTo>
                    <a:pt x="1076477" y="511594"/>
                  </a:lnTo>
                  <a:lnTo>
                    <a:pt x="1143088" y="433971"/>
                  </a:lnTo>
                  <a:lnTo>
                    <a:pt x="1170419" y="630504"/>
                  </a:lnTo>
                  <a:lnTo>
                    <a:pt x="1170419" y="537451"/>
                  </a:lnTo>
                  <a:lnTo>
                    <a:pt x="1160462" y="465874"/>
                  </a:lnTo>
                  <a:lnTo>
                    <a:pt x="1192606" y="658596"/>
                  </a:lnTo>
                  <a:lnTo>
                    <a:pt x="1192606" y="581952"/>
                  </a:lnTo>
                  <a:lnTo>
                    <a:pt x="1163878" y="409740"/>
                  </a:lnTo>
                  <a:lnTo>
                    <a:pt x="1164463" y="409054"/>
                  </a:lnTo>
                  <a:lnTo>
                    <a:pt x="1221816" y="695566"/>
                  </a:lnTo>
                  <a:lnTo>
                    <a:pt x="1221816" y="630847"/>
                  </a:lnTo>
                  <a:lnTo>
                    <a:pt x="1174978" y="396811"/>
                  </a:lnTo>
                  <a:lnTo>
                    <a:pt x="1187919" y="381723"/>
                  </a:lnTo>
                  <a:lnTo>
                    <a:pt x="1285697" y="735241"/>
                  </a:lnTo>
                  <a:lnTo>
                    <a:pt x="1285697" y="687882"/>
                  </a:lnTo>
                  <a:lnTo>
                    <a:pt x="1197838" y="370179"/>
                  </a:lnTo>
                  <a:lnTo>
                    <a:pt x="1217714" y="347014"/>
                  </a:lnTo>
                  <a:lnTo>
                    <a:pt x="1321498" y="611974"/>
                  </a:lnTo>
                  <a:lnTo>
                    <a:pt x="1321498" y="577151"/>
                  </a:lnTo>
                  <a:lnTo>
                    <a:pt x="1227112" y="336067"/>
                  </a:lnTo>
                  <a:lnTo>
                    <a:pt x="1417891" y="113741"/>
                  </a:lnTo>
                  <a:lnTo>
                    <a:pt x="1424025" y="115036"/>
                  </a:lnTo>
                  <a:lnTo>
                    <a:pt x="1422527" y="117094"/>
                  </a:lnTo>
                  <a:lnTo>
                    <a:pt x="1426692" y="117805"/>
                  </a:lnTo>
                  <a:lnTo>
                    <a:pt x="1425702" y="119253"/>
                  </a:lnTo>
                  <a:lnTo>
                    <a:pt x="1450594" y="122732"/>
                  </a:lnTo>
                  <a:lnTo>
                    <a:pt x="1460995" y="131673"/>
                  </a:lnTo>
                  <a:lnTo>
                    <a:pt x="1460995" y="20878"/>
                  </a:lnTo>
                  <a:lnTo>
                    <a:pt x="1374394" y="57277"/>
                  </a:lnTo>
                  <a:lnTo>
                    <a:pt x="1417688" y="94475"/>
                  </a:lnTo>
                  <a:lnTo>
                    <a:pt x="1221867" y="322656"/>
                  </a:lnTo>
                  <a:lnTo>
                    <a:pt x="1212469" y="298665"/>
                  </a:lnTo>
                  <a:lnTo>
                    <a:pt x="1212469" y="333616"/>
                  </a:lnTo>
                  <a:lnTo>
                    <a:pt x="1193749" y="355422"/>
                  </a:lnTo>
                  <a:lnTo>
                    <a:pt x="1183843" y="319620"/>
                  </a:lnTo>
                  <a:lnTo>
                    <a:pt x="1183843" y="366979"/>
                  </a:lnTo>
                  <a:lnTo>
                    <a:pt x="1171803" y="381000"/>
                  </a:lnTo>
                  <a:lnTo>
                    <a:pt x="1161300" y="328536"/>
                  </a:lnTo>
                  <a:lnTo>
                    <a:pt x="1161300" y="393242"/>
                  </a:lnTo>
                  <a:lnTo>
                    <a:pt x="1161161" y="393407"/>
                  </a:lnTo>
                  <a:lnTo>
                    <a:pt x="1160233" y="387921"/>
                  </a:lnTo>
                  <a:lnTo>
                    <a:pt x="1161300" y="393242"/>
                  </a:lnTo>
                  <a:lnTo>
                    <a:pt x="1161300" y="328536"/>
                  </a:lnTo>
                  <a:lnTo>
                    <a:pt x="1130096" y="172656"/>
                  </a:lnTo>
                  <a:lnTo>
                    <a:pt x="1183843" y="366979"/>
                  </a:lnTo>
                  <a:lnTo>
                    <a:pt x="1183843" y="319620"/>
                  </a:lnTo>
                  <a:lnTo>
                    <a:pt x="1128255" y="118681"/>
                  </a:lnTo>
                  <a:lnTo>
                    <a:pt x="1212469" y="333616"/>
                  </a:lnTo>
                  <a:lnTo>
                    <a:pt x="1212469" y="298665"/>
                  </a:lnTo>
                  <a:lnTo>
                    <a:pt x="1095502" y="0"/>
                  </a:lnTo>
                  <a:lnTo>
                    <a:pt x="1089533" y="2286"/>
                  </a:lnTo>
                  <a:lnTo>
                    <a:pt x="1083183" y="3175"/>
                  </a:lnTo>
                  <a:lnTo>
                    <a:pt x="1140752" y="417195"/>
                  </a:lnTo>
                  <a:lnTo>
                    <a:pt x="1063371" y="507365"/>
                  </a:lnTo>
                  <a:lnTo>
                    <a:pt x="1067968" y="511352"/>
                  </a:lnTo>
                  <a:lnTo>
                    <a:pt x="1061974" y="512445"/>
                  </a:lnTo>
                  <a:lnTo>
                    <a:pt x="1062012" y="512699"/>
                  </a:lnTo>
                  <a:lnTo>
                    <a:pt x="1062189" y="513727"/>
                  </a:lnTo>
                  <a:lnTo>
                    <a:pt x="1170368" y="1132306"/>
                  </a:lnTo>
                  <a:lnTo>
                    <a:pt x="1126959" y="1281772"/>
                  </a:lnTo>
                  <a:lnTo>
                    <a:pt x="1126959" y="1357058"/>
                  </a:lnTo>
                  <a:lnTo>
                    <a:pt x="1101420" y="1415211"/>
                  </a:lnTo>
                  <a:lnTo>
                    <a:pt x="1123200" y="1340243"/>
                  </a:lnTo>
                  <a:lnTo>
                    <a:pt x="1126959" y="1357058"/>
                  </a:lnTo>
                  <a:lnTo>
                    <a:pt x="1126959" y="1281772"/>
                  </a:lnTo>
                  <a:lnTo>
                    <a:pt x="1124839" y="1289062"/>
                  </a:lnTo>
                  <a:lnTo>
                    <a:pt x="1074420" y="1063117"/>
                  </a:lnTo>
                  <a:lnTo>
                    <a:pt x="1061974" y="1065911"/>
                  </a:lnTo>
                  <a:lnTo>
                    <a:pt x="1117447" y="1314488"/>
                  </a:lnTo>
                  <a:lnTo>
                    <a:pt x="1062355" y="1504162"/>
                  </a:lnTo>
                  <a:lnTo>
                    <a:pt x="1062101" y="1505077"/>
                  </a:lnTo>
                  <a:lnTo>
                    <a:pt x="1067549" y="1506677"/>
                  </a:lnTo>
                  <a:lnTo>
                    <a:pt x="1062101" y="1508252"/>
                  </a:lnTo>
                  <a:lnTo>
                    <a:pt x="1131354" y="1749793"/>
                  </a:lnTo>
                  <a:lnTo>
                    <a:pt x="1062126" y="2079155"/>
                  </a:lnTo>
                  <a:lnTo>
                    <a:pt x="1061974" y="2079879"/>
                  </a:lnTo>
                  <a:lnTo>
                    <a:pt x="1067904" y="2081161"/>
                  </a:lnTo>
                  <a:lnTo>
                    <a:pt x="1062355" y="2083689"/>
                  </a:lnTo>
                  <a:lnTo>
                    <a:pt x="1127467" y="2227046"/>
                  </a:lnTo>
                  <a:lnTo>
                    <a:pt x="1072959" y="2552954"/>
                  </a:lnTo>
                  <a:lnTo>
                    <a:pt x="1072642" y="2554478"/>
                  </a:lnTo>
                  <a:lnTo>
                    <a:pt x="1072642" y="2554859"/>
                  </a:lnTo>
                  <a:lnTo>
                    <a:pt x="1077950" y="2555786"/>
                  </a:lnTo>
                  <a:lnTo>
                    <a:pt x="1074039" y="2559177"/>
                  </a:lnTo>
                  <a:lnTo>
                    <a:pt x="1133322" y="2628252"/>
                  </a:lnTo>
                  <a:lnTo>
                    <a:pt x="1072515" y="3064230"/>
                  </a:lnTo>
                  <a:lnTo>
                    <a:pt x="1078865" y="3065107"/>
                  </a:lnTo>
                  <a:lnTo>
                    <a:pt x="1078865" y="3070352"/>
                  </a:lnTo>
                  <a:lnTo>
                    <a:pt x="1388872" y="3070352"/>
                  </a:lnTo>
                  <a:lnTo>
                    <a:pt x="1388872" y="3127502"/>
                  </a:lnTo>
                  <a:lnTo>
                    <a:pt x="1503172" y="3070352"/>
                  </a:lnTo>
                  <a:lnTo>
                    <a:pt x="1514589" y="3064649"/>
                  </a:lnTo>
                  <a:lnTo>
                    <a:pt x="1514944" y="3064929"/>
                  </a:lnTo>
                  <a:lnTo>
                    <a:pt x="1515084" y="3064535"/>
                  </a:lnTo>
                  <a:lnTo>
                    <a:pt x="1515491" y="3065107"/>
                  </a:lnTo>
                  <a:lnTo>
                    <a:pt x="1515808" y="3064154"/>
                  </a:lnTo>
                  <a:lnTo>
                    <a:pt x="1515859" y="3064014"/>
                  </a:lnTo>
                  <a:lnTo>
                    <a:pt x="1553337" y="2952775"/>
                  </a:lnTo>
                  <a:lnTo>
                    <a:pt x="1560830" y="29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2782" y="2396616"/>
              <a:ext cx="203328" cy="20955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0205" y="3184016"/>
              <a:ext cx="165228" cy="18427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9759" y="3412616"/>
              <a:ext cx="216028" cy="17170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306558" y="3676268"/>
              <a:ext cx="38735" cy="152400"/>
            </a:xfrm>
            <a:custGeom>
              <a:avLst/>
              <a:gdLst/>
              <a:ahLst/>
              <a:cxnLst/>
              <a:rect l="l" t="t" r="r" b="b"/>
              <a:pathLst>
                <a:path w="38734" h="152400">
                  <a:moveTo>
                    <a:pt x="0" y="0"/>
                  </a:moveTo>
                  <a:lnTo>
                    <a:pt x="0" y="6476"/>
                  </a:lnTo>
                  <a:lnTo>
                    <a:pt x="0" y="25145"/>
                  </a:lnTo>
                  <a:lnTo>
                    <a:pt x="0" y="38099"/>
                  </a:lnTo>
                  <a:lnTo>
                    <a:pt x="6476" y="57276"/>
                  </a:lnTo>
                  <a:lnTo>
                    <a:pt x="6476" y="76326"/>
                  </a:lnTo>
                  <a:lnTo>
                    <a:pt x="12700" y="95376"/>
                  </a:lnTo>
                  <a:lnTo>
                    <a:pt x="25273" y="133222"/>
                  </a:lnTo>
                  <a:lnTo>
                    <a:pt x="38226" y="15227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55155" y="5482970"/>
              <a:ext cx="349505" cy="28542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30159" y="5977939"/>
              <a:ext cx="355347" cy="25414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85809" y="5597067"/>
              <a:ext cx="126747" cy="13352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25509" y="5406643"/>
              <a:ext cx="260224" cy="18427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103107" y="6184392"/>
              <a:ext cx="107950" cy="153035"/>
            </a:xfrm>
            <a:custGeom>
              <a:avLst/>
              <a:gdLst/>
              <a:ahLst/>
              <a:cxnLst/>
              <a:rect l="l" t="t" r="r" b="b"/>
              <a:pathLst>
                <a:path w="107950" h="153035">
                  <a:moveTo>
                    <a:pt x="57150" y="38163"/>
                  </a:moveTo>
                  <a:lnTo>
                    <a:pt x="57150" y="31673"/>
                  </a:lnTo>
                  <a:lnTo>
                    <a:pt x="50673" y="31673"/>
                  </a:lnTo>
                  <a:lnTo>
                    <a:pt x="50673" y="25552"/>
                  </a:lnTo>
                  <a:lnTo>
                    <a:pt x="44576" y="25552"/>
                  </a:lnTo>
                  <a:lnTo>
                    <a:pt x="38100" y="25552"/>
                  </a:lnTo>
                  <a:lnTo>
                    <a:pt x="31623" y="31673"/>
                  </a:lnTo>
                  <a:lnTo>
                    <a:pt x="25526" y="38163"/>
                  </a:lnTo>
                  <a:lnTo>
                    <a:pt x="19050" y="44640"/>
                  </a:lnTo>
                  <a:lnTo>
                    <a:pt x="12953" y="50761"/>
                  </a:lnTo>
                  <a:lnTo>
                    <a:pt x="6476" y="69837"/>
                  </a:lnTo>
                  <a:lnTo>
                    <a:pt x="0" y="82791"/>
                  </a:lnTo>
                  <a:lnTo>
                    <a:pt x="0" y="101879"/>
                  </a:lnTo>
                  <a:lnTo>
                    <a:pt x="0" y="108000"/>
                  </a:lnTo>
                  <a:lnTo>
                    <a:pt x="6476" y="120599"/>
                  </a:lnTo>
                  <a:lnTo>
                    <a:pt x="12953" y="127076"/>
                  </a:lnTo>
                  <a:lnTo>
                    <a:pt x="25526" y="133553"/>
                  </a:lnTo>
                  <a:lnTo>
                    <a:pt x="31623" y="139674"/>
                  </a:lnTo>
                  <a:lnTo>
                    <a:pt x="57150" y="152641"/>
                  </a:lnTo>
                  <a:lnTo>
                    <a:pt x="63626" y="152641"/>
                  </a:lnTo>
                  <a:lnTo>
                    <a:pt x="82676" y="146151"/>
                  </a:lnTo>
                  <a:lnTo>
                    <a:pt x="88900" y="139674"/>
                  </a:lnTo>
                  <a:lnTo>
                    <a:pt x="95376" y="133553"/>
                  </a:lnTo>
                  <a:lnTo>
                    <a:pt x="101473" y="127076"/>
                  </a:lnTo>
                  <a:lnTo>
                    <a:pt x="101473" y="114477"/>
                  </a:lnTo>
                  <a:lnTo>
                    <a:pt x="107950" y="95402"/>
                  </a:lnTo>
                  <a:lnTo>
                    <a:pt x="101473" y="88912"/>
                  </a:lnTo>
                  <a:lnTo>
                    <a:pt x="95376" y="76314"/>
                  </a:lnTo>
                  <a:lnTo>
                    <a:pt x="88900" y="50761"/>
                  </a:lnTo>
                  <a:lnTo>
                    <a:pt x="82676" y="38163"/>
                  </a:lnTo>
                  <a:lnTo>
                    <a:pt x="76200" y="25552"/>
                  </a:lnTo>
                  <a:lnTo>
                    <a:pt x="69723" y="19075"/>
                  </a:lnTo>
                  <a:lnTo>
                    <a:pt x="63626" y="6477"/>
                  </a:lnTo>
                  <a:lnTo>
                    <a:pt x="57150" y="0"/>
                  </a:lnTo>
                  <a:lnTo>
                    <a:pt x="50673" y="0"/>
                  </a:lnTo>
                  <a:lnTo>
                    <a:pt x="50673" y="6477"/>
                  </a:lnTo>
                  <a:lnTo>
                    <a:pt x="50673" y="19075"/>
                  </a:lnTo>
                  <a:lnTo>
                    <a:pt x="50673" y="2555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64905" y="6174866"/>
              <a:ext cx="196851" cy="22245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134730" y="5981344"/>
              <a:ext cx="114935" cy="178435"/>
            </a:xfrm>
            <a:custGeom>
              <a:avLst/>
              <a:gdLst/>
              <a:ahLst/>
              <a:cxnLst/>
              <a:rect l="l" t="t" r="r" b="b"/>
              <a:pathLst>
                <a:path w="114934" h="178435">
                  <a:moveTo>
                    <a:pt x="38100" y="44284"/>
                  </a:moveTo>
                  <a:lnTo>
                    <a:pt x="32003" y="44284"/>
                  </a:lnTo>
                  <a:lnTo>
                    <a:pt x="38100" y="50761"/>
                  </a:lnTo>
                  <a:lnTo>
                    <a:pt x="44576" y="63360"/>
                  </a:lnTo>
                  <a:lnTo>
                    <a:pt x="51053" y="76327"/>
                  </a:lnTo>
                  <a:lnTo>
                    <a:pt x="57276" y="88925"/>
                  </a:lnTo>
                  <a:lnTo>
                    <a:pt x="57276" y="101523"/>
                  </a:lnTo>
                  <a:lnTo>
                    <a:pt x="69850" y="127088"/>
                  </a:lnTo>
                  <a:lnTo>
                    <a:pt x="69850" y="133210"/>
                  </a:lnTo>
                  <a:lnTo>
                    <a:pt x="76326" y="146164"/>
                  </a:lnTo>
                  <a:lnTo>
                    <a:pt x="76326" y="152285"/>
                  </a:lnTo>
                  <a:lnTo>
                    <a:pt x="82803" y="158762"/>
                  </a:lnTo>
                  <a:lnTo>
                    <a:pt x="82803" y="171361"/>
                  </a:lnTo>
                  <a:lnTo>
                    <a:pt x="82803" y="177850"/>
                  </a:lnTo>
                  <a:lnTo>
                    <a:pt x="82803" y="171361"/>
                  </a:lnTo>
                </a:path>
                <a:path w="114934" h="178435">
                  <a:moveTo>
                    <a:pt x="0" y="139687"/>
                  </a:moveTo>
                  <a:lnTo>
                    <a:pt x="0" y="133210"/>
                  </a:lnTo>
                  <a:lnTo>
                    <a:pt x="0" y="50761"/>
                  </a:lnTo>
                  <a:lnTo>
                    <a:pt x="6476" y="38163"/>
                  </a:lnTo>
                  <a:lnTo>
                    <a:pt x="12953" y="25209"/>
                  </a:lnTo>
                  <a:lnTo>
                    <a:pt x="12953" y="19088"/>
                  </a:lnTo>
                  <a:lnTo>
                    <a:pt x="19050" y="19088"/>
                  </a:lnTo>
                  <a:lnTo>
                    <a:pt x="19050" y="12611"/>
                  </a:lnTo>
                  <a:lnTo>
                    <a:pt x="32003" y="6121"/>
                  </a:lnTo>
                  <a:lnTo>
                    <a:pt x="38100" y="0"/>
                  </a:lnTo>
                  <a:lnTo>
                    <a:pt x="44576" y="0"/>
                  </a:lnTo>
                  <a:lnTo>
                    <a:pt x="51053" y="0"/>
                  </a:lnTo>
                  <a:lnTo>
                    <a:pt x="57276" y="0"/>
                  </a:lnTo>
                  <a:lnTo>
                    <a:pt x="57276" y="6121"/>
                  </a:lnTo>
                  <a:lnTo>
                    <a:pt x="69850" y="19088"/>
                  </a:lnTo>
                  <a:lnTo>
                    <a:pt x="76326" y="25209"/>
                  </a:lnTo>
                  <a:lnTo>
                    <a:pt x="88900" y="31686"/>
                  </a:lnTo>
                  <a:lnTo>
                    <a:pt x="95376" y="38163"/>
                  </a:lnTo>
                  <a:lnTo>
                    <a:pt x="101853" y="38163"/>
                  </a:lnTo>
                  <a:lnTo>
                    <a:pt x="107950" y="44284"/>
                  </a:lnTo>
                  <a:lnTo>
                    <a:pt x="114426" y="4428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98432" y="4942966"/>
              <a:ext cx="317501" cy="17170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66482" y="6111505"/>
              <a:ext cx="88901" cy="12705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93609" y="6079819"/>
              <a:ext cx="196851" cy="17781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9512807" y="4666995"/>
              <a:ext cx="88900" cy="196850"/>
            </a:xfrm>
            <a:custGeom>
              <a:avLst/>
              <a:gdLst/>
              <a:ahLst/>
              <a:cxnLst/>
              <a:rect l="l" t="t" r="r" b="b"/>
              <a:pathLst>
                <a:path w="88900" h="196850">
                  <a:moveTo>
                    <a:pt x="0" y="0"/>
                  </a:moveTo>
                  <a:lnTo>
                    <a:pt x="0" y="6095"/>
                  </a:lnTo>
                  <a:lnTo>
                    <a:pt x="0" y="12572"/>
                  </a:lnTo>
                  <a:lnTo>
                    <a:pt x="6476" y="19049"/>
                  </a:lnTo>
                  <a:lnTo>
                    <a:pt x="6476" y="50799"/>
                  </a:lnTo>
                  <a:lnTo>
                    <a:pt x="12573" y="69849"/>
                  </a:lnTo>
                  <a:lnTo>
                    <a:pt x="12573" y="114172"/>
                  </a:lnTo>
                  <a:lnTo>
                    <a:pt x="12573" y="126745"/>
                  </a:lnTo>
                  <a:lnTo>
                    <a:pt x="19050" y="158749"/>
                  </a:lnTo>
                  <a:lnTo>
                    <a:pt x="19050" y="171322"/>
                  </a:lnTo>
                  <a:lnTo>
                    <a:pt x="25526" y="190372"/>
                  </a:lnTo>
                  <a:lnTo>
                    <a:pt x="25526" y="196595"/>
                  </a:lnTo>
                </a:path>
                <a:path w="88900" h="196850">
                  <a:moveTo>
                    <a:pt x="76326" y="120649"/>
                  </a:moveTo>
                  <a:lnTo>
                    <a:pt x="76326" y="126745"/>
                  </a:lnTo>
                  <a:lnTo>
                    <a:pt x="82423" y="133222"/>
                  </a:lnTo>
                  <a:lnTo>
                    <a:pt x="88900" y="13322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81082" y="4733416"/>
              <a:ext cx="127128" cy="13347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0230230" y="4374641"/>
              <a:ext cx="38735" cy="171450"/>
            </a:xfrm>
            <a:custGeom>
              <a:avLst/>
              <a:gdLst/>
              <a:ahLst/>
              <a:cxnLst/>
              <a:rect l="l" t="t" r="r" b="b"/>
              <a:pathLst>
                <a:path w="38734" h="171450">
                  <a:moveTo>
                    <a:pt x="19176" y="0"/>
                  </a:moveTo>
                  <a:lnTo>
                    <a:pt x="12953" y="19049"/>
                  </a:lnTo>
                  <a:lnTo>
                    <a:pt x="6476" y="31749"/>
                  </a:lnTo>
                  <a:lnTo>
                    <a:pt x="6476" y="44703"/>
                  </a:lnTo>
                  <a:lnTo>
                    <a:pt x="0" y="57276"/>
                  </a:lnTo>
                  <a:lnTo>
                    <a:pt x="0" y="88899"/>
                  </a:lnTo>
                  <a:lnTo>
                    <a:pt x="0" y="108076"/>
                  </a:lnTo>
                  <a:lnTo>
                    <a:pt x="6476" y="120649"/>
                  </a:lnTo>
                  <a:lnTo>
                    <a:pt x="12953" y="146176"/>
                  </a:lnTo>
                  <a:lnTo>
                    <a:pt x="19176" y="152653"/>
                  </a:lnTo>
                  <a:lnTo>
                    <a:pt x="25653" y="158749"/>
                  </a:lnTo>
                  <a:lnTo>
                    <a:pt x="25653" y="165226"/>
                  </a:lnTo>
                  <a:lnTo>
                    <a:pt x="31750" y="171449"/>
                  </a:lnTo>
                  <a:lnTo>
                    <a:pt x="38226" y="17144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306558" y="4482719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-9525" y="9524"/>
                  </a:moveTo>
                  <a:lnTo>
                    <a:pt x="9525" y="9524"/>
                  </a:lnTo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73359" y="4422393"/>
              <a:ext cx="164847" cy="139701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112634" y="6006553"/>
              <a:ext cx="374650" cy="324485"/>
            </a:xfrm>
            <a:custGeom>
              <a:avLst/>
              <a:gdLst/>
              <a:ahLst/>
              <a:cxnLst/>
              <a:rect l="l" t="t" r="r" b="b"/>
              <a:pathLst>
                <a:path w="374650" h="324485">
                  <a:moveTo>
                    <a:pt x="349250" y="38150"/>
                  </a:moveTo>
                  <a:lnTo>
                    <a:pt x="349250" y="32029"/>
                  </a:lnTo>
                  <a:lnTo>
                    <a:pt x="355346" y="32029"/>
                  </a:lnTo>
                  <a:lnTo>
                    <a:pt x="355346" y="25552"/>
                  </a:lnTo>
                  <a:lnTo>
                    <a:pt x="355346" y="19075"/>
                  </a:lnTo>
                  <a:lnTo>
                    <a:pt x="349250" y="19075"/>
                  </a:lnTo>
                  <a:lnTo>
                    <a:pt x="336296" y="12954"/>
                  </a:lnTo>
                  <a:lnTo>
                    <a:pt x="330200" y="12954"/>
                  </a:lnTo>
                  <a:lnTo>
                    <a:pt x="317626" y="12954"/>
                  </a:lnTo>
                  <a:lnTo>
                    <a:pt x="304673" y="6477"/>
                  </a:lnTo>
                  <a:lnTo>
                    <a:pt x="145796" y="6477"/>
                  </a:lnTo>
                  <a:lnTo>
                    <a:pt x="126746" y="12954"/>
                  </a:lnTo>
                  <a:lnTo>
                    <a:pt x="107696" y="12954"/>
                  </a:lnTo>
                  <a:lnTo>
                    <a:pt x="95123" y="12954"/>
                  </a:lnTo>
                  <a:lnTo>
                    <a:pt x="76073" y="12954"/>
                  </a:lnTo>
                  <a:lnTo>
                    <a:pt x="63373" y="12954"/>
                  </a:lnTo>
                  <a:lnTo>
                    <a:pt x="44323" y="6477"/>
                  </a:lnTo>
                  <a:lnTo>
                    <a:pt x="31750" y="6477"/>
                  </a:lnTo>
                  <a:lnTo>
                    <a:pt x="25273" y="6477"/>
                  </a:lnTo>
                  <a:lnTo>
                    <a:pt x="25273" y="0"/>
                  </a:lnTo>
                  <a:lnTo>
                    <a:pt x="18796" y="0"/>
                  </a:lnTo>
                  <a:lnTo>
                    <a:pt x="12700" y="0"/>
                  </a:lnTo>
                  <a:lnTo>
                    <a:pt x="12700" y="6477"/>
                  </a:lnTo>
                  <a:lnTo>
                    <a:pt x="6223" y="12954"/>
                  </a:lnTo>
                  <a:lnTo>
                    <a:pt x="0" y="32029"/>
                  </a:lnTo>
                  <a:lnTo>
                    <a:pt x="0" y="44640"/>
                  </a:lnTo>
                  <a:lnTo>
                    <a:pt x="0" y="57238"/>
                  </a:lnTo>
                  <a:lnTo>
                    <a:pt x="0" y="82791"/>
                  </a:lnTo>
                  <a:lnTo>
                    <a:pt x="0" y="95389"/>
                  </a:lnTo>
                  <a:lnTo>
                    <a:pt x="0" y="127076"/>
                  </a:lnTo>
                  <a:lnTo>
                    <a:pt x="0" y="139674"/>
                  </a:lnTo>
                  <a:lnTo>
                    <a:pt x="6223" y="171716"/>
                  </a:lnTo>
                  <a:lnTo>
                    <a:pt x="6223" y="184315"/>
                  </a:lnTo>
                  <a:lnTo>
                    <a:pt x="18796" y="209511"/>
                  </a:lnTo>
                  <a:lnTo>
                    <a:pt x="25273" y="222478"/>
                  </a:lnTo>
                  <a:lnTo>
                    <a:pt x="31750" y="241554"/>
                  </a:lnTo>
                  <a:lnTo>
                    <a:pt x="37846" y="247675"/>
                  </a:lnTo>
                  <a:lnTo>
                    <a:pt x="50800" y="266750"/>
                  </a:lnTo>
                  <a:lnTo>
                    <a:pt x="56896" y="266750"/>
                  </a:lnTo>
                  <a:lnTo>
                    <a:pt x="63373" y="273240"/>
                  </a:lnTo>
                  <a:lnTo>
                    <a:pt x="69850" y="279717"/>
                  </a:lnTo>
                  <a:lnTo>
                    <a:pt x="95123" y="285838"/>
                  </a:lnTo>
                  <a:lnTo>
                    <a:pt x="107696" y="292315"/>
                  </a:lnTo>
                  <a:lnTo>
                    <a:pt x="120650" y="292315"/>
                  </a:lnTo>
                  <a:lnTo>
                    <a:pt x="139700" y="298437"/>
                  </a:lnTo>
                  <a:lnTo>
                    <a:pt x="158750" y="298437"/>
                  </a:lnTo>
                  <a:lnTo>
                    <a:pt x="196596" y="304914"/>
                  </a:lnTo>
                  <a:lnTo>
                    <a:pt x="215646" y="311391"/>
                  </a:lnTo>
                  <a:lnTo>
                    <a:pt x="253873" y="311391"/>
                  </a:lnTo>
                  <a:lnTo>
                    <a:pt x="272923" y="304914"/>
                  </a:lnTo>
                  <a:lnTo>
                    <a:pt x="285496" y="304914"/>
                  </a:lnTo>
                  <a:lnTo>
                    <a:pt x="311150" y="304914"/>
                  </a:lnTo>
                  <a:lnTo>
                    <a:pt x="317626" y="304914"/>
                  </a:lnTo>
                  <a:lnTo>
                    <a:pt x="330200" y="311391"/>
                  </a:lnTo>
                  <a:lnTo>
                    <a:pt x="336296" y="317512"/>
                  </a:lnTo>
                  <a:lnTo>
                    <a:pt x="342773" y="323989"/>
                  </a:lnTo>
                  <a:lnTo>
                    <a:pt x="349250" y="323989"/>
                  </a:lnTo>
                  <a:lnTo>
                    <a:pt x="355346" y="317512"/>
                  </a:lnTo>
                  <a:lnTo>
                    <a:pt x="355346" y="292315"/>
                  </a:lnTo>
                  <a:lnTo>
                    <a:pt x="361823" y="279717"/>
                  </a:lnTo>
                  <a:lnTo>
                    <a:pt x="361823" y="266750"/>
                  </a:lnTo>
                  <a:lnTo>
                    <a:pt x="368300" y="235077"/>
                  </a:lnTo>
                  <a:lnTo>
                    <a:pt x="368300" y="216001"/>
                  </a:lnTo>
                  <a:lnTo>
                    <a:pt x="374396" y="196913"/>
                  </a:lnTo>
                  <a:lnTo>
                    <a:pt x="374396" y="177838"/>
                  </a:lnTo>
                  <a:lnTo>
                    <a:pt x="368300" y="152641"/>
                  </a:lnTo>
                  <a:lnTo>
                    <a:pt x="355346" y="108000"/>
                  </a:lnTo>
                  <a:lnTo>
                    <a:pt x="342773" y="88912"/>
                  </a:lnTo>
                  <a:lnTo>
                    <a:pt x="336296" y="69837"/>
                  </a:lnTo>
                  <a:lnTo>
                    <a:pt x="323723" y="51117"/>
                  </a:lnTo>
                  <a:lnTo>
                    <a:pt x="311150" y="38150"/>
                  </a:lnTo>
                  <a:lnTo>
                    <a:pt x="298450" y="12954"/>
                  </a:lnTo>
                  <a:lnTo>
                    <a:pt x="291973" y="6477"/>
                  </a:lnTo>
                  <a:lnTo>
                    <a:pt x="285496" y="6477"/>
                  </a:lnTo>
                  <a:lnTo>
                    <a:pt x="279400" y="6477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00059" y="6473303"/>
              <a:ext cx="152147" cy="215964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033258" y="4304791"/>
              <a:ext cx="2616200" cy="2139950"/>
            </a:xfrm>
            <a:custGeom>
              <a:avLst/>
              <a:gdLst/>
              <a:ahLst/>
              <a:cxnLst/>
              <a:rect l="l" t="t" r="r" b="b"/>
              <a:pathLst>
                <a:path w="2616200" h="2139950">
                  <a:moveTo>
                    <a:pt x="399923" y="1835315"/>
                  </a:moveTo>
                  <a:lnTo>
                    <a:pt x="406400" y="1828838"/>
                  </a:lnTo>
                  <a:lnTo>
                    <a:pt x="412876" y="1828838"/>
                  </a:lnTo>
                  <a:lnTo>
                    <a:pt x="412876" y="1822716"/>
                  </a:lnTo>
                  <a:lnTo>
                    <a:pt x="406400" y="1822716"/>
                  </a:lnTo>
                  <a:lnTo>
                    <a:pt x="393826" y="1822716"/>
                  </a:lnTo>
                  <a:lnTo>
                    <a:pt x="381126" y="1822716"/>
                  </a:lnTo>
                  <a:lnTo>
                    <a:pt x="349123" y="1828838"/>
                  </a:lnTo>
                  <a:lnTo>
                    <a:pt x="336550" y="1828838"/>
                  </a:lnTo>
                  <a:lnTo>
                    <a:pt x="63626" y="1828838"/>
                  </a:lnTo>
                  <a:lnTo>
                    <a:pt x="31623" y="1822716"/>
                  </a:lnTo>
                  <a:lnTo>
                    <a:pt x="25526" y="1822716"/>
                  </a:lnTo>
                  <a:lnTo>
                    <a:pt x="12573" y="1822716"/>
                  </a:lnTo>
                  <a:lnTo>
                    <a:pt x="6476" y="1822716"/>
                  </a:lnTo>
                  <a:lnTo>
                    <a:pt x="0" y="1822716"/>
                  </a:lnTo>
                  <a:lnTo>
                    <a:pt x="0" y="1828838"/>
                  </a:lnTo>
                  <a:lnTo>
                    <a:pt x="6476" y="1835315"/>
                  </a:lnTo>
                  <a:lnTo>
                    <a:pt x="6476" y="1841436"/>
                  </a:lnTo>
                  <a:lnTo>
                    <a:pt x="6476" y="1854403"/>
                  </a:lnTo>
                  <a:lnTo>
                    <a:pt x="6476" y="1860511"/>
                  </a:lnTo>
                  <a:lnTo>
                    <a:pt x="12573" y="1873478"/>
                  </a:lnTo>
                  <a:lnTo>
                    <a:pt x="12573" y="1886076"/>
                  </a:lnTo>
                  <a:lnTo>
                    <a:pt x="12573" y="2057438"/>
                  </a:lnTo>
                  <a:lnTo>
                    <a:pt x="19050" y="2063915"/>
                  </a:lnTo>
                  <a:lnTo>
                    <a:pt x="25526" y="2070036"/>
                  </a:lnTo>
                  <a:lnTo>
                    <a:pt x="31623" y="2070036"/>
                  </a:lnTo>
                  <a:lnTo>
                    <a:pt x="44576" y="2070036"/>
                  </a:lnTo>
                  <a:lnTo>
                    <a:pt x="57150" y="2070036"/>
                  </a:lnTo>
                  <a:lnTo>
                    <a:pt x="63626" y="2076513"/>
                  </a:lnTo>
                  <a:lnTo>
                    <a:pt x="76326" y="2076513"/>
                  </a:lnTo>
                  <a:lnTo>
                    <a:pt x="82803" y="2083003"/>
                  </a:lnTo>
                  <a:lnTo>
                    <a:pt x="114426" y="2089111"/>
                  </a:lnTo>
                  <a:lnTo>
                    <a:pt x="127000" y="2095601"/>
                  </a:lnTo>
                  <a:lnTo>
                    <a:pt x="146050" y="2102078"/>
                  </a:lnTo>
                  <a:lnTo>
                    <a:pt x="165226" y="2108199"/>
                  </a:lnTo>
                  <a:lnTo>
                    <a:pt x="184276" y="2114676"/>
                  </a:lnTo>
                  <a:lnTo>
                    <a:pt x="209423" y="2121153"/>
                  </a:lnTo>
                  <a:lnTo>
                    <a:pt x="254126" y="2127275"/>
                  </a:lnTo>
                  <a:lnTo>
                    <a:pt x="279273" y="2133752"/>
                  </a:lnTo>
                  <a:lnTo>
                    <a:pt x="304926" y="2133752"/>
                  </a:lnTo>
                  <a:lnTo>
                    <a:pt x="330073" y="2139873"/>
                  </a:lnTo>
                  <a:lnTo>
                    <a:pt x="374650" y="2139873"/>
                  </a:lnTo>
                  <a:lnTo>
                    <a:pt x="399923" y="2139873"/>
                  </a:lnTo>
                  <a:lnTo>
                    <a:pt x="418973" y="2139873"/>
                  </a:lnTo>
                  <a:lnTo>
                    <a:pt x="438023" y="2133752"/>
                  </a:lnTo>
                  <a:lnTo>
                    <a:pt x="476250" y="2127275"/>
                  </a:lnTo>
                  <a:lnTo>
                    <a:pt x="488823" y="2121153"/>
                  </a:lnTo>
                  <a:lnTo>
                    <a:pt x="501776" y="2114676"/>
                  </a:lnTo>
                  <a:lnTo>
                    <a:pt x="514350" y="2102078"/>
                  </a:lnTo>
                  <a:lnTo>
                    <a:pt x="514350" y="2095601"/>
                  </a:lnTo>
                  <a:lnTo>
                    <a:pt x="514350" y="2076513"/>
                  </a:lnTo>
                  <a:lnTo>
                    <a:pt x="514350" y="2057438"/>
                  </a:lnTo>
                  <a:lnTo>
                    <a:pt x="514350" y="2051316"/>
                  </a:lnTo>
                  <a:lnTo>
                    <a:pt x="507873" y="2038362"/>
                  </a:lnTo>
                  <a:lnTo>
                    <a:pt x="507873" y="2025751"/>
                  </a:lnTo>
                  <a:lnTo>
                    <a:pt x="501776" y="2006676"/>
                  </a:lnTo>
                  <a:lnTo>
                    <a:pt x="495300" y="1975002"/>
                  </a:lnTo>
                  <a:lnTo>
                    <a:pt x="495300" y="1962391"/>
                  </a:lnTo>
                  <a:lnTo>
                    <a:pt x="482726" y="1930361"/>
                  </a:lnTo>
                  <a:lnTo>
                    <a:pt x="482726" y="1917763"/>
                  </a:lnTo>
                  <a:lnTo>
                    <a:pt x="469773" y="1879599"/>
                  </a:lnTo>
                  <a:lnTo>
                    <a:pt x="438023" y="1841436"/>
                  </a:lnTo>
                  <a:lnTo>
                    <a:pt x="431926" y="1841436"/>
                  </a:lnTo>
                  <a:lnTo>
                    <a:pt x="425450" y="1841436"/>
                  </a:lnTo>
                  <a:lnTo>
                    <a:pt x="418973" y="1841436"/>
                  </a:lnTo>
                  <a:lnTo>
                    <a:pt x="412876" y="1841436"/>
                  </a:lnTo>
                  <a:lnTo>
                    <a:pt x="406400" y="1847913"/>
                  </a:lnTo>
                  <a:lnTo>
                    <a:pt x="406400" y="1854403"/>
                  </a:lnTo>
                  <a:lnTo>
                    <a:pt x="399923" y="1854403"/>
                  </a:lnTo>
                </a:path>
                <a:path w="2616200" h="2139950">
                  <a:moveTo>
                    <a:pt x="1066927" y="546099"/>
                  </a:moveTo>
                  <a:lnTo>
                    <a:pt x="1060450" y="546099"/>
                  </a:lnTo>
                  <a:lnTo>
                    <a:pt x="1047876" y="539622"/>
                  </a:lnTo>
                  <a:lnTo>
                    <a:pt x="1034923" y="539622"/>
                  </a:lnTo>
                  <a:lnTo>
                    <a:pt x="1015873" y="546099"/>
                  </a:lnTo>
                  <a:lnTo>
                    <a:pt x="978026" y="552576"/>
                  </a:lnTo>
                  <a:lnTo>
                    <a:pt x="952500" y="558799"/>
                  </a:lnTo>
                  <a:lnTo>
                    <a:pt x="901700" y="571753"/>
                  </a:lnTo>
                  <a:lnTo>
                    <a:pt x="870076" y="571753"/>
                  </a:lnTo>
                  <a:lnTo>
                    <a:pt x="844550" y="577849"/>
                  </a:lnTo>
                  <a:lnTo>
                    <a:pt x="819276" y="584326"/>
                  </a:lnTo>
                  <a:lnTo>
                    <a:pt x="793750" y="590803"/>
                  </a:lnTo>
                  <a:lnTo>
                    <a:pt x="742950" y="596899"/>
                  </a:lnTo>
                  <a:lnTo>
                    <a:pt x="723900" y="603376"/>
                  </a:lnTo>
                  <a:lnTo>
                    <a:pt x="711326" y="603376"/>
                  </a:lnTo>
                  <a:lnTo>
                    <a:pt x="692276" y="609853"/>
                  </a:lnTo>
                  <a:lnTo>
                    <a:pt x="679576" y="609853"/>
                  </a:lnTo>
                  <a:lnTo>
                    <a:pt x="660526" y="622426"/>
                  </a:lnTo>
                  <a:lnTo>
                    <a:pt x="654050" y="628649"/>
                  </a:lnTo>
                  <a:lnTo>
                    <a:pt x="654050" y="635126"/>
                  </a:lnTo>
                  <a:lnTo>
                    <a:pt x="654050" y="641603"/>
                  </a:lnTo>
                  <a:lnTo>
                    <a:pt x="654050" y="647699"/>
                  </a:lnTo>
                  <a:lnTo>
                    <a:pt x="654050" y="666749"/>
                  </a:lnTo>
                  <a:lnTo>
                    <a:pt x="660526" y="673226"/>
                  </a:lnTo>
                  <a:lnTo>
                    <a:pt x="660526" y="685799"/>
                  </a:lnTo>
                  <a:lnTo>
                    <a:pt x="666623" y="698499"/>
                  </a:lnTo>
                  <a:lnTo>
                    <a:pt x="666623" y="704976"/>
                  </a:lnTo>
                  <a:lnTo>
                    <a:pt x="673100" y="717549"/>
                  </a:lnTo>
                  <a:lnTo>
                    <a:pt x="673100" y="730503"/>
                  </a:lnTo>
                  <a:lnTo>
                    <a:pt x="673100" y="755649"/>
                  </a:lnTo>
                  <a:lnTo>
                    <a:pt x="673100" y="774699"/>
                  </a:lnTo>
                  <a:lnTo>
                    <a:pt x="673100" y="787399"/>
                  </a:lnTo>
                  <a:lnTo>
                    <a:pt x="673100" y="812926"/>
                  </a:lnTo>
                  <a:lnTo>
                    <a:pt x="666623" y="819403"/>
                  </a:lnTo>
                  <a:lnTo>
                    <a:pt x="666623" y="831976"/>
                  </a:lnTo>
                  <a:lnTo>
                    <a:pt x="673100" y="838453"/>
                  </a:lnTo>
                  <a:lnTo>
                    <a:pt x="679576" y="844549"/>
                  </a:lnTo>
                  <a:lnTo>
                    <a:pt x="692276" y="844549"/>
                  </a:lnTo>
                  <a:lnTo>
                    <a:pt x="704850" y="851026"/>
                  </a:lnTo>
                  <a:lnTo>
                    <a:pt x="717423" y="851026"/>
                  </a:lnTo>
                  <a:lnTo>
                    <a:pt x="742950" y="851026"/>
                  </a:lnTo>
                  <a:lnTo>
                    <a:pt x="762126" y="857249"/>
                  </a:lnTo>
                  <a:lnTo>
                    <a:pt x="781176" y="857249"/>
                  </a:lnTo>
                  <a:lnTo>
                    <a:pt x="800226" y="863726"/>
                  </a:lnTo>
                  <a:lnTo>
                    <a:pt x="819276" y="870203"/>
                  </a:lnTo>
                  <a:lnTo>
                    <a:pt x="838326" y="876299"/>
                  </a:lnTo>
                  <a:lnTo>
                    <a:pt x="876173" y="889253"/>
                  </a:lnTo>
                  <a:lnTo>
                    <a:pt x="895223" y="895349"/>
                  </a:lnTo>
                  <a:lnTo>
                    <a:pt x="914400" y="901826"/>
                  </a:lnTo>
                  <a:lnTo>
                    <a:pt x="939926" y="901826"/>
                  </a:lnTo>
                  <a:lnTo>
                    <a:pt x="952500" y="901826"/>
                  </a:lnTo>
                  <a:lnTo>
                    <a:pt x="971550" y="895349"/>
                  </a:lnTo>
                  <a:lnTo>
                    <a:pt x="984250" y="889253"/>
                  </a:lnTo>
                  <a:lnTo>
                    <a:pt x="997203" y="870203"/>
                  </a:lnTo>
                  <a:lnTo>
                    <a:pt x="997203" y="863726"/>
                  </a:lnTo>
                  <a:lnTo>
                    <a:pt x="1003300" y="838453"/>
                  </a:lnTo>
                  <a:lnTo>
                    <a:pt x="1003300" y="825499"/>
                  </a:lnTo>
                  <a:lnTo>
                    <a:pt x="1003300" y="806449"/>
                  </a:lnTo>
                  <a:lnTo>
                    <a:pt x="1003300" y="793876"/>
                  </a:lnTo>
                  <a:lnTo>
                    <a:pt x="1003300" y="774699"/>
                  </a:lnTo>
                  <a:lnTo>
                    <a:pt x="990726" y="743076"/>
                  </a:lnTo>
                  <a:lnTo>
                    <a:pt x="984250" y="724026"/>
                  </a:lnTo>
                  <a:lnTo>
                    <a:pt x="978026" y="704976"/>
                  </a:lnTo>
                  <a:lnTo>
                    <a:pt x="971550" y="692276"/>
                  </a:lnTo>
                  <a:lnTo>
                    <a:pt x="965073" y="679703"/>
                  </a:lnTo>
                  <a:lnTo>
                    <a:pt x="952500" y="660653"/>
                  </a:lnTo>
                  <a:lnTo>
                    <a:pt x="952500" y="654176"/>
                  </a:lnTo>
                </a:path>
                <a:path w="2616200" h="2139950">
                  <a:moveTo>
                    <a:pt x="1758950" y="298449"/>
                  </a:moveTo>
                  <a:lnTo>
                    <a:pt x="1739773" y="298449"/>
                  </a:lnTo>
                  <a:lnTo>
                    <a:pt x="1758950" y="298449"/>
                  </a:lnTo>
                  <a:lnTo>
                    <a:pt x="1727200" y="298449"/>
                  </a:lnTo>
                  <a:lnTo>
                    <a:pt x="1714627" y="304926"/>
                  </a:lnTo>
                  <a:lnTo>
                    <a:pt x="1524127" y="304926"/>
                  </a:lnTo>
                  <a:lnTo>
                    <a:pt x="1492123" y="298449"/>
                  </a:lnTo>
                  <a:lnTo>
                    <a:pt x="1435227" y="298449"/>
                  </a:lnTo>
                  <a:lnTo>
                    <a:pt x="1416177" y="298449"/>
                  </a:lnTo>
                  <a:lnTo>
                    <a:pt x="1397127" y="298449"/>
                  </a:lnTo>
                  <a:lnTo>
                    <a:pt x="1365377" y="304926"/>
                  </a:lnTo>
                  <a:lnTo>
                    <a:pt x="1352423" y="304926"/>
                  </a:lnTo>
                  <a:lnTo>
                    <a:pt x="1346327" y="311022"/>
                  </a:lnTo>
                  <a:lnTo>
                    <a:pt x="1346327" y="317499"/>
                  </a:lnTo>
                  <a:lnTo>
                    <a:pt x="1346327" y="323976"/>
                  </a:lnTo>
                  <a:lnTo>
                    <a:pt x="1352423" y="330199"/>
                  </a:lnTo>
                  <a:lnTo>
                    <a:pt x="1352423" y="343153"/>
                  </a:lnTo>
                  <a:lnTo>
                    <a:pt x="1352423" y="349249"/>
                  </a:lnTo>
                  <a:lnTo>
                    <a:pt x="1352423" y="362203"/>
                  </a:lnTo>
                  <a:lnTo>
                    <a:pt x="1352423" y="368299"/>
                  </a:lnTo>
                  <a:lnTo>
                    <a:pt x="1339850" y="393826"/>
                  </a:lnTo>
                  <a:lnTo>
                    <a:pt x="1333373" y="400049"/>
                  </a:lnTo>
                  <a:lnTo>
                    <a:pt x="1314323" y="432053"/>
                  </a:lnTo>
                  <a:lnTo>
                    <a:pt x="1308227" y="444626"/>
                  </a:lnTo>
                  <a:lnTo>
                    <a:pt x="1308227" y="463676"/>
                  </a:lnTo>
                  <a:lnTo>
                    <a:pt x="1301750" y="476376"/>
                  </a:lnTo>
                  <a:lnTo>
                    <a:pt x="1320800" y="527049"/>
                  </a:lnTo>
                  <a:lnTo>
                    <a:pt x="1358900" y="558799"/>
                  </a:lnTo>
                  <a:lnTo>
                    <a:pt x="1371600" y="565276"/>
                  </a:lnTo>
                  <a:lnTo>
                    <a:pt x="1397127" y="571753"/>
                  </a:lnTo>
                  <a:lnTo>
                    <a:pt x="1409700" y="577849"/>
                  </a:lnTo>
                  <a:lnTo>
                    <a:pt x="1422273" y="577849"/>
                  </a:lnTo>
                  <a:lnTo>
                    <a:pt x="1454403" y="577849"/>
                  </a:lnTo>
                  <a:lnTo>
                    <a:pt x="1473073" y="577849"/>
                  </a:lnTo>
                  <a:lnTo>
                    <a:pt x="1492123" y="584326"/>
                  </a:lnTo>
                  <a:lnTo>
                    <a:pt x="1505077" y="584326"/>
                  </a:lnTo>
                  <a:lnTo>
                    <a:pt x="1524127" y="590803"/>
                  </a:lnTo>
                  <a:lnTo>
                    <a:pt x="1549400" y="590803"/>
                  </a:lnTo>
                  <a:lnTo>
                    <a:pt x="1568450" y="596899"/>
                  </a:lnTo>
                  <a:lnTo>
                    <a:pt x="1612773" y="609853"/>
                  </a:lnTo>
                  <a:lnTo>
                    <a:pt x="1638300" y="609853"/>
                  </a:lnTo>
                  <a:lnTo>
                    <a:pt x="1657350" y="615949"/>
                  </a:lnTo>
                  <a:lnTo>
                    <a:pt x="1683003" y="622426"/>
                  </a:lnTo>
                  <a:lnTo>
                    <a:pt x="1708150" y="628649"/>
                  </a:lnTo>
                  <a:lnTo>
                    <a:pt x="1733677" y="628649"/>
                  </a:lnTo>
                </a:path>
                <a:path w="2616200" h="2139950">
                  <a:moveTo>
                    <a:pt x="1873377" y="628649"/>
                  </a:moveTo>
                  <a:lnTo>
                    <a:pt x="1873377" y="615949"/>
                  </a:lnTo>
                  <a:lnTo>
                    <a:pt x="1866900" y="609853"/>
                  </a:lnTo>
                  <a:lnTo>
                    <a:pt x="1860423" y="596899"/>
                  </a:lnTo>
                  <a:lnTo>
                    <a:pt x="1854327" y="590803"/>
                  </a:lnTo>
                  <a:lnTo>
                    <a:pt x="1841373" y="558799"/>
                  </a:lnTo>
                  <a:lnTo>
                    <a:pt x="1828800" y="520953"/>
                  </a:lnTo>
                  <a:lnTo>
                    <a:pt x="1828800" y="495426"/>
                  </a:lnTo>
                  <a:lnTo>
                    <a:pt x="1822577" y="476376"/>
                  </a:lnTo>
                  <a:lnTo>
                    <a:pt x="1822577" y="457199"/>
                  </a:lnTo>
                  <a:lnTo>
                    <a:pt x="1816100" y="438149"/>
                  </a:lnTo>
                  <a:lnTo>
                    <a:pt x="1816100" y="425576"/>
                  </a:lnTo>
                  <a:lnTo>
                    <a:pt x="1816100" y="413003"/>
                  </a:lnTo>
                  <a:lnTo>
                    <a:pt x="1809623" y="400049"/>
                  </a:lnTo>
                  <a:lnTo>
                    <a:pt x="1809623" y="393826"/>
                  </a:lnTo>
                  <a:lnTo>
                    <a:pt x="1809623" y="387349"/>
                  </a:lnTo>
                  <a:lnTo>
                    <a:pt x="1803527" y="381253"/>
                  </a:lnTo>
                  <a:lnTo>
                    <a:pt x="1797050" y="381253"/>
                  </a:lnTo>
                  <a:lnTo>
                    <a:pt x="1790573" y="381253"/>
                  </a:lnTo>
                </a:path>
                <a:path w="2616200" h="2139950">
                  <a:moveTo>
                    <a:pt x="2425573" y="6476"/>
                  </a:moveTo>
                  <a:lnTo>
                    <a:pt x="2400427" y="0"/>
                  </a:lnTo>
                  <a:lnTo>
                    <a:pt x="2425573" y="6476"/>
                  </a:lnTo>
                  <a:lnTo>
                    <a:pt x="2387473" y="0"/>
                  </a:lnTo>
                  <a:lnTo>
                    <a:pt x="2235200" y="0"/>
                  </a:lnTo>
                  <a:lnTo>
                    <a:pt x="2190877" y="6476"/>
                  </a:lnTo>
                  <a:lnTo>
                    <a:pt x="2171827" y="12699"/>
                  </a:lnTo>
                  <a:lnTo>
                    <a:pt x="2152777" y="12699"/>
                  </a:lnTo>
                  <a:lnTo>
                    <a:pt x="2133727" y="19176"/>
                  </a:lnTo>
                  <a:lnTo>
                    <a:pt x="2108073" y="25653"/>
                  </a:lnTo>
                  <a:lnTo>
                    <a:pt x="2095500" y="31749"/>
                  </a:lnTo>
                  <a:lnTo>
                    <a:pt x="2089023" y="38226"/>
                  </a:lnTo>
                  <a:lnTo>
                    <a:pt x="2089023" y="44703"/>
                  </a:lnTo>
                  <a:lnTo>
                    <a:pt x="2082927" y="57276"/>
                  </a:lnTo>
                  <a:lnTo>
                    <a:pt x="2082927" y="63753"/>
                  </a:lnTo>
                  <a:lnTo>
                    <a:pt x="2089023" y="69849"/>
                  </a:lnTo>
                  <a:lnTo>
                    <a:pt x="2095500" y="88899"/>
                  </a:lnTo>
                  <a:lnTo>
                    <a:pt x="2095500" y="95376"/>
                  </a:lnTo>
                  <a:lnTo>
                    <a:pt x="2095500" y="101599"/>
                  </a:lnTo>
                  <a:lnTo>
                    <a:pt x="2089023" y="120649"/>
                  </a:lnTo>
                  <a:lnTo>
                    <a:pt x="2089023" y="127126"/>
                  </a:lnTo>
                  <a:lnTo>
                    <a:pt x="2082927" y="139699"/>
                  </a:lnTo>
                  <a:lnTo>
                    <a:pt x="2076450" y="146176"/>
                  </a:lnTo>
                  <a:lnTo>
                    <a:pt x="2069973" y="152653"/>
                  </a:lnTo>
                  <a:lnTo>
                    <a:pt x="2069973" y="158749"/>
                  </a:lnTo>
                  <a:lnTo>
                    <a:pt x="2063877" y="165226"/>
                  </a:lnTo>
                  <a:lnTo>
                    <a:pt x="2057400" y="184403"/>
                  </a:lnTo>
                  <a:lnTo>
                    <a:pt x="2057400" y="190499"/>
                  </a:lnTo>
                  <a:lnTo>
                    <a:pt x="2057400" y="196976"/>
                  </a:lnTo>
                  <a:lnTo>
                    <a:pt x="2063877" y="203453"/>
                  </a:lnTo>
                  <a:lnTo>
                    <a:pt x="2069973" y="216026"/>
                  </a:lnTo>
                  <a:lnTo>
                    <a:pt x="2076450" y="222503"/>
                  </a:lnTo>
                  <a:lnTo>
                    <a:pt x="2095500" y="235076"/>
                  </a:lnTo>
                  <a:lnTo>
                    <a:pt x="2101977" y="235076"/>
                  </a:lnTo>
                  <a:lnTo>
                    <a:pt x="2121027" y="247776"/>
                  </a:lnTo>
                  <a:lnTo>
                    <a:pt x="2133727" y="254253"/>
                  </a:lnTo>
                  <a:lnTo>
                    <a:pt x="2140204" y="260349"/>
                  </a:lnTo>
                  <a:lnTo>
                    <a:pt x="2146300" y="266826"/>
                  </a:lnTo>
                  <a:lnTo>
                    <a:pt x="2152777" y="273303"/>
                  </a:lnTo>
                  <a:lnTo>
                    <a:pt x="2158873" y="285876"/>
                  </a:lnTo>
                  <a:lnTo>
                    <a:pt x="2165350" y="292353"/>
                  </a:lnTo>
                  <a:lnTo>
                    <a:pt x="2165350" y="298449"/>
                  </a:lnTo>
                  <a:lnTo>
                    <a:pt x="2165350" y="304926"/>
                  </a:lnTo>
                  <a:lnTo>
                    <a:pt x="2171827" y="311022"/>
                  </a:lnTo>
                  <a:lnTo>
                    <a:pt x="2177923" y="311022"/>
                  </a:lnTo>
                  <a:lnTo>
                    <a:pt x="2190877" y="311022"/>
                  </a:lnTo>
                  <a:lnTo>
                    <a:pt x="2203450" y="311022"/>
                  </a:lnTo>
                  <a:lnTo>
                    <a:pt x="2209927" y="317499"/>
                  </a:lnTo>
                  <a:lnTo>
                    <a:pt x="2235200" y="317499"/>
                  </a:lnTo>
                  <a:lnTo>
                    <a:pt x="2247773" y="317499"/>
                  </a:lnTo>
                  <a:lnTo>
                    <a:pt x="2273300" y="323976"/>
                  </a:lnTo>
                  <a:lnTo>
                    <a:pt x="2286000" y="323976"/>
                  </a:lnTo>
                  <a:lnTo>
                    <a:pt x="2317623" y="330199"/>
                  </a:lnTo>
                  <a:lnTo>
                    <a:pt x="2336673" y="330199"/>
                  </a:lnTo>
                  <a:lnTo>
                    <a:pt x="2355850" y="330199"/>
                  </a:lnTo>
                  <a:lnTo>
                    <a:pt x="2381377" y="330199"/>
                  </a:lnTo>
                  <a:lnTo>
                    <a:pt x="2400427" y="330199"/>
                  </a:lnTo>
                  <a:lnTo>
                    <a:pt x="2451227" y="330199"/>
                  </a:lnTo>
                  <a:lnTo>
                    <a:pt x="2470277" y="330199"/>
                  </a:lnTo>
                  <a:lnTo>
                    <a:pt x="2514600" y="323976"/>
                  </a:lnTo>
                  <a:lnTo>
                    <a:pt x="2578227" y="323976"/>
                  </a:lnTo>
                  <a:lnTo>
                    <a:pt x="2584450" y="317499"/>
                  </a:lnTo>
                  <a:lnTo>
                    <a:pt x="2590927" y="317499"/>
                  </a:lnTo>
                  <a:lnTo>
                    <a:pt x="2590927" y="311022"/>
                  </a:lnTo>
                  <a:lnTo>
                    <a:pt x="2590927" y="304926"/>
                  </a:lnTo>
                  <a:lnTo>
                    <a:pt x="2590927" y="292353"/>
                  </a:lnTo>
                  <a:lnTo>
                    <a:pt x="2590927" y="285876"/>
                  </a:lnTo>
                  <a:lnTo>
                    <a:pt x="2590927" y="266826"/>
                  </a:lnTo>
                  <a:lnTo>
                    <a:pt x="2590927" y="235076"/>
                  </a:lnTo>
                  <a:lnTo>
                    <a:pt x="2597404" y="222503"/>
                  </a:lnTo>
                  <a:lnTo>
                    <a:pt x="2603500" y="184403"/>
                  </a:lnTo>
                  <a:lnTo>
                    <a:pt x="2609977" y="165226"/>
                  </a:lnTo>
                  <a:lnTo>
                    <a:pt x="2616073" y="139699"/>
                  </a:lnTo>
                  <a:lnTo>
                    <a:pt x="2616073" y="114553"/>
                  </a:lnTo>
                  <a:lnTo>
                    <a:pt x="2616073" y="95376"/>
                  </a:lnTo>
                  <a:lnTo>
                    <a:pt x="2616073" y="69849"/>
                  </a:lnTo>
                  <a:lnTo>
                    <a:pt x="2616073" y="57276"/>
                  </a:lnTo>
                  <a:lnTo>
                    <a:pt x="2609977" y="38226"/>
                  </a:lnTo>
                  <a:lnTo>
                    <a:pt x="2590927" y="19176"/>
                  </a:lnTo>
                  <a:lnTo>
                    <a:pt x="2584450" y="19176"/>
                  </a:lnTo>
                  <a:lnTo>
                    <a:pt x="2565273" y="12699"/>
                  </a:lnTo>
                  <a:lnTo>
                    <a:pt x="2552700" y="12699"/>
                  </a:lnTo>
                  <a:lnTo>
                    <a:pt x="2533650" y="12699"/>
                  </a:lnTo>
                  <a:lnTo>
                    <a:pt x="2489327" y="25653"/>
                  </a:lnTo>
                  <a:lnTo>
                    <a:pt x="2470277" y="31749"/>
                  </a:lnTo>
                  <a:lnTo>
                    <a:pt x="2451227" y="38226"/>
                  </a:lnTo>
                  <a:lnTo>
                    <a:pt x="2413000" y="57276"/>
                  </a:lnTo>
                </a:path>
                <a:path w="2616200" h="2139950">
                  <a:moveTo>
                    <a:pt x="978026" y="565276"/>
                  </a:moveTo>
                  <a:lnTo>
                    <a:pt x="984250" y="558799"/>
                  </a:lnTo>
                  <a:lnTo>
                    <a:pt x="1003300" y="558799"/>
                  </a:lnTo>
                  <a:lnTo>
                    <a:pt x="1009776" y="552576"/>
                  </a:lnTo>
                  <a:lnTo>
                    <a:pt x="1034923" y="552576"/>
                  </a:lnTo>
                  <a:lnTo>
                    <a:pt x="1047876" y="552576"/>
                  </a:lnTo>
                  <a:lnTo>
                    <a:pt x="1111250" y="552576"/>
                  </a:lnTo>
                  <a:lnTo>
                    <a:pt x="1111250" y="558799"/>
                  </a:lnTo>
                  <a:lnTo>
                    <a:pt x="1117727" y="565276"/>
                  </a:lnTo>
                  <a:lnTo>
                    <a:pt x="1117727" y="571753"/>
                  </a:lnTo>
                  <a:lnTo>
                    <a:pt x="1117727" y="577849"/>
                  </a:lnTo>
                  <a:lnTo>
                    <a:pt x="1111250" y="590803"/>
                  </a:lnTo>
                  <a:lnTo>
                    <a:pt x="1111250" y="596899"/>
                  </a:lnTo>
                  <a:lnTo>
                    <a:pt x="1111250" y="628649"/>
                  </a:lnTo>
                  <a:lnTo>
                    <a:pt x="1111250" y="641603"/>
                  </a:lnTo>
                  <a:lnTo>
                    <a:pt x="1111250" y="679703"/>
                  </a:lnTo>
                  <a:lnTo>
                    <a:pt x="1111250" y="692276"/>
                  </a:lnTo>
                  <a:lnTo>
                    <a:pt x="1117727" y="711453"/>
                  </a:lnTo>
                  <a:lnTo>
                    <a:pt x="1117727" y="730503"/>
                  </a:lnTo>
                  <a:lnTo>
                    <a:pt x="1123823" y="749553"/>
                  </a:lnTo>
                  <a:lnTo>
                    <a:pt x="1123823" y="768222"/>
                  </a:lnTo>
                  <a:lnTo>
                    <a:pt x="1136777" y="800353"/>
                  </a:lnTo>
                  <a:lnTo>
                    <a:pt x="1136777" y="812926"/>
                  </a:lnTo>
                  <a:lnTo>
                    <a:pt x="1143000" y="819403"/>
                  </a:lnTo>
                  <a:lnTo>
                    <a:pt x="1143000" y="831976"/>
                  </a:lnTo>
                  <a:lnTo>
                    <a:pt x="1149477" y="844549"/>
                  </a:lnTo>
                  <a:lnTo>
                    <a:pt x="1149477" y="857249"/>
                  </a:lnTo>
                  <a:lnTo>
                    <a:pt x="1149477" y="863726"/>
                  </a:lnTo>
                  <a:lnTo>
                    <a:pt x="1143000" y="863726"/>
                  </a:lnTo>
                  <a:lnTo>
                    <a:pt x="1143000" y="870203"/>
                  </a:lnTo>
                  <a:lnTo>
                    <a:pt x="1130300" y="870203"/>
                  </a:lnTo>
                  <a:lnTo>
                    <a:pt x="1123823" y="870203"/>
                  </a:lnTo>
                  <a:lnTo>
                    <a:pt x="1111250" y="870203"/>
                  </a:lnTo>
                  <a:lnTo>
                    <a:pt x="1104773" y="870203"/>
                  </a:lnTo>
                  <a:lnTo>
                    <a:pt x="1085723" y="863726"/>
                  </a:lnTo>
                  <a:lnTo>
                    <a:pt x="1073150" y="863726"/>
                  </a:lnTo>
                  <a:lnTo>
                    <a:pt x="1034923" y="857249"/>
                  </a:lnTo>
                  <a:lnTo>
                    <a:pt x="1022350" y="857249"/>
                  </a:lnTo>
                  <a:lnTo>
                    <a:pt x="1003300" y="857249"/>
                  </a:lnTo>
                  <a:lnTo>
                    <a:pt x="984250" y="857249"/>
                  </a:lnTo>
                  <a:lnTo>
                    <a:pt x="952500" y="857249"/>
                  </a:lnTo>
                  <a:lnTo>
                    <a:pt x="933450" y="863726"/>
                  </a:lnTo>
                  <a:lnTo>
                    <a:pt x="914400" y="870203"/>
                  </a:lnTo>
                </a:path>
                <a:path w="2616200" h="2139950">
                  <a:moveTo>
                    <a:pt x="1644777" y="749553"/>
                  </a:moveTo>
                  <a:lnTo>
                    <a:pt x="1650873" y="749553"/>
                  </a:lnTo>
                  <a:lnTo>
                    <a:pt x="1657350" y="768222"/>
                  </a:lnTo>
                  <a:lnTo>
                    <a:pt x="1663827" y="781176"/>
                  </a:lnTo>
                  <a:lnTo>
                    <a:pt x="1670050" y="793876"/>
                  </a:lnTo>
                  <a:lnTo>
                    <a:pt x="1670050" y="812926"/>
                  </a:lnTo>
                  <a:lnTo>
                    <a:pt x="1676527" y="838453"/>
                  </a:lnTo>
                  <a:lnTo>
                    <a:pt x="1676527" y="1073149"/>
                  </a:lnTo>
                  <a:lnTo>
                    <a:pt x="1676527" y="1079626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541382" y="5038343"/>
              <a:ext cx="241174" cy="20307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642985" y="6209944"/>
              <a:ext cx="311150" cy="31750"/>
            </a:xfrm>
            <a:custGeom>
              <a:avLst/>
              <a:gdLst/>
              <a:ahLst/>
              <a:cxnLst/>
              <a:rect l="l" t="t" r="r" b="b"/>
              <a:pathLst>
                <a:path w="311150" h="31750">
                  <a:moveTo>
                    <a:pt x="12700" y="31686"/>
                  </a:moveTo>
                  <a:lnTo>
                    <a:pt x="6223" y="31686"/>
                  </a:lnTo>
                  <a:lnTo>
                    <a:pt x="0" y="31686"/>
                  </a:lnTo>
                  <a:lnTo>
                    <a:pt x="6223" y="31686"/>
                  </a:lnTo>
                  <a:lnTo>
                    <a:pt x="18796" y="31686"/>
                  </a:lnTo>
                  <a:lnTo>
                    <a:pt x="31750" y="31686"/>
                  </a:lnTo>
                  <a:lnTo>
                    <a:pt x="69850" y="25209"/>
                  </a:lnTo>
                  <a:lnTo>
                    <a:pt x="95123" y="25209"/>
                  </a:lnTo>
                  <a:lnTo>
                    <a:pt x="126746" y="19088"/>
                  </a:lnTo>
                  <a:lnTo>
                    <a:pt x="152400" y="12611"/>
                  </a:lnTo>
                  <a:lnTo>
                    <a:pt x="203073" y="6121"/>
                  </a:lnTo>
                  <a:lnTo>
                    <a:pt x="228600" y="0"/>
                  </a:lnTo>
                  <a:lnTo>
                    <a:pt x="253873" y="0"/>
                  </a:lnTo>
                  <a:lnTo>
                    <a:pt x="272923" y="0"/>
                  </a:lnTo>
                  <a:lnTo>
                    <a:pt x="285496" y="0"/>
                  </a:lnTo>
                  <a:lnTo>
                    <a:pt x="304673" y="0"/>
                  </a:lnTo>
                  <a:lnTo>
                    <a:pt x="311150" y="0"/>
                  </a:lnTo>
                  <a:lnTo>
                    <a:pt x="304673" y="6121"/>
                  </a:lnTo>
                  <a:lnTo>
                    <a:pt x="291973" y="12611"/>
                  </a:lnTo>
                  <a:lnTo>
                    <a:pt x="279400" y="12611"/>
                  </a:lnTo>
                  <a:lnTo>
                    <a:pt x="266446" y="12611"/>
                  </a:lnTo>
                  <a:lnTo>
                    <a:pt x="253873" y="12611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95359" y="6143179"/>
              <a:ext cx="171324" cy="15873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92136" y="3216020"/>
              <a:ext cx="247651" cy="20307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214234" y="3193541"/>
              <a:ext cx="241300" cy="1162050"/>
            </a:xfrm>
            <a:custGeom>
              <a:avLst/>
              <a:gdLst/>
              <a:ahLst/>
              <a:cxnLst/>
              <a:rect l="l" t="t" r="r" b="b"/>
              <a:pathLst>
                <a:path w="241300" h="1162050">
                  <a:moveTo>
                    <a:pt x="190373" y="6477"/>
                  </a:moveTo>
                  <a:lnTo>
                    <a:pt x="196850" y="6477"/>
                  </a:lnTo>
                  <a:lnTo>
                    <a:pt x="203073" y="0"/>
                  </a:lnTo>
                  <a:lnTo>
                    <a:pt x="196850" y="6477"/>
                  </a:lnTo>
                  <a:lnTo>
                    <a:pt x="183896" y="25527"/>
                  </a:lnTo>
                  <a:lnTo>
                    <a:pt x="171323" y="38100"/>
                  </a:lnTo>
                  <a:lnTo>
                    <a:pt x="133223" y="82804"/>
                  </a:lnTo>
                  <a:lnTo>
                    <a:pt x="114046" y="114427"/>
                  </a:lnTo>
                  <a:lnTo>
                    <a:pt x="88900" y="139700"/>
                  </a:lnTo>
                  <a:lnTo>
                    <a:pt x="63373" y="171704"/>
                  </a:lnTo>
                  <a:lnTo>
                    <a:pt x="44196" y="196850"/>
                  </a:lnTo>
                  <a:lnTo>
                    <a:pt x="19050" y="241554"/>
                  </a:lnTo>
                  <a:lnTo>
                    <a:pt x="12573" y="260604"/>
                  </a:lnTo>
                  <a:lnTo>
                    <a:pt x="12573" y="273177"/>
                  </a:lnTo>
                  <a:lnTo>
                    <a:pt x="12573" y="285750"/>
                  </a:lnTo>
                </a:path>
                <a:path w="241300" h="1162050">
                  <a:moveTo>
                    <a:pt x="25146" y="1041400"/>
                  </a:moveTo>
                  <a:lnTo>
                    <a:pt x="6096" y="1041400"/>
                  </a:lnTo>
                  <a:lnTo>
                    <a:pt x="25146" y="1041400"/>
                  </a:lnTo>
                  <a:lnTo>
                    <a:pt x="0" y="1041400"/>
                  </a:lnTo>
                  <a:lnTo>
                    <a:pt x="6096" y="1047877"/>
                  </a:lnTo>
                  <a:lnTo>
                    <a:pt x="44196" y="1060577"/>
                  </a:lnTo>
                  <a:lnTo>
                    <a:pt x="63373" y="1073150"/>
                  </a:lnTo>
                  <a:lnTo>
                    <a:pt x="82423" y="1079627"/>
                  </a:lnTo>
                  <a:lnTo>
                    <a:pt x="120523" y="1098677"/>
                  </a:lnTo>
                  <a:lnTo>
                    <a:pt x="145796" y="1111250"/>
                  </a:lnTo>
                  <a:lnTo>
                    <a:pt x="164846" y="1123950"/>
                  </a:lnTo>
                  <a:lnTo>
                    <a:pt x="183896" y="1130427"/>
                  </a:lnTo>
                  <a:lnTo>
                    <a:pt x="203073" y="1143000"/>
                  </a:lnTo>
                  <a:lnTo>
                    <a:pt x="216026" y="1149477"/>
                  </a:lnTo>
                  <a:lnTo>
                    <a:pt x="234696" y="1162050"/>
                  </a:lnTo>
                  <a:lnTo>
                    <a:pt x="241173" y="1162050"/>
                  </a:lnTo>
                  <a:lnTo>
                    <a:pt x="234696" y="1162050"/>
                  </a:lnTo>
                  <a:lnTo>
                    <a:pt x="228600" y="1155954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68082" y="4225416"/>
              <a:ext cx="88901" cy="20345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47659" y="4206366"/>
              <a:ext cx="253874" cy="146178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014080" y="4215891"/>
              <a:ext cx="120650" cy="279400"/>
            </a:xfrm>
            <a:custGeom>
              <a:avLst/>
              <a:gdLst/>
              <a:ahLst/>
              <a:cxnLst/>
              <a:rect l="l" t="t" r="r" b="b"/>
              <a:pathLst>
                <a:path w="120650" h="279400">
                  <a:moveTo>
                    <a:pt x="120650" y="0"/>
                  </a:moveTo>
                  <a:lnTo>
                    <a:pt x="101980" y="25526"/>
                  </a:lnTo>
                  <a:lnTo>
                    <a:pt x="120650" y="0"/>
                  </a:lnTo>
                  <a:lnTo>
                    <a:pt x="89026" y="50799"/>
                  </a:lnTo>
                  <a:lnTo>
                    <a:pt x="76326" y="76326"/>
                  </a:lnTo>
                  <a:lnTo>
                    <a:pt x="50800" y="133603"/>
                  </a:lnTo>
                  <a:lnTo>
                    <a:pt x="38226" y="158749"/>
                  </a:lnTo>
                  <a:lnTo>
                    <a:pt x="19176" y="209549"/>
                  </a:lnTo>
                  <a:lnTo>
                    <a:pt x="12953" y="235076"/>
                  </a:lnTo>
                  <a:lnTo>
                    <a:pt x="6476" y="254126"/>
                  </a:lnTo>
                  <a:lnTo>
                    <a:pt x="0" y="279399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98459" y="4809743"/>
              <a:ext cx="171324" cy="24117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020558" y="5740145"/>
              <a:ext cx="235585" cy="196850"/>
            </a:xfrm>
            <a:custGeom>
              <a:avLst/>
              <a:gdLst/>
              <a:ahLst/>
              <a:cxnLst/>
              <a:rect l="l" t="t" r="r" b="b"/>
              <a:pathLst>
                <a:path w="235584" h="196850">
                  <a:moveTo>
                    <a:pt x="0" y="0"/>
                  </a:moveTo>
                  <a:lnTo>
                    <a:pt x="0" y="6121"/>
                  </a:lnTo>
                  <a:lnTo>
                    <a:pt x="6476" y="12598"/>
                  </a:lnTo>
                  <a:lnTo>
                    <a:pt x="31750" y="31686"/>
                  </a:lnTo>
                  <a:lnTo>
                    <a:pt x="44323" y="44284"/>
                  </a:lnTo>
                  <a:lnTo>
                    <a:pt x="69850" y="56883"/>
                  </a:lnTo>
                  <a:lnTo>
                    <a:pt x="89026" y="69837"/>
                  </a:lnTo>
                  <a:lnTo>
                    <a:pt x="114173" y="82448"/>
                  </a:lnTo>
                  <a:lnTo>
                    <a:pt x="133223" y="95046"/>
                  </a:lnTo>
                  <a:lnTo>
                    <a:pt x="158750" y="101523"/>
                  </a:lnTo>
                  <a:lnTo>
                    <a:pt x="177926" y="114122"/>
                  </a:lnTo>
                  <a:lnTo>
                    <a:pt x="196976" y="120599"/>
                  </a:lnTo>
                  <a:lnTo>
                    <a:pt x="222123" y="133197"/>
                  </a:lnTo>
                  <a:lnTo>
                    <a:pt x="228600" y="139687"/>
                  </a:lnTo>
                  <a:lnTo>
                    <a:pt x="235076" y="139687"/>
                  </a:lnTo>
                </a:path>
                <a:path w="235584" h="196850">
                  <a:moveTo>
                    <a:pt x="133223" y="12598"/>
                  </a:moveTo>
                  <a:lnTo>
                    <a:pt x="120650" y="25209"/>
                  </a:lnTo>
                  <a:lnTo>
                    <a:pt x="114173" y="37807"/>
                  </a:lnTo>
                  <a:lnTo>
                    <a:pt x="108076" y="50761"/>
                  </a:lnTo>
                  <a:lnTo>
                    <a:pt x="101600" y="69837"/>
                  </a:lnTo>
                  <a:lnTo>
                    <a:pt x="101600" y="114122"/>
                  </a:lnTo>
                  <a:lnTo>
                    <a:pt x="101600" y="139687"/>
                  </a:lnTo>
                  <a:lnTo>
                    <a:pt x="108076" y="171361"/>
                  </a:lnTo>
                  <a:lnTo>
                    <a:pt x="114173" y="183959"/>
                  </a:lnTo>
                  <a:lnTo>
                    <a:pt x="120650" y="196557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91982" y="3203066"/>
              <a:ext cx="241174" cy="29222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92336" y="4625466"/>
              <a:ext cx="221997" cy="11442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820530" y="4597145"/>
              <a:ext cx="127635" cy="273050"/>
            </a:xfrm>
            <a:custGeom>
              <a:avLst/>
              <a:gdLst/>
              <a:ahLst/>
              <a:cxnLst/>
              <a:rect l="l" t="t" r="r" b="b"/>
              <a:pathLst>
                <a:path w="127634" h="273050">
                  <a:moveTo>
                    <a:pt x="127126" y="0"/>
                  </a:moveTo>
                  <a:lnTo>
                    <a:pt x="114426" y="25145"/>
                  </a:lnTo>
                  <a:lnTo>
                    <a:pt x="107950" y="50799"/>
                  </a:lnTo>
                  <a:lnTo>
                    <a:pt x="82803" y="94995"/>
                  </a:lnTo>
                  <a:lnTo>
                    <a:pt x="63753" y="120649"/>
                  </a:lnTo>
                  <a:lnTo>
                    <a:pt x="51053" y="145795"/>
                  </a:lnTo>
                  <a:lnTo>
                    <a:pt x="38100" y="171322"/>
                  </a:lnTo>
                  <a:lnTo>
                    <a:pt x="12953" y="222122"/>
                  </a:lnTo>
                  <a:lnTo>
                    <a:pt x="6476" y="241172"/>
                  </a:lnTo>
                  <a:lnTo>
                    <a:pt x="6476" y="260222"/>
                  </a:lnTo>
                  <a:lnTo>
                    <a:pt x="0" y="272922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629907" y="6241630"/>
              <a:ext cx="216535" cy="190500"/>
            </a:xfrm>
            <a:custGeom>
              <a:avLst/>
              <a:gdLst/>
              <a:ahLst/>
              <a:cxnLst/>
              <a:rect l="l" t="t" r="r" b="b"/>
              <a:pathLst>
                <a:path w="216534" h="190500">
                  <a:moveTo>
                    <a:pt x="0" y="44640"/>
                  </a:moveTo>
                  <a:lnTo>
                    <a:pt x="0" y="44640"/>
                  </a:lnTo>
                  <a:lnTo>
                    <a:pt x="76326" y="44640"/>
                  </a:lnTo>
                  <a:lnTo>
                    <a:pt x="82423" y="44640"/>
                  </a:lnTo>
                </a:path>
                <a:path w="216534" h="190500">
                  <a:moveTo>
                    <a:pt x="19050" y="108000"/>
                  </a:moveTo>
                  <a:lnTo>
                    <a:pt x="25526" y="108000"/>
                  </a:lnTo>
                  <a:lnTo>
                    <a:pt x="44323" y="108000"/>
                  </a:lnTo>
                  <a:lnTo>
                    <a:pt x="57276" y="108000"/>
                  </a:lnTo>
                  <a:lnTo>
                    <a:pt x="63373" y="108000"/>
                  </a:lnTo>
                  <a:lnTo>
                    <a:pt x="76326" y="101523"/>
                  </a:lnTo>
                  <a:lnTo>
                    <a:pt x="88900" y="101523"/>
                  </a:lnTo>
                  <a:lnTo>
                    <a:pt x="108076" y="95402"/>
                  </a:lnTo>
                </a:path>
                <a:path w="216534" h="190500">
                  <a:moveTo>
                    <a:pt x="203073" y="0"/>
                  </a:moveTo>
                  <a:lnTo>
                    <a:pt x="196976" y="44640"/>
                  </a:lnTo>
                  <a:lnTo>
                    <a:pt x="203073" y="0"/>
                  </a:lnTo>
                  <a:lnTo>
                    <a:pt x="196976" y="63360"/>
                  </a:lnTo>
                  <a:lnTo>
                    <a:pt x="196976" y="88912"/>
                  </a:lnTo>
                  <a:lnTo>
                    <a:pt x="196976" y="114477"/>
                  </a:lnTo>
                  <a:lnTo>
                    <a:pt x="203073" y="139674"/>
                  </a:lnTo>
                  <a:lnTo>
                    <a:pt x="209550" y="165239"/>
                  </a:lnTo>
                  <a:lnTo>
                    <a:pt x="216026" y="19043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5788405" y="2701543"/>
            <a:ext cx="191135" cy="438150"/>
            <a:chOff x="5788405" y="2701543"/>
            <a:chExt cx="191135" cy="438150"/>
          </a:xfrm>
        </p:grpSpPr>
        <p:sp>
          <p:nvSpPr>
            <p:cNvPr id="102" name="object 102"/>
            <p:cNvSpPr/>
            <p:nvPr/>
          </p:nvSpPr>
          <p:spPr>
            <a:xfrm>
              <a:off x="5810884" y="2711069"/>
              <a:ext cx="57150" cy="375285"/>
            </a:xfrm>
            <a:custGeom>
              <a:avLst/>
              <a:gdLst/>
              <a:ahLst/>
              <a:cxnLst/>
              <a:rect l="l" t="t" r="r" b="b"/>
              <a:pathLst>
                <a:path w="57150" h="375285">
                  <a:moveTo>
                    <a:pt x="0" y="0"/>
                  </a:moveTo>
                  <a:lnTo>
                    <a:pt x="0" y="6222"/>
                  </a:lnTo>
                  <a:lnTo>
                    <a:pt x="0" y="19176"/>
                  </a:lnTo>
                  <a:lnTo>
                    <a:pt x="0" y="25272"/>
                  </a:lnTo>
                  <a:lnTo>
                    <a:pt x="0" y="57276"/>
                  </a:lnTo>
                  <a:lnTo>
                    <a:pt x="6223" y="82422"/>
                  </a:lnTo>
                  <a:lnTo>
                    <a:pt x="12700" y="101600"/>
                  </a:lnTo>
                  <a:lnTo>
                    <a:pt x="19176" y="152272"/>
                  </a:lnTo>
                  <a:lnTo>
                    <a:pt x="25273" y="177926"/>
                  </a:lnTo>
                  <a:lnTo>
                    <a:pt x="25273" y="234822"/>
                  </a:lnTo>
                  <a:lnTo>
                    <a:pt x="31750" y="260350"/>
                  </a:lnTo>
                  <a:lnTo>
                    <a:pt x="37845" y="304545"/>
                  </a:lnTo>
                  <a:lnTo>
                    <a:pt x="44323" y="323722"/>
                  </a:lnTo>
                  <a:lnTo>
                    <a:pt x="44323" y="336676"/>
                  </a:lnTo>
                  <a:lnTo>
                    <a:pt x="50800" y="355726"/>
                  </a:lnTo>
                  <a:lnTo>
                    <a:pt x="56895" y="361822"/>
                  </a:lnTo>
                  <a:lnTo>
                    <a:pt x="56895" y="368300"/>
                  </a:lnTo>
                  <a:lnTo>
                    <a:pt x="56895" y="374776"/>
                  </a:lnTo>
                  <a:lnTo>
                    <a:pt x="50800" y="3683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88405" y="3012566"/>
              <a:ext cx="190755" cy="127128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5725032" y="5025770"/>
            <a:ext cx="546100" cy="317500"/>
            <a:chOff x="5725032" y="5025770"/>
            <a:chExt cx="546100" cy="317500"/>
          </a:xfrm>
        </p:grpSpPr>
        <p:sp>
          <p:nvSpPr>
            <p:cNvPr id="105" name="object 105"/>
            <p:cNvSpPr/>
            <p:nvPr/>
          </p:nvSpPr>
          <p:spPr>
            <a:xfrm>
              <a:off x="5848730" y="5066919"/>
              <a:ext cx="95885" cy="234950"/>
            </a:xfrm>
            <a:custGeom>
              <a:avLst/>
              <a:gdLst/>
              <a:ahLst/>
              <a:cxnLst/>
              <a:rect l="l" t="t" r="r" b="b"/>
              <a:pathLst>
                <a:path w="95885" h="234950">
                  <a:moveTo>
                    <a:pt x="6477" y="0"/>
                  </a:moveTo>
                  <a:lnTo>
                    <a:pt x="0" y="0"/>
                  </a:lnTo>
                  <a:lnTo>
                    <a:pt x="6477" y="6095"/>
                  </a:lnTo>
                  <a:lnTo>
                    <a:pt x="6477" y="12572"/>
                  </a:lnTo>
                  <a:lnTo>
                    <a:pt x="12954" y="25272"/>
                  </a:lnTo>
                  <a:lnTo>
                    <a:pt x="12954" y="57276"/>
                  </a:lnTo>
                  <a:lnTo>
                    <a:pt x="12954" y="76326"/>
                  </a:lnTo>
                  <a:lnTo>
                    <a:pt x="12954" y="101599"/>
                  </a:lnTo>
                  <a:lnTo>
                    <a:pt x="12954" y="139699"/>
                  </a:lnTo>
                  <a:lnTo>
                    <a:pt x="6477" y="158749"/>
                  </a:lnTo>
                  <a:lnTo>
                    <a:pt x="6477" y="234695"/>
                  </a:lnTo>
                  <a:lnTo>
                    <a:pt x="12954" y="234695"/>
                  </a:lnTo>
                  <a:lnTo>
                    <a:pt x="19050" y="234695"/>
                  </a:lnTo>
                </a:path>
                <a:path w="95885" h="234950">
                  <a:moveTo>
                    <a:pt x="88900" y="139699"/>
                  </a:moveTo>
                  <a:lnTo>
                    <a:pt x="88900" y="146176"/>
                  </a:lnTo>
                  <a:lnTo>
                    <a:pt x="88900" y="152272"/>
                  </a:lnTo>
                  <a:lnTo>
                    <a:pt x="95377" y="158749"/>
                  </a:lnTo>
                  <a:lnTo>
                    <a:pt x="95377" y="164972"/>
                  </a:lnTo>
                  <a:lnTo>
                    <a:pt x="95377" y="17144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10909" y="5152516"/>
              <a:ext cx="145797" cy="14605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734557" y="5035295"/>
              <a:ext cx="527050" cy="298450"/>
            </a:xfrm>
            <a:custGeom>
              <a:avLst/>
              <a:gdLst/>
              <a:ahLst/>
              <a:cxnLst/>
              <a:rect l="l" t="t" r="r" b="b"/>
              <a:pathLst>
                <a:path w="527050" h="298450">
                  <a:moveTo>
                    <a:pt x="400050" y="44195"/>
                  </a:moveTo>
                  <a:lnTo>
                    <a:pt x="393826" y="44195"/>
                  </a:lnTo>
                  <a:lnTo>
                    <a:pt x="393826" y="37718"/>
                  </a:lnTo>
                  <a:lnTo>
                    <a:pt x="387350" y="37718"/>
                  </a:lnTo>
                  <a:lnTo>
                    <a:pt x="387350" y="31622"/>
                  </a:lnTo>
                  <a:lnTo>
                    <a:pt x="380872" y="31622"/>
                  </a:lnTo>
                  <a:lnTo>
                    <a:pt x="374776" y="25145"/>
                  </a:lnTo>
                  <a:lnTo>
                    <a:pt x="241300" y="25145"/>
                  </a:lnTo>
                  <a:lnTo>
                    <a:pt x="209550" y="19049"/>
                  </a:lnTo>
                  <a:lnTo>
                    <a:pt x="190500" y="12572"/>
                  </a:lnTo>
                  <a:lnTo>
                    <a:pt x="171450" y="12572"/>
                  </a:lnTo>
                  <a:lnTo>
                    <a:pt x="158750" y="6095"/>
                  </a:lnTo>
                  <a:lnTo>
                    <a:pt x="120650" y="0"/>
                  </a:lnTo>
                  <a:lnTo>
                    <a:pt x="89026" y="0"/>
                  </a:lnTo>
                  <a:lnTo>
                    <a:pt x="76326" y="0"/>
                  </a:lnTo>
                  <a:lnTo>
                    <a:pt x="63372" y="0"/>
                  </a:lnTo>
                  <a:lnTo>
                    <a:pt x="50800" y="0"/>
                  </a:lnTo>
                  <a:lnTo>
                    <a:pt x="25272" y="12572"/>
                  </a:lnTo>
                  <a:lnTo>
                    <a:pt x="19176" y="12572"/>
                  </a:lnTo>
                  <a:lnTo>
                    <a:pt x="12700" y="19049"/>
                  </a:lnTo>
                  <a:lnTo>
                    <a:pt x="6476" y="25145"/>
                  </a:lnTo>
                  <a:lnTo>
                    <a:pt x="0" y="25145"/>
                  </a:lnTo>
                  <a:lnTo>
                    <a:pt x="6476" y="25145"/>
                  </a:lnTo>
                  <a:lnTo>
                    <a:pt x="12700" y="25145"/>
                  </a:lnTo>
                  <a:lnTo>
                    <a:pt x="12700" y="31622"/>
                  </a:lnTo>
                  <a:lnTo>
                    <a:pt x="12700" y="126745"/>
                  </a:lnTo>
                  <a:lnTo>
                    <a:pt x="19176" y="139699"/>
                  </a:lnTo>
                  <a:lnTo>
                    <a:pt x="19176" y="209549"/>
                  </a:lnTo>
                  <a:lnTo>
                    <a:pt x="25272" y="228599"/>
                  </a:lnTo>
                  <a:lnTo>
                    <a:pt x="25272" y="234695"/>
                  </a:lnTo>
                  <a:lnTo>
                    <a:pt x="25272" y="241172"/>
                  </a:lnTo>
                  <a:lnTo>
                    <a:pt x="31750" y="241172"/>
                  </a:lnTo>
                  <a:lnTo>
                    <a:pt x="31750" y="247649"/>
                  </a:lnTo>
                  <a:lnTo>
                    <a:pt x="38226" y="247649"/>
                  </a:lnTo>
                  <a:lnTo>
                    <a:pt x="44322" y="247649"/>
                  </a:lnTo>
                  <a:lnTo>
                    <a:pt x="50800" y="247649"/>
                  </a:lnTo>
                  <a:lnTo>
                    <a:pt x="63372" y="247649"/>
                  </a:lnTo>
                  <a:lnTo>
                    <a:pt x="69850" y="247649"/>
                  </a:lnTo>
                  <a:lnTo>
                    <a:pt x="95503" y="247649"/>
                  </a:lnTo>
                  <a:lnTo>
                    <a:pt x="108076" y="253745"/>
                  </a:lnTo>
                  <a:lnTo>
                    <a:pt x="120650" y="253745"/>
                  </a:lnTo>
                  <a:lnTo>
                    <a:pt x="133222" y="260222"/>
                  </a:lnTo>
                  <a:lnTo>
                    <a:pt x="171450" y="266318"/>
                  </a:lnTo>
                  <a:lnTo>
                    <a:pt x="209550" y="272795"/>
                  </a:lnTo>
                  <a:lnTo>
                    <a:pt x="235076" y="272795"/>
                  </a:lnTo>
                  <a:lnTo>
                    <a:pt x="260350" y="279272"/>
                  </a:lnTo>
                  <a:lnTo>
                    <a:pt x="291972" y="279272"/>
                  </a:lnTo>
                  <a:lnTo>
                    <a:pt x="317626" y="285495"/>
                  </a:lnTo>
                  <a:lnTo>
                    <a:pt x="342772" y="285495"/>
                  </a:lnTo>
                  <a:lnTo>
                    <a:pt x="368300" y="285495"/>
                  </a:lnTo>
                  <a:lnTo>
                    <a:pt x="406526" y="291972"/>
                  </a:lnTo>
                  <a:lnTo>
                    <a:pt x="425576" y="298449"/>
                  </a:lnTo>
                  <a:lnTo>
                    <a:pt x="457200" y="298449"/>
                  </a:lnTo>
                  <a:lnTo>
                    <a:pt x="476376" y="298449"/>
                  </a:lnTo>
                  <a:lnTo>
                    <a:pt x="488950" y="298449"/>
                  </a:lnTo>
                  <a:lnTo>
                    <a:pt x="501522" y="298449"/>
                  </a:lnTo>
                  <a:lnTo>
                    <a:pt x="514476" y="291972"/>
                  </a:lnTo>
                  <a:lnTo>
                    <a:pt x="520572" y="291972"/>
                  </a:lnTo>
                  <a:lnTo>
                    <a:pt x="527050" y="285495"/>
                  </a:lnTo>
                  <a:lnTo>
                    <a:pt x="527050" y="279272"/>
                  </a:lnTo>
                  <a:lnTo>
                    <a:pt x="527050" y="272795"/>
                  </a:lnTo>
                  <a:lnTo>
                    <a:pt x="520572" y="260222"/>
                  </a:lnTo>
                  <a:lnTo>
                    <a:pt x="514476" y="253745"/>
                  </a:lnTo>
                  <a:lnTo>
                    <a:pt x="514476" y="241172"/>
                  </a:lnTo>
                  <a:lnTo>
                    <a:pt x="508000" y="234695"/>
                  </a:lnTo>
                  <a:lnTo>
                    <a:pt x="501522" y="222122"/>
                  </a:lnTo>
                  <a:lnTo>
                    <a:pt x="495426" y="203072"/>
                  </a:lnTo>
                  <a:lnTo>
                    <a:pt x="488950" y="164845"/>
                  </a:lnTo>
                  <a:lnTo>
                    <a:pt x="482472" y="139699"/>
                  </a:lnTo>
                  <a:lnTo>
                    <a:pt x="469900" y="88899"/>
                  </a:lnTo>
                  <a:lnTo>
                    <a:pt x="457200" y="50672"/>
                  </a:lnTo>
                  <a:lnTo>
                    <a:pt x="438150" y="25145"/>
                  </a:lnTo>
                  <a:lnTo>
                    <a:pt x="419100" y="25145"/>
                  </a:lnTo>
                  <a:lnTo>
                    <a:pt x="406526" y="31622"/>
                  </a:lnTo>
                  <a:lnTo>
                    <a:pt x="400050" y="37718"/>
                  </a:lnTo>
                  <a:lnTo>
                    <a:pt x="380872" y="50672"/>
                  </a:lnTo>
                  <a:lnTo>
                    <a:pt x="374776" y="56895"/>
                  </a:lnTo>
                  <a:lnTo>
                    <a:pt x="361822" y="63372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5699505" y="5438266"/>
            <a:ext cx="311785" cy="260350"/>
            <a:chOff x="5699505" y="5438266"/>
            <a:chExt cx="311785" cy="260350"/>
          </a:xfrm>
        </p:grpSpPr>
        <p:pic>
          <p:nvPicPr>
            <p:cNvPr id="109" name="object 10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99505" y="5438266"/>
              <a:ext cx="95378" cy="16525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5842634" y="5447792"/>
              <a:ext cx="158750" cy="241300"/>
            </a:xfrm>
            <a:custGeom>
              <a:avLst/>
              <a:gdLst/>
              <a:ahLst/>
              <a:cxnLst/>
              <a:rect l="l" t="t" r="r" b="b"/>
              <a:pathLst>
                <a:path w="158750" h="241300">
                  <a:moveTo>
                    <a:pt x="0" y="88900"/>
                  </a:moveTo>
                  <a:lnTo>
                    <a:pt x="0" y="95377"/>
                  </a:lnTo>
                  <a:lnTo>
                    <a:pt x="6095" y="101600"/>
                  </a:lnTo>
                  <a:lnTo>
                    <a:pt x="12573" y="101600"/>
                  </a:lnTo>
                  <a:lnTo>
                    <a:pt x="12573" y="108077"/>
                  </a:lnTo>
                  <a:lnTo>
                    <a:pt x="19050" y="108077"/>
                  </a:lnTo>
                  <a:lnTo>
                    <a:pt x="25145" y="108077"/>
                  </a:lnTo>
                </a:path>
                <a:path w="158750" h="241300">
                  <a:moveTo>
                    <a:pt x="133223" y="12700"/>
                  </a:moveTo>
                  <a:lnTo>
                    <a:pt x="120523" y="0"/>
                  </a:lnTo>
                  <a:lnTo>
                    <a:pt x="114045" y="0"/>
                  </a:lnTo>
                  <a:lnTo>
                    <a:pt x="107950" y="0"/>
                  </a:lnTo>
                  <a:lnTo>
                    <a:pt x="94995" y="6477"/>
                  </a:lnTo>
                  <a:lnTo>
                    <a:pt x="88900" y="12700"/>
                  </a:lnTo>
                  <a:lnTo>
                    <a:pt x="82423" y="19177"/>
                  </a:lnTo>
                  <a:lnTo>
                    <a:pt x="75945" y="31750"/>
                  </a:lnTo>
                  <a:lnTo>
                    <a:pt x="69850" y="44704"/>
                  </a:lnTo>
                  <a:lnTo>
                    <a:pt x="69850" y="57277"/>
                  </a:lnTo>
                  <a:lnTo>
                    <a:pt x="69850" y="76327"/>
                  </a:lnTo>
                  <a:lnTo>
                    <a:pt x="69850" y="88900"/>
                  </a:lnTo>
                  <a:lnTo>
                    <a:pt x="75945" y="95377"/>
                  </a:lnTo>
                  <a:lnTo>
                    <a:pt x="82423" y="101600"/>
                  </a:lnTo>
                  <a:lnTo>
                    <a:pt x="94995" y="101600"/>
                  </a:lnTo>
                  <a:lnTo>
                    <a:pt x="107950" y="108077"/>
                  </a:lnTo>
                  <a:lnTo>
                    <a:pt x="114045" y="108077"/>
                  </a:lnTo>
                  <a:lnTo>
                    <a:pt x="120523" y="101600"/>
                  </a:lnTo>
                  <a:lnTo>
                    <a:pt x="127000" y="101600"/>
                  </a:lnTo>
                  <a:lnTo>
                    <a:pt x="133223" y="88900"/>
                  </a:lnTo>
                  <a:lnTo>
                    <a:pt x="133223" y="82423"/>
                  </a:lnTo>
                  <a:lnTo>
                    <a:pt x="133223" y="69850"/>
                  </a:lnTo>
                  <a:lnTo>
                    <a:pt x="133223" y="63754"/>
                  </a:lnTo>
                  <a:lnTo>
                    <a:pt x="127000" y="57277"/>
                  </a:lnTo>
                  <a:lnTo>
                    <a:pt x="127000" y="50800"/>
                  </a:lnTo>
                  <a:lnTo>
                    <a:pt x="120523" y="50800"/>
                  </a:lnTo>
                  <a:lnTo>
                    <a:pt x="120523" y="57277"/>
                  </a:lnTo>
                  <a:lnTo>
                    <a:pt x="120523" y="82423"/>
                  </a:lnTo>
                  <a:lnTo>
                    <a:pt x="120523" y="101600"/>
                  </a:lnTo>
                  <a:lnTo>
                    <a:pt x="120523" y="120650"/>
                  </a:lnTo>
                  <a:lnTo>
                    <a:pt x="127000" y="139700"/>
                  </a:lnTo>
                  <a:lnTo>
                    <a:pt x="133223" y="158800"/>
                  </a:lnTo>
                  <a:lnTo>
                    <a:pt x="145795" y="196951"/>
                  </a:lnTo>
                  <a:lnTo>
                    <a:pt x="152273" y="216039"/>
                  </a:lnTo>
                  <a:lnTo>
                    <a:pt x="158750" y="228638"/>
                  </a:lnTo>
                  <a:lnTo>
                    <a:pt x="158750" y="24123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2778505" y="3088893"/>
            <a:ext cx="826135" cy="412750"/>
            <a:chOff x="2778505" y="3088893"/>
            <a:chExt cx="826135" cy="412750"/>
          </a:xfrm>
        </p:grpSpPr>
        <p:sp>
          <p:nvSpPr>
            <p:cNvPr id="112" name="object 112"/>
            <p:cNvSpPr/>
            <p:nvPr/>
          </p:nvSpPr>
          <p:spPr>
            <a:xfrm>
              <a:off x="2788031" y="3098419"/>
              <a:ext cx="260985" cy="286385"/>
            </a:xfrm>
            <a:custGeom>
              <a:avLst/>
              <a:gdLst/>
              <a:ahLst/>
              <a:cxnLst/>
              <a:rect l="l" t="t" r="r" b="b"/>
              <a:pathLst>
                <a:path w="260985" h="286385">
                  <a:moveTo>
                    <a:pt x="107950" y="31750"/>
                  </a:moveTo>
                  <a:lnTo>
                    <a:pt x="101854" y="25272"/>
                  </a:lnTo>
                  <a:lnTo>
                    <a:pt x="95376" y="19176"/>
                  </a:lnTo>
                  <a:lnTo>
                    <a:pt x="88900" y="6222"/>
                  </a:lnTo>
                  <a:lnTo>
                    <a:pt x="82804" y="6222"/>
                  </a:lnTo>
                  <a:lnTo>
                    <a:pt x="76326" y="0"/>
                  </a:lnTo>
                  <a:lnTo>
                    <a:pt x="70231" y="0"/>
                  </a:lnTo>
                  <a:lnTo>
                    <a:pt x="57276" y="6222"/>
                  </a:lnTo>
                  <a:lnTo>
                    <a:pt x="44576" y="19176"/>
                  </a:lnTo>
                  <a:lnTo>
                    <a:pt x="38100" y="31750"/>
                  </a:lnTo>
                  <a:lnTo>
                    <a:pt x="25526" y="44322"/>
                  </a:lnTo>
                  <a:lnTo>
                    <a:pt x="19050" y="63372"/>
                  </a:lnTo>
                  <a:lnTo>
                    <a:pt x="6476" y="89026"/>
                  </a:lnTo>
                  <a:lnTo>
                    <a:pt x="0" y="108076"/>
                  </a:lnTo>
                  <a:lnTo>
                    <a:pt x="0" y="152272"/>
                  </a:lnTo>
                  <a:lnTo>
                    <a:pt x="0" y="171450"/>
                  </a:lnTo>
                  <a:lnTo>
                    <a:pt x="0" y="190500"/>
                  </a:lnTo>
                  <a:lnTo>
                    <a:pt x="12954" y="222122"/>
                  </a:lnTo>
                  <a:lnTo>
                    <a:pt x="25526" y="234822"/>
                  </a:lnTo>
                  <a:lnTo>
                    <a:pt x="38100" y="247776"/>
                  </a:lnTo>
                  <a:lnTo>
                    <a:pt x="57276" y="253872"/>
                  </a:lnTo>
                  <a:lnTo>
                    <a:pt x="70231" y="260350"/>
                  </a:lnTo>
                  <a:lnTo>
                    <a:pt x="88900" y="266826"/>
                  </a:lnTo>
                  <a:lnTo>
                    <a:pt x="114426" y="266826"/>
                  </a:lnTo>
                  <a:lnTo>
                    <a:pt x="127000" y="266826"/>
                  </a:lnTo>
                  <a:lnTo>
                    <a:pt x="139954" y="260350"/>
                  </a:lnTo>
                  <a:lnTo>
                    <a:pt x="158750" y="247776"/>
                  </a:lnTo>
                  <a:lnTo>
                    <a:pt x="165226" y="234822"/>
                  </a:lnTo>
                  <a:lnTo>
                    <a:pt x="165226" y="228600"/>
                  </a:lnTo>
                  <a:lnTo>
                    <a:pt x="165226" y="222122"/>
                  </a:lnTo>
                  <a:lnTo>
                    <a:pt x="171704" y="216026"/>
                  </a:lnTo>
                  <a:lnTo>
                    <a:pt x="171704" y="209550"/>
                  </a:lnTo>
                  <a:lnTo>
                    <a:pt x="165226" y="216026"/>
                  </a:lnTo>
                  <a:lnTo>
                    <a:pt x="165226" y="228600"/>
                  </a:lnTo>
                  <a:lnTo>
                    <a:pt x="165226" y="247776"/>
                  </a:lnTo>
                  <a:lnTo>
                    <a:pt x="171704" y="253872"/>
                  </a:lnTo>
                  <a:lnTo>
                    <a:pt x="177800" y="266826"/>
                  </a:lnTo>
                  <a:lnTo>
                    <a:pt x="184276" y="272922"/>
                  </a:lnTo>
                  <a:lnTo>
                    <a:pt x="196850" y="279400"/>
                  </a:lnTo>
                  <a:lnTo>
                    <a:pt x="203326" y="285876"/>
                  </a:lnTo>
                  <a:lnTo>
                    <a:pt x="216026" y="285876"/>
                  </a:lnTo>
                  <a:lnTo>
                    <a:pt x="235076" y="279400"/>
                  </a:lnTo>
                  <a:lnTo>
                    <a:pt x="247650" y="272922"/>
                  </a:lnTo>
                  <a:lnTo>
                    <a:pt x="260604" y="260350"/>
                  </a:lnTo>
                  <a:lnTo>
                    <a:pt x="260604" y="247776"/>
                  </a:lnTo>
                  <a:lnTo>
                    <a:pt x="260604" y="234822"/>
                  </a:lnTo>
                  <a:lnTo>
                    <a:pt x="260604" y="228600"/>
                  </a:lnTo>
                  <a:lnTo>
                    <a:pt x="254126" y="216026"/>
                  </a:lnTo>
                  <a:lnTo>
                    <a:pt x="247650" y="203072"/>
                  </a:lnTo>
                  <a:lnTo>
                    <a:pt x="235076" y="190500"/>
                  </a:lnTo>
                  <a:lnTo>
                    <a:pt x="209804" y="177926"/>
                  </a:lnTo>
                  <a:lnTo>
                    <a:pt x="196850" y="171450"/>
                  </a:lnTo>
                  <a:lnTo>
                    <a:pt x="184276" y="164972"/>
                  </a:lnTo>
                  <a:lnTo>
                    <a:pt x="177800" y="164972"/>
                  </a:lnTo>
                  <a:lnTo>
                    <a:pt x="171704" y="164972"/>
                  </a:lnTo>
                  <a:lnTo>
                    <a:pt x="171704" y="171450"/>
                  </a:lnTo>
                  <a:lnTo>
                    <a:pt x="171704" y="177926"/>
                  </a:lnTo>
                  <a:lnTo>
                    <a:pt x="184276" y="1905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51682" y="3272916"/>
              <a:ext cx="190501" cy="22860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73805" y="3146170"/>
              <a:ext cx="330455" cy="241174"/>
            </a:xfrm>
            <a:prstGeom prst="rect">
              <a:avLst/>
            </a:prstGeom>
          </p:spPr>
        </p:pic>
      </p:grpSp>
      <p:sp>
        <p:nvSpPr>
          <p:cNvPr id="115" name="object 115"/>
          <p:cNvSpPr/>
          <p:nvPr/>
        </p:nvSpPr>
        <p:spPr>
          <a:xfrm>
            <a:off x="3855084" y="3053842"/>
            <a:ext cx="114300" cy="254635"/>
          </a:xfrm>
          <a:custGeom>
            <a:avLst/>
            <a:gdLst/>
            <a:ahLst/>
            <a:cxnLst/>
            <a:rect l="l" t="t" r="r" b="b"/>
            <a:pathLst>
              <a:path w="114300" h="254635">
                <a:moveTo>
                  <a:pt x="0" y="32004"/>
                </a:moveTo>
                <a:lnTo>
                  <a:pt x="6095" y="44577"/>
                </a:lnTo>
                <a:lnTo>
                  <a:pt x="19050" y="95377"/>
                </a:lnTo>
                <a:lnTo>
                  <a:pt x="25145" y="127127"/>
                </a:lnTo>
                <a:lnTo>
                  <a:pt x="38100" y="152654"/>
                </a:lnTo>
                <a:lnTo>
                  <a:pt x="50673" y="196850"/>
                </a:lnTo>
                <a:lnTo>
                  <a:pt x="63373" y="216027"/>
                </a:lnTo>
                <a:lnTo>
                  <a:pt x="69850" y="228600"/>
                </a:lnTo>
                <a:lnTo>
                  <a:pt x="88900" y="247650"/>
                </a:lnTo>
                <a:lnTo>
                  <a:pt x="94995" y="254127"/>
                </a:lnTo>
                <a:lnTo>
                  <a:pt x="101473" y="254127"/>
                </a:lnTo>
                <a:lnTo>
                  <a:pt x="107950" y="247650"/>
                </a:lnTo>
                <a:lnTo>
                  <a:pt x="107950" y="216027"/>
                </a:lnTo>
                <a:lnTo>
                  <a:pt x="114045" y="196850"/>
                </a:lnTo>
                <a:lnTo>
                  <a:pt x="114045" y="152654"/>
                </a:lnTo>
                <a:lnTo>
                  <a:pt x="107950" y="120650"/>
                </a:lnTo>
                <a:lnTo>
                  <a:pt x="107950" y="95377"/>
                </a:lnTo>
                <a:lnTo>
                  <a:pt x="101473" y="63754"/>
                </a:lnTo>
                <a:lnTo>
                  <a:pt x="94995" y="19050"/>
                </a:lnTo>
                <a:lnTo>
                  <a:pt x="94995" y="6477"/>
                </a:lnTo>
                <a:lnTo>
                  <a:pt x="88900" y="0"/>
                </a:lnTo>
                <a:lnTo>
                  <a:pt x="82423" y="0"/>
                </a:lnTo>
                <a:lnTo>
                  <a:pt x="82423" y="19050"/>
                </a:lnTo>
                <a:lnTo>
                  <a:pt x="88900" y="32004"/>
                </a:lnTo>
                <a:lnTo>
                  <a:pt x="88900" y="44577"/>
                </a:lnTo>
                <a:lnTo>
                  <a:pt x="94995" y="572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4042409" y="3171443"/>
            <a:ext cx="387350" cy="146050"/>
            <a:chOff x="4042409" y="3171443"/>
            <a:chExt cx="387350" cy="146050"/>
          </a:xfrm>
        </p:grpSpPr>
        <p:pic>
          <p:nvPicPr>
            <p:cNvPr id="117" name="object 11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42409" y="3171443"/>
              <a:ext cx="190501" cy="14605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58055" y="3228593"/>
              <a:ext cx="171705" cy="82424"/>
            </a:xfrm>
            <a:prstGeom prst="rect">
              <a:avLst/>
            </a:prstGeom>
          </p:spPr>
        </p:pic>
      </p:grpSp>
      <p:pic>
        <p:nvPicPr>
          <p:cNvPr id="119" name="object 11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410205" y="3203066"/>
            <a:ext cx="216028" cy="120905"/>
          </a:xfrm>
          <a:prstGeom prst="rect">
            <a:avLst/>
          </a:prstGeom>
        </p:spPr>
      </p:pic>
      <p:sp>
        <p:nvSpPr>
          <p:cNvPr id="120" name="object 120"/>
          <p:cNvSpPr/>
          <p:nvPr/>
        </p:nvSpPr>
        <p:spPr>
          <a:xfrm>
            <a:off x="2584957" y="4444491"/>
            <a:ext cx="965200" cy="324485"/>
          </a:xfrm>
          <a:custGeom>
            <a:avLst/>
            <a:gdLst/>
            <a:ahLst/>
            <a:cxnLst/>
            <a:rect l="l" t="t" r="r" b="b"/>
            <a:pathLst>
              <a:path w="965200" h="324485">
                <a:moveTo>
                  <a:pt x="0" y="0"/>
                </a:moveTo>
                <a:lnTo>
                  <a:pt x="0" y="6476"/>
                </a:lnTo>
                <a:lnTo>
                  <a:pt x="0" y="12953"/>
                </a:lnTo>
                <a:lnTo>
                  <a:pt x="12573" y="50799"/>
                </a:lnTo>
                <a:lnTo>
                  <a:pt x="19050" y="82803"/>
                </a:lnTo>
                <a:lnTo>
                  <a:pt x="31750" y="108076"/>
                </a:lnTo>
                <a:lnTo>
                  <a:pt x="44704" y="139699"/>
                </a:lnTo>
                <a:lnTo>
                  <a:pt x="63373" y="209549"/>
                </a:lnTo>
                <a:lnTo>
                  <a:pt x="69850" y="235076"/>
                </a:lnTo>
                <a:lnTo>
                  <a:pt x="82423" y="285876"/>
                </a:lnTo>
                <a:lnTo>
                  <a:pt x="88900" y="298449"/>
                </a:lnTo>
                <a:lnTo>
                  <a:pt x="88900" y="311403"/>
                </a:lnTo>
                <a:lnTo>
                  <a:pt x="82423" y="298449"/>
                </a:lnTo>
                <a:lnTo>
                  <a:pt x="76327" y="266826"/>
                </a:lnTo>
                <a:lnTo>
                  <a:pt x="63373" y="209549"/>
                </a:lnTo>
                <a:lnTo>
                  <a:pt x="63373" y="177799"/>
                </a:lnTo>
                <a:lnTo>
                  <a:pt x="57277" y="146176"/>
                </a:lnTo>
                <a:lnTo>
                  <a:pt x="57277" y="120649"/>
                </a:lnTo>
                <a:lnTo>
                  <a:pt x="69850" y="63753"/>
                </a:lnTo>
                <a:lnTo>
                  <a:pt x="76327" y="44703"/>
                </a:lnTo>
                <a:lnTo>
                  <a:pt x="88900" y="38226"/>
                </a:lnTo>
                <a:lnTo>
                  <a:pt x="101473" y="31749"/>
                </a:lnTo>
                <a:lnTo>
                  <a:pt x="120650" y="31749"/>
                </a:lnTo>
                <a:lnTo>
                  <a:pt x="158750" y="44703"/>
                </a:lnTo>
                <a:lnTo>
                  <a:pt x="177800" y="63753"/>
                </a:lnTo>
                <a:lnTo>
                  <a:pt x="190500" y="82803"/>
                </a:lnTo>
                <a:lnTo>
                  <a:pt x="203073" y="101599"/>
                </a:lnTo>
                <a:lnTo>
                  <a:pt x="209550" y="152653"/>
                </a:lnTo>
                <a:lnTo>
                  <a:pt x="203073" y="203453"/>
                </a:lnTo>
                <a:lnTo>
                  <a:pt x="190500" y="222503"/>
                </a:lnTo>
                <a:lnTo>
                  <a:pt x="177800" y="241553"/>
                </a:lnTo>
                <a:lnTo>
                  <a:pt x="165227" y="260349"/>
                </a:lnTo>
                <a:lnTo>
                  <a:pt x="146177" y="279399"/>
                </a:lnTo>
                <a:lnTo>
                  <a:pt x="120650" y="298449"/>
                </a:lnTo>
                <a:lnTo>
                  <a:pt x="107950" y="298449"/>
                </a:lnTo>
                <a:lnTo>
                  <a:pt x="101473" y="298449"/>
                </a:lnTo>
                <a:lnTo>
                  <a:pt x="101473" y="292353"/>
                </a:lnTo>
                <a:lnTo>
                  <a:pt x="107950" y="266826"/>
                </a:lnTo>
                <a:lnTo>
                  <a:pt x="120650" y="254126"/>
                </a:lnTo>
              </a:path>
              <a:path w="965200" h="324485">
                <a:moveTo>
                  <a:pt x="247650" y="177799"/>
                </a:moveTo>
                <a:lnTo>
                  <a:pt x="247650" y="209549"/>
                </a:lnTo>
                <a:lnTo>
                  <a:pt x="247650" y="228599"/>
                </a:lnTo>
                <a:lnTo>
                  <a:pt x="247650" y="247649"/>
                </a:lnTo>
                <a:lnTo>
                  <a:pt x="254127" y="266826"/>
                </a:lnTo>
                <a:lnTo>
                  <a:pt x="266827" y="292353"/>
                </a:lnTo>
                <a:lnTo>
                  <a:pt x="273304" y="304926"/>
                </a:lnTo>
                <a:lnTo>
                  <a:pt x="285877" y="317499"/>
                </a:lnTo>
                <a:lnTo>
                  <a:pt x="298450" y="317499"/>
                </a:lnTo>
                <a:lnTo>
                  <a:pt x="323977" y="323976"/>
                </a:lnTo>
                <a:lnTo>
                  <a:pt x="336550" y="317499"/>
                </a:lnTo>
                <a:lnTo>
                  <a:pt x="343027" y="304926"/>
                </a:lnTo>
                <a:lnTo>
                  <a:pt x="355727" y="298449"/>
                </a:lnTo>
                <a:lnTo>
                  <a:pt x="355727" y="285876"/>
                </a:lnTo>
                <a:lnTo>
                  <a:pt x="355727" y="254126"/>
                </a:lnTo>
                <a:lnTo>
                  <a:pt x="349250" y="235076"/>
                </a:lnTo>
                <a:lnTo>
                  <a:pt x="343027" y="222503"/>
                </a:lnTo>
                <a:lnTo>
                  <a:pt x="336550" y="209549"/>
                </a:lnTo>
                <a:lnTo>
                  <a:pt x="323977" y="203453"/>
                </a:lnTo>
                <a:lnTo>
                  <a:pt x="304927" y="190499"/>
                </a:lnTo>
                <a:lnTo>
                  <a:pt x="298450" y="184276"/>
                </a:lnTo>
                <a:lnTo>
                  <a:pt x="291973" y="184276"/>
                </a:lnTo>
                <a:lnTo>
                  <a:pt x="285877" y="184276"/>
                </a:lnTo>
                <a:lnTo>
                  <a:pt x="279400" y="190499"/>
                </a:lnTo>
                <a:lnTo>
                  <a:pt x="279400" y="196976"/>
                </a:lnTo>
                <a:lnTo>
                  <a:pt x="291973" y="209549"/>
                </a:lnTo>
                <a:lnTo>
                  <a:pt x="298450" y="209549"/>
                </a:lnTo>
              </a:path>
              <a:path w="965200" h="324485">
                <a:moveTo>
                  <a:pt x="374777" y="222503"/>
                </a:moveTo>
                <a:lnTo>
                  <a:pt x="374777" y="228599"/>
                </a:lnTo>
                <a:lnTo>
                  <a:pt x="374777" y="235076"/>
                </a:lnTo>
                <a:lnTo>
                  <a:pt x="374777" y="241553"/>
                </a:lnTo>
                <a:lnTo>
                  <a:pt x="380873" y="247649"/>
                </a:lnTo>
                <a:lnTo>
                  <a:pt x="380873" y="254126"/>
                </a:lnTo>
                <a:lnTo>
                  <a:pt x="387350" y="254126"/>
                </a:lnTo>
                <a:lnTo>
                  <a:pt x="393827" y="254126"/>
                </a:lnTo>
                <a:lnTo>
                  <a:pt x="399923" y="254126"/>
                </a:lnTo>
                <a:lnTo>
                  <a:pt x="399923" y="247649"/>
                </a:lnTo>
                <a:lnTo>
                  <a:pt x="406400" y="247649"/>
                </a:lnTo>
                <a:lnTo>
                  <a:pt x="463677" y="247649"/>
                </a:lnTo>
                <a:lnTo>
                  <a:pt x="457200" y="254126"/>
                </a:lnTo>
                <a:lnTo>
                  <a:pt x="450723" y="254126"/>
                </a:lnTo>
                <a:lnTo>
                  <a:pt x="444627" y="254126"/>
                </a:lnTo>
                <a:lnTo>
                  <a:pt x="438150" y="247649"/>
                </a:lnTo>
                <a:lnTo>
                  <a:pt x="431673" y="247649"/>
                </a:lnTo>
                <a:lnTo>
                  <a:pt x="431673" y="241553"/>
                </a:lnTo>
                <a:lnTo>
                  <a:pt x="431673" y="235076"/>
                </a:lnTo>
                <a:lnTo>
                  <a:pt x="438150" y="222503"/>
                </a:lnTo>
                <a:lnTo>
                  <a:pt x="444627" y="216026"/>
                </a:lnTo>
                <a:lnTo>
                  <a:pt x="463677" y="216026"/>
                </a:lnTo>
                <a:lnTo>
                  <a:pt x="476250" y="216026"/>
                </a:lnTo>
                <a:lnTo>
                  <a:pt x="495427" y="216026"/>
                </a:lnTo>
                <a:lnTo>
                  <a:pt x="508000" y="216026"/>
                </a:lnTo>
                <a:lnTo>
                  <a:pt x="514477" y="216026"/>
                </a:lnTo>
                <a:lnTo>
                  <a:pt x="527050" y="216026"/>
                </a:lnTo>
                <a:lnTo>
                  <a:pt x="539623" y="222503"/>
                </a:lnTo>
                <a:lnTo>
                  <a:pt x="546100" y="222503"/>
                </a:lnTo>
                <a:lnTo>
                  <a:pt x="539623" y="228599"/>
                </a:lnTo>
                <a:lnTo>
                  <a:pt x="533527" y="228599"/>
                </a:lnTo>
                <a:lnTo>
                  <a:pt x="533527" y="235076"/>
                </a:lnTo>
                <a:lnTo>
                  <a:pt x="539623" y="228599"/>
                </a:lnTo>
                <a:lnTo>
                  <a:pt x="546100" y="228599"/>
                </a:lnTo>
                <a:lnTo>
                  <a:pt x="546100" y="222503"/>
                </a:lnTo>
                <a:lnTo>
                  <a:pt x="552577" y="222503"/>
                </a:lnTo>
                <a:lnTo>
                  <a:pt x="552577" y="216026"/>
                </a:lnTo>
                <a:lnTo>
                  <a:pt x="552577" y="209549"/>
                </a:lnTo>
                <a:lnTo>
                  <a:pt x="558673" y="203453"/>
                </a:lnTo>
                <a:lnTo>
                  <a:pt x="565150" y="209549"/>
                </a:lnTo>
                <a:lnTo>
                  <a:pt x="571627" y="222503"/>
                </a:lnTo>
                <a:lnTo>
                  <a:pt x="571627" y="228599"/>
                </a:lnTo>
                <a:lnTo>
                  <a:pt x="577850" y="241553"/>
                </a:lnTo>
                <a:lnTo>
                  <a:pt x="584327" y="247649"/>
                </a:lnTo>
                <a:lnTo>
                  <a:pt x="590423" y="266826"/>
                </a:lnTo>
                <a:lnTo>
                  <a:pt x="596900" y="285876"/>
                </a:lnTo>
              </a:path>
              <a:path w="965200" h="324485">
                <a:moveTo>
                  <a:pt x="685800" y="196976"/>
                </a:moveTo>
                <a:lnTo>
                  <a:pt x="679322" y="190499"/>
                </a:lnTo>
                <a:lnTo>
                  <a:pt x="673227" y="184276"/>
                </a:lnTo>
                <a:lnTo>
                  <a:pt x="666750" y="184276"/>
                </a:lnTo>
                <a:lnTo>
                  <a:pt x="660273" y="196976"/>
                </a:lnTo>
                <a:lnTo>
                  <a:pt x="654177" y="203453"/>
                </a:lnTo>
                <a:lnTo>
                  <a:pt x="647700" y="209549"/>
                </a:lnTo>
                <a:lnTo>
                  <a:pt x="647700" y="216026"/>
                </a:lnTo>
                <a:lnTo>
                  <a:pt x="647700" y="222503"/>
                </a:lnTo>
                <a:lnTo>
                  <a:pt x="654177" y="228599"/>
                </a:lnTo>
                <a:lnTo>
                  <a:pt x="666750" y="247649"/>
                </a:lnTo>
                <a:lnTo>
                  <a:pt x="673227" y="247649"/>
                </a:lnTo>
                <a:lnTo>
                  <a:pt x="685800" y="260349"/>
                </a:lnTo>
                <a:lnTo>
                  <a:pt x="692277" y="266826"/>
                </a:lnTo>
                <a:lnTo>
                  <a:pt x="692277" y="273303"/>
                </a:lnTo>
                <a:lnTo>
                  <a:pt x="692277" y="279399"/>
                </a:lnTo>
                <a:lnTo>
                  <a:pt x="673227" y="285876"/>
                </a:lnTo>
                <a:lnTo>
                  <a:pt x="666750" y="285876"/>
                </a:lnTo>
                <a:lnTo>
                  <a:pt x="660273" y="285876"/>
                </a:lnTo>
                <a:lnTo>
                  <a:pt x="647700" y="285876"/>
                </a:lnTo>
                <a:lnTo>
                  <a:pt x="641477" y="285876"/>
                </a:lnTo>
                <a:lnTo>
                  <a:pt x="635000" y="285876"/>
                </a:lnTo>
                <a:lnTo>
                  <a:pt x="635000" y="273303"/>
                </a:lnTo>
                <a:lnTo>
                  <a:pt x="635000" y="266826"/>
                </a:lnTo>
              </a:path>
              <a:path w="965200" h="324485">
                <a:moveTo>
                  <a:pt x="717550" y="216026"/>
                </a:moveTo>
                <a:lnTo>
                  <a:pt x="717550" y="222503"/>
                </a:lnTo>
                <a:lnTo>
                  <a:pt x="717550" y="216026"/>
                </a:lnTo>
                <a:lnTo>
                  <a:pt x="724027" y="228599"/>
                </a:lnTo>
                <a:lnTo>
                  <a:pt x="730504" y="241553"/>
                </a:lnTo>
                <a:lnTo>
                  <a:pt x="730504" y="254126"/>
                </a:lnTo>
                <a:lnTo>
                  <a:pt x="730504" y="266826"/>
                </a:lnTo>
                <a:lnTo>
                  <a:pt x="736600" y="285876"/>
                </a:lnTo>
                <a:lnTo>
                  <a:pt x="743077" y="292353"/>
                </a:lnTo>
                <a:lnTo>
                  <a:pt x="743077" y="298449"/>
                </a:lnTo>
                <a:lnTo>
                  <a:pt x="749172" y="298449"/>
                </a:lnTo>
              </a:path>
              <a:path w="965200" h="324485">
                <a:moveTo>
                  <a:pt x="736600" y="184276"/>
                </a:moveTo>
                <a:lnTo>
                  <a:pt x="736600" y="177799"/>
                </a:lnTo>
                <a:lnTo>
                  <a:pt x="743077" y="177799"/>
                </a:lnTo>
                <a:lnTo>
                  <a:pt x="749172" y="177799"/>
                </a:lnTo>
                <a:lnTo>
                  <a:pt x="755650" y="184276"/>
                </a:lnTo>
                <a:lnTo>
                  <a:pt x="762127" y="190499"/>
                </a:lnTo>
              </a:path>
              <a:path w="965200" h="324485">
                <a:moveTo>
                  <a:pt x="787272" y="222503"/>
                </a:moveTo>
                <a:lnTo>
                  <a:pt x="781177" y="228599"/>
                </a:lnTo>
                <a:lnTo>
                  <a:pt x="781177" y="235076"/>
                </a:lnTo>
                <a:lnTo>
                  <a:pt x="781177" y="241553"/>
                </a:lnTo>
                <a:lnTo>
                  <a:pt x="781177" y="254126"/>
                </a:lnTo>
                <a:lnTo>
                  <a:pt x="781177" y="260349"/>
                </a:lnTo>
                <a:lnTo>
                  <a:pt x="787272" y="273303"/>
                </a:lnTo>
                <a:lnTo>
                  <a:pt x="793750" y="279399"/>
                </a:lnTo>
                <a:lnTo>
                  <a:pt x="800227" y="279399"/>
                </a:lnTo>
                <a:lnTo>
                  <a:pt x="806450" y="285876"/>
                </a:lnTo>
                <a:lnTo>
                  <a:pt x="812927" y="285876"/>
                </a:lnTo>
                <a:lnTo>
                  <a:pt x="819022" y="279399"/>
                </a:lnTo>
                <a:lnTo>
                  <a:pt x="825500" y="273303"/>
                </a:lnTo>
                <a:lnTo>
                  <a:pt x="838072" y="260349"/>
                </a:lnTo>
                <a:lnTo>
                  <a:pt x="838072" y="241553"/>
                </a:lnTo>
                <a:lnTo>
                  <a:pt x="844550" y="222503"/>
                </a:lnTo>
                <a:lnTo>
                  <a:pt x="844550" y="209549"/>
                </a:lnTo>
                <a:lnTo>
                  <a:pt x="844550" y="190499"/>
                </a:lnTo>
                <a:lnTo>
                  <a:pt x="844550" y="146176"/>
                </a:lnTo>
                <a:lnTo>
                  <a:pt x="844550" y="120649"/>
                </a:lnTo>
                <a:lnTo>
                  <a:pt x="838072" y="101599"/>
                </a:lnTo>
                <a:lnTo>
                  <a:pt x="831977" y="82803"/>
                </a:lnTo>
                <a:lnTo>
                  <a:pt x="819022" y="57276"/>
                </a:lnTo>
                <a:lnTo>
                  <a:pt x="812927" y="50799"/>
                </a:lnTo>
                <a:lnTo>
                  <a:pt x="806450" y="50799"/>
                </a:lnTo>
                <a:lnTo>
                  <a:pt x="800227" y="57276"/>
                </a:lnTo>
                <a:lnTo>
                  <a:pt x="793750" y="69849"/>
                </a:lnTo>
                <a:lnTo>
                  <a:pt x="787272" y="82803"/>
                </a:lnTo>
                <a:lnTo>
                  <a:pt x="781177" y="120649"/>
                </a:lnTo>
                <a:lnTo>
                  <a:pt x="781177" y="146176"/>
                </a:lnTo>
                <a:lnTo>
                  <a:pt x="781177" y="171322"/>
                </a:lnTo>
                <a:lnTo>
                  <a:pt x="793750" y="216026"/>
                </a:lnTo>
                <a:lnTo>
                  <a:pt x="800227" y="235076"/>
                </a:lnTo>
                <a:lnTo>
                  <a:pt x="806450" y="254126"/>
                </a:lnTo>
                <a:lnTo>
                  <a:pt x="819022" y="266826"/>
                </a:lnTo>
                <a:lnTo>
                  <a:pt x="825500" y="279399"/>
                </a:lnTo>
                <a:lnTo>
                  <a:pt x="831977" y="285876"/>
                </a:lnTo>
                <a:lnTo>
                  <a:pt x="851027" y="292353"/>
                </a:lnTo>
                <a:lnTo>
                  <a:pt x="857122" y="298449"/>
                </a:lnTo>
                <a:lnTo>
                  <a:pt x="863600" y="298449"/>
                </a:lnTo>
                <a:lnTo>
                  <a:pt x="876300" y="292353"/>
                </a:lnTo>
                <a:lnTo>
                  <a:pt x="882777" y="285876"/>
                </a:lnTo>
                <a:lnTo>
                  <a:pt x="888872" y="266826"/>
                </a:lnTo>
                <a:lnTo>
                  <a:pt x="888872" y="260349"/>
                </a:lnTo>
                <a:lnTo>
                  <a:pt x="888872" y="247649"/>
                </a:lnTo>
                <a:lnTo>
                  <a:pt x="888872" y="241553"/>
                </a:lnTo>
                <a:lnTo>
                  <a:pt x="888872" y="228599"/>
                </a:lnTo>
                <a:lnTo>
                  <a:pt x="882777" y="216026"/>
                </a:lnTo>
                <a:lnTo>
                  <a:pt x="876300" y="209549"/>
                </a:lnTo>
                <a:lnTo>
                  <a:pt x="870077" y="209549"/>
                </a:lnTo>
                <a:lnTo>
                  <a:pt x="863600" y="209549"/>
                </a:lnTo>
                <a:lnTo>
                  <a:pt x="863600" y="216026"/>
                </a:lnTo>
                <a:lnTo>
                  <a:pt x="863600" y="222503"/>
                </a:lnTo>
                <a:lnTo>
                  <a:pt x="863600" y="235076"/>
                </a:lnTo>
                <a:lnTo>
                  <a:pt x="870077" y="254126"/>
                </a:lnTo>
                <a:lnTo>
                  <a:pt x="882777" y="266826"/>
                </a:lnTo>
                <a:lnTo>
                  <a:pt x="888872" y="273303"/>
                </a:lnTo>
                <a:lnTo>
                  <a:pt x="901827" y="279399"/>
                </a:lnTo>
                <a:lnTo>
                  <a:pt x="920877" y="292353"/>
                </a:lnTo>
                <a:lnTo>
                  <a:pt x="933450" y="292353"/>
                </a:lnTo>
                <a:lnTo>
                  <a:pt x="946150" y="298449"/>
                </a:lnTo>
                <a:lnTo>
                  <a:pt x="952627" y="298449"/>
                </a:lnTo>
                <a:lnTo>
                  <a:pt x="959104" y="298449"/>
                </a:lnTo>
                <a:lnTo>
                  <a:pt x="965200" y="29844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20008" y="4552569"/>
            <a:ext cx="12700" cy="31750"/>
          </a:xfrm>
          <a:custGeom>
            <a:avLst/>
            <a:gdLst/>
            <a:ahLst/>
            <a:cxnLst/>
            <a:rect l="l" t="t" r="r" b="b"/>
            <a:pathLst>
              <a:path w="12700" h="31750">
                <a:moveTo>
                  <a:pt x="0" y="0"/>
                </a:moveTo>
                <a:lnTo>
                  <a:pt x="6476" y="12572"/>
                </a:lnTo>
                <a:lnTo>
                  <a:pt x="6476" y="19049"/>
                </a:lnTo>
                <a:lnTo>
                  <a:pt x="6476" y="25526"/>
                </a:lnTo>
                <a:lnTo>
                  <a:pt x="12572" y="3162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645534" y="4704841"/>
            <a:ext cx="6350" cy="6985"/>
          </a:xfrm>
          <a:custGeom>
            <a:avLst/>
            <a:gdLst/>
            <a:ahLst/>
            <a:cxnLst/>
            <a:rect l="l" t="t" r="r" b="b"/>
            <a:pathLst>
              <a:path w="6350" h="6985">
                <a:moveTo>
                  <a:pt x="0" y="6476"/>
                </a:moveTo>
                <a:lnTo>
                  <a:pt x="6095" y="6476"/>
                </a:lnTo>
                <a:lnTo>
                  <a:pt x="6095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63034" y="4470019"/>
            <a:ext cx="247650" cy="337185"/>
          </a:xfrm>
          <a:custGeom>
            <a:avLst/>
            <a:gdLst/>
            <a:ahLst/>
            <a:cxnLst/>
            <a:rect l="l" t="t" r="r" b="b"/>
            <a:pathLst>
              <a:path w="247650" h="337185">
                <a:moveTo>
                  <a:pt x="19050" y="12699"/>
                </a:moveTo>
                <a:lnTo>
                  <a:pt x="31750" y="19176"/>
                </a:lnTo>
                <a:lnTo>
                  <a:pt x="38226" y="19176"/>
                </a:lnTo>
                <a:lnTo>
                  <a:pt x="56895" y="19176"/>
                </a:lnTo>
                <a:lnTo>
                  <a:pt x="94995" y="25272"/>
                </a:lnTo>
                <a:lnTo>
                  <a:pt x="114173" y="19176"/>
                </a:lnTo>
                <a:lnTo>
                  <a:pt x="139700" y="19176"/>
                </a:lnTo>
                <a:lnTo>
                  <a:pt x="158750" y="12699"/>
                </a:lnTo>
                <a:lnTo>
                  <a:pt x="184023" y="12699"/>
                </a:lnTo>
                <a:lnTo>
                  <a:pt x="196595" y="6222"/>
                </a:lnTo>
                <a:lnTo>
                  <a:pt x="215645" y="6222"/>
                </a:lnTo>
                <a:lnTo>
                  <a:pt x="222123" y="0"/>
                </a:lnTo>
                <a:lnTo>
                  <a:pt x="228600" y="0"/>
                </a:lnTo>
              </a:path>
              <a:path w="247650" h="337185">
                <a:moveTo>
                  <a:pt x="158750" y="31749"/>
                </a:moveTo>
                <a:lnTo>
                  <a:pt x="171323" y="44322"/>
                </a:lnTo>
                <a:lnTo>
                  <a:pt x="177800" y="50799"/>
                </a:lnTo>
                <a:lnTo>
                  <a:pt x="184023" y="76072"/>
                </a:lnTo>
                <a:lnTo>
                  <a:pt x="190500" y="89026"/>
                </a:lnTo>
                <a:lnTo>
                  <a:pt x="196595" y="108076"/>
                </a:lnTo>
                <a:lnTo>
                  <a:pt x="203073" y="127126"/>
                </a:lnTo>
                <a:lnTo>
                  <a:pt x="209550" y="177926"/>
                </a:lnTo>
                <a:lnTo>
                  <a:pt x="215645" y="196976"/>
                </a:lnTo>
                <a:lnTo>
                  <a:pt x="222123" y="222122"/>
                </a:lnTo>
                <a:lnTo>
                  <a:pt x="228600" y="241299"/>
                </a:lnTo>
                <a:lnTo>
                  <a:pt x="234695" y="260349"/>
                </a:lnTo>
                <a:lnTo>
                  <a:pt x="241173" y="298449"/>
                </a:lnTo>
                <a:lnTo>
                  <a:pt x="247650" y="311149"/>
                </a:lnTo>
                <a:lnTo>
                  <a:pt x="247650" y="317626"/>
                </a:lnTo>
                <a:lnTo>
                  <a:pt x="247650" y="330199"/>
                </a:lnTo>
                <a:lnTo>
                  <a:pt x="234695" y="336676"/>
                </a:lnTo>
                <a:lnTo>
                  <a:pt x="209550" y="336676"/>
                </a:lnTo>
                <a:lnTo>
                  <a:pt x="196595" y="330199"/>
                </a:lnTo>
                <a:lnTo>
                  <a:pt x="177800" y="323722"/>
                </a:lnTo>
                <a:lnTo>
                  <a:pt x="158750" y="317626"/>
                </a:lnTo>
                <a:lnTo>
                  <a:pt x="133223" y="311149"/>
                </a:lnTo>
                <a:lnTo>
                  <a:pt x="107950" y="311149"/>
                </a:lnTo>
                <a:lnTo>
                  <a:pt x="63373" y="304672"/>
                </a:lnTo>
                <a:lnTo>
                  <a:pt x="38226" y="311149"/>
                </a:lnTo>
                <a:lnTo>
                  <a:pt x="19050" y="317626"/>
                </a:lnTo>
                <a:lnTo>
                  <a:pt x="0" y="33019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" name="object 124"/>
          <p:cNvGrpSpPr/>
          <p:nvPr/>
        </p:nvGrpSpPr>
        <p:grpSpPr>
          <a:xfrm>
            <a:off x="2378582" y="5114670"/>
            <a:ext cx="2114550" cy="1257300"/>
            <a:chOff x="2378582" y="5114670"/>
            <a:chExt cx="2114550" cy="1257300"/>
          </a:xfrm>
        </p:grpSpPr>
        <p:sp>
          <p:nvSpPr>
            <p:cNvPr id="125" name="object 125"/>
            <p:cNvSpPr/>
            <p:nvPr/>
          </p:nvSpPr>
          <p:spPr>
            <a:xfrm>
              <a:off x="2388107" y="5124195"/>
              <a:ext cx="2095500" cy="1054100"/>
            </a:xfrm>
            <a:custGeom>
              <a:avLst/>
              <a:gdLst/>
              <a:ahLst/>
              <a:cxnLst/>
              <a:rect l="l" t="t" r="r" b="b"/>
              <a:pathLst>
                <a:path w="2095500" h="1054100">
                  <a:moveTo>
                    <a:pt x="190373" y="44322"/>
                  </a:moveTo>
                  <a:lnTo>
                    <a:pt x="190373" y="31622"/>
                  </a:lnTo>
                  <a:lnTo>
                    <a:pt x="190373" y="25145"/>
                  </a:lnTo>
                  <a:lnTo>
                    <a:pt x="190373" y="19049"/>
                  </a:lnTo>
                  <a:lnTo>
                    <a:pt x="196850" y="12572"/>
                  </a:lnTo>
                  <a:lnTo>
                    <a:pt x="196850" y="6095"/>
                  </a:lnTo>
                  <a:lnTo>
                    <a:pt x="196850" y="0"/>
                  </a:lnTo>
                  <a:lnTo>
                    <a:pt x="196850" y="6095"/>
                  </a:lnTo>
                  <a:lnTo>
                    <a:pt x="196850" y="25145"/>
                  </a:lnTo>
                  <a:lnTo>
                    <a:pt x="190373" y="44322"/>
                  </a:lnTo>
                  <a:lnTo>
                    <a:pt x="190373" y="69849"/>
                  </a:lnTo>
                  <a:lnTo>
                    <a:pt x="190373" y="101472"/>
                  </a:lnTo>
                  <a:lnTo>
                    <a:pt x="190373" y="133222"/>
                  </a:lnTo>
                  <a:lnTo>
                    <a:pt x="196850" y="215645"/>
                  </a:lnTo>
                  <a:lnTo>
                    <a:pt x="196850" y="564832"/>
                  </a:lnTo>
                  <a:lnTo>
                    <a:pt x="190373" y="685787"/>
                  </a:lnTo>
                  <a:lnTo>
                    <a:pt x="190373" y="780834"/>
                  </a:lnTo>
                  <a:lnTo>
                    <a:pt x="190373" y="818997"/>
                  </a:lnTo>
                  <a:lnTo>
                    <a:pt x="190373" y="857148"/>
                  </a:lnTo>
                  <a:lnTo>
                    <a:pt x="196850" y="888834"/>
                  </a:lnTo>
                  <a:lnTo>
                    <a:pt x="196850" y="920508"/>
                  </a:lnTo>
                  <a:lnTo>
                    <a:pt x="196850" y="977747"/>
                  </a:lnTo>
                  <a:lnTo>
                    <a:pt x="196850" y="990358"/>
                  </a:lnTo>
                  <a:lnTo>
                    <a:pt x="190373" y="1015911"/>
                  </a:lnTo>
                  <a:lnTo>
                    <a:pt x="184277" y="1022032"/>
                  </a:lnTo>
                  <a:lnTo>
                    <a:pt x="177800" y="1028509"/>
                  </a:lnTo>
                  <a:lnTo>
                    <a:pt x="171323" y="1028509"/>
                  </a:lnTo>
                  <a:lnTo>
                    <a:pt x="171323" y="1022032"/>
                  </a:lnTo>
                </a:path>
                <a:path w="2095500" h="1054100">
                  <a:moveTo>
                    <a:pt x="12954" y="907910"/>
                  </a:moveTo>
                  <a:lnTo>
                    <a:pt x="6477" y="907910"/>
                  </a:lnTo>
                  <a:lnTo>
                    <a:pt x="12954" y="907910"/>
                  </a:lnTo>
                  <a:lnTo>
                    <a:pt x="0" y="907910"/>
                  </a:lnTo>
                  <a:lnTo>
                    <a:pt x="6477" y="914387"/>
                  </a:lnTo>
                  <a:lnTo>
                    <a:pt x="177800" y="914387"/>
                  </a:lnTo>
                  <a:lnTo>
                    <a:pt x="266700" y="920508"/>
                  </a:lnTo>
                  <a:lnTo>
                    <a:pt x="317500" y="920508"/>
                  </a:lnTo>
                  <a:lnTo>
                    <a:pt x="374650" y="926998"/>
                  </a:lnTo>
                  <a:lnTo>
                    <a:pt x="438023" y="933475"/>
                  </a:lnTo>
                  <a:lnTo>
                    <a:pt x="501777" y="933475"/>
                  </a:lnTo>
                  <a:lnTo>
                    <a:pt x="571627" y="939596"/>
                  </a:lnTo>
                  <a:lnTo>
                    <a:pt x="647573" y="939596"/>
                  </a:lnTo>
                  <a:lnTo>
                    <a:pt x="800227" y="946073"/>
                  </a:lnTo>
                  <a:lnTo>
                    <a:pt x="882650" y="946073"/>
                  </a:lnTo>
                  <a:lnTo>
                    <a:pt x="1053972" y="952195"/>
                  </a:lnTo>
                  <a:lnTo>
                    <a:pt x="1136777" y="958672"/>
                  </a:lnTo>
                  <a:lnTo>
                    <a:pt x="1225677" y="958672"/>
                  </a:lnTo>
                  <a:lnTo>
                    <a:pt x="1308227" y="965149"/>
                  </a:lnTo>
                  <a:lnTo>
                    <a:pt x="1390650" y="971270"/>
                  </a:lnTo>
                  <a:lnTo>
                    <a:pt x="1549400" y="990358"/>
                  </a:lnTo>
                  <a:lnTo>
                    <a:pt x="1619250" y="1003312"/>
                  </a:lnTo>
                  <a:lnTo>
                    <a:pt x="1689100" y="1015911"/>
                  </a:lnTo>
                  <a:lnTo>
                    <a:pt x="1752727" y="1022032"/>
                  </a:lnTo>
                  <a:lnTo>
                    <a:pt x="1809622" y="1028509"/>
                  </a:lnTo>
                  <a:lnTo>
                    <a:pt x="1866900" y="1041107"/>
                  </a:lnTo>
                  <a:lnTo>
                    <a:pt x="1955800" y="1047597"/>
                  </a:lnTo>
                  <a:lnTo>
                    <a:pt x="1994027" y="1054074"/>
                  </a:lnTo>
                  <a:lnTo>
                    <a:pt x="2025650" y="1054074"/>
                  </a:lnTo>
                  <a:lnTo>
                    <a:pt x="2070354" y="1054074"/>
                  </a:lnTo>
                  <a:lnTo>
                    <a:pt x="2082927" y="1054074"/>
                  </a:lnTo>
                  <a:lnTo>
                    <a:pt x="2095500" y="1047597"/>
                  </a:lnTo>
                </a:path>
                <a:path w="2095500" h="1054100">
                  <a:moveTo>
                    <a:pt x="450977" y="31622"/>
                  </a:moveTo>
                  <a:lnTo>
                    <a:pt x="444500" y="31622"/>
                  </a:lnTo>
                  <a:lnTo>
                    <a:pt x="450977" y="31622"/>
                  </a:lnTo>
                  <a:lnTo>
                    <a:pt x="444500" y="25145"/>
                  </a:lnTo>
                  <a:lnTo>
                    <a:pt x="438023" y="25145"/>
                  </a:lnTo>
                  <a:lnTo>
                    <a:pt x="438023" y="31622"/>
                  </a:lnTo>
                  <a:lnTo>
                    <a:pt x="444500" y="50799"/>
                  </a:lnTo>
                  <a:lnTo>
                    <a:pt x="444500" y="63372"/>
                  </a:lnTo>
                  <a:lnTo>
                    <a:pt x="450977" y="75945"/>
                  </a:lnTo>
                  <a:lnTo>
                    <a:pt x="457200" y="101472"/>
                  </a:lnTo>
                  <a:lnTo>
                    <a:pt x="463677" y="114172"/>
                  </a:lnTo>
                  <a:lnTo>
                    <a:pt x="476250" y="145795"/>
                  </a:lnTo>
                  <a:lnTo>
                    <a:pt x="488823" y="164845"/>
                  </a:lnTo>
                  <a:lnTo>
                    <a:pt x="495300" y="183895"/>
                  </a:lnTo>
                  <a:lnTo>
                    <a:pt x="507873" y="203072"/>
                  </a:lnTo>
                  <a:lnTo>
                    <a:pt x="520827" y="222122"/>
                  </a:lnTo>
                  <a:lnTo>
                    <a:pt x="546100" y="266445"/>
                  </a:lnTo>
                  <a:lnTo>
                    <a:pt x="565150" y="285495"/>
                  </a:lnTo>
                  <a:lnTo>
                    <a:pt x="584200" y="311022"/>
                  </a:lnTo>
                  <a:lnTo>
                    <a:pt x="628523" y="349249"/>
                  </a:lnTo>
                  <a:lnTo>
                    <a:pt x="654050" y="374395"/>
                  </a:lnTo>
                  <a:lnTo>
                    <a:pt x="711327" y="418972"/>
                  </a:lnTo>
                  <a:lnTo>
                    <a:pt x="742950" y="438149"/>
                  </a:lnTo>
                  <a:lnTo>
                    <a:pt x="812800" y="482396"/>
                  </a:lnTo>
                  <a:lnTo>
                    <a:pt x="851027" y="501472"/>
                  </a:lnTo>
                  <a:lnTo>
                    <a:pt x="933450" y="546112"/>
                  </a:lnTo>
                  <a:lnTo>
                    <a:pt x="971550" y="564832"/>
                  </a:lnTo>
                  <a:lnTo>
                    <a:pt x="1015872" y="583907"/>
                  </a:lnTo>
                  <a:lnTo>
                    <a:pt x="1053972" y="602995"/>
                  </a:lnTo>
                  <a:lnTo>
                    <a:pt x="1098677" y="615949"/>
                  </a:lnTo>
                  <a:lnTo>
                    <a:pt x="1136777" y="634669"/>
                  </a:lnTo>
                  <a:lnTo>
                    <a:pt x="1225677" y="666711"/>
                  </a:lnTo>
                  <a:lnTo>
                    <a:pt x="1270000" y="679310"/>
                  </a:lnTo>
                  <a:lnTo>
                    <a:pt x="1314322" y="691908"/>
                  </a:lnTo>
                  <a:lnTo>
                    <a:pt x="1397127" y="717473"/>
                  </a:lnTo>
                  <a:lnTo>
                    <a:pt x="1441322" y="730072"/>
                  </a:lnTo>
                  <a:lnTo>
                    <a:pt x="1479550" y="742670"/>
                  </a:lnTo>
                  <a:lnTo>
                    <a:pt x="1517650" y="749147"/>
                  </a:lnTo>
                  <a:lnTo>
                    <a:pt x="1555877" y="761758"/>
                  </a:lnTo>
                  <a:lnTo>
                    <a:pt x="1593977" y="768235"/>
                  </a:lnTo>
                  <a:lnTo>
                    <a:pt x="1657350" y="780834"/>
                  </a:lnTo>
                  <a:lnTo>
                    <a:pt x="1689100" y="780834"/>
                  </a:lnTo>
                  <a:lnTo>
                    <a:pt x="1739772" y="787311"/>
                  </a:lnTo>
                  <a:lnTo>
                    <a:pt x="1765427" y="787311"/>
                  </a:lnTo>
                  <a:lnTo>
                    <a:pt x="1784477" y="787311"/>
                  </a:lnTo>
                  <a:lnTo>
                    <a:pt x="1816100" y="787311"/>
                  </a:lnTo>
                  <a:lnTo>
                    <a:pt x="1822577" y="793432"/>
                  </a:lnTo>
                  <a:lnTo>
                    <a:pt x="1828800" y="79343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71009" y="5743218"/>
              <a:ext cx="190501" cy="22209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39109" y="6162267"/>
              <a:ext cx="228601" cy="18429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3315461" y="6197346"/>
              <a:ext cx="527050" cy="159385"/>
            </a:xfrm>
            <a:custGeom>
              <a:avLst/>
              <a:gdLst/>
              <a:ahLst/>
              <a:cxnLst/>
              <a:rect l="l" t="t" r="r" b="b"/>
              <a:pathLst>
                <a:path w="527050" h="159385">
                  <a:moveTo>
                    <a:pt x="12573" y="63360"/>
                  </a:moveTo>
                  <a:lnTo>
                    <a:pt x="18668" y="69837"/>
                  </a:lnTo>
                  <a:lnTo>
                    <a:pt x="25146" y="82448"/>
                  </a:lnTo>
                  <a:lnTo>
                    <a:pt x="31623" y="95046"/>
                  </a:lnTo>
                  <a:lnTo>
                    <a:pt x="44196" y="114122"/>
                  </a:lnTo>
                  <a:lnTo>
                    <a:pt x="50673" y="126720"/>
                  </a:lnTo>
                  <a:lnTo>
                    <a:pt x="56768" y="133197"/>
                  </a:lnTo>
                  <a:lnTo>
                    <a:pt x="63246" y="139687"/>
                  </a:lnTo>
                </a:path>
                <a:path w="527050" h="159385">
                  <a:moveTo>
                    <a:pt x="6096" y="6121"/>
                  </a:moveTo>
                  <a:lnTo>
                    <a:pt x="0" y="6121"/>
                  </a:lnTo>
                  <a:lnTo>
                    <a:pt x="6096" y="6121"/>
                  </a:lnTo>
                  <a:lnTo>
                    <a:pt x="12573" y="6121"/>
                  </a:lnTo>
                  <a:lnTo>
                    <a:pt x="25146" y="6121"/>
                  </a:lnTo>
                  <a:lnTo>
                    <a:pt x="37718" y="6121"/>
                  </a:lnTo>
                </a:path>
                <a:path w="527050" h="159385">
                  <a:moveTo>
                    <a:pt x="75946" y="56883"/>
                  </a:moveTo>
                  <a:lnTo>
                    <a:pt x="82423" y="56883"/>
                  </a:lnTo>
                  <a:lnTo>
                    <a:pt x="88518" y="56883"/>
                  </a:lnTo>
                  <a:lnTo>
                    <a:pt x="94996" y="56883"/>
                  </a:lnTo>
                  <a:lnTo>
                    <a:pt x="114046" y="50761"/>
                  </a:lnTo>
                  <a:lnTo>
                    <a:pt x="126618" y="50761"/>
                  </a:lnTo>
                  <a:lnTo>
                    <a:pt x="139573" y="44284"/>
                  </a:lnTo>
                  <a:lnTo>
                    <a:pt x="145796" y="44284"/>
                  </a:lnTo>
                </a:path>
                <a:path w="527050" h="159385">
                  <a:moveTo>
                    <a:pt x="107568" y="0"/>
                  </a:moveTo>
                  <a:lnTo>
                    <a:pt x="114046" y="25209"/>
                  </a:lnTo>
                  <a:lnTo>
                    <a:pt x="114046" y="44284"/>
                  </a:lnTo>
                  <a:lnTo>
                    <a:pt x="120523" y="56883"/>
                  </a:lnTo>
                  <a:lnTo>
                    <a:pt x="126618" y="69837"/>
                  </a:lnTo>
                  <a:lnTo>
                    <a:pt x="133096" y="107645"/>
                  </a:lnTo>
                </a:path>
                <a:path w="527050" h="159385">
                  <a:moveTo>
                    <a:pt x="171323" y="120599"/>
                  </a:moveTo>
                  <a:lnTo>
                    <a:pt x="177418" y="126720"/>
                  </a:lnTo>
                  <a:lnTo>
                    <a:pt x="190373" y="133197"/>
                  </a:lnTo>
                  <a:lnTo>
                    <a:pt x="196468" y="133197"/>
                  </a:lnTo>
                  <a:lnTo>
                    <a:pt x="209423" y="114122"/>
                  </a:lnTo>
                  <a:lnTo>
                    <a:pt x="215646" y="107645"/>
                  </a:lnTo>
                  <a:lnTo>
                    <a:pt x="222123" y="101523"/>
                  </a:lnTo>
                  <a:lnTo>
                    <a:pt x="222123" y="95046"/>
                  </a:lnTo>
                  <a:lnTo>
                    <a:pt x="222123" y="88925"/>
                  </a:lnTo>
                  <a:lnTo>
                    <a:pt x="222123" y="82448"/>
                  </a:lnTo>
                  <a:lnTo>
                    <a:pt x="215646" y="75958"/>
                  </a:lnTo>
                  <a:lnTo>
                    <a:pt x="202946" y="69837"/>
                  </a:lnTo>
                  <a:lnTo>
                    <a:pt x="196468" y="69837"/>
                  </a:lnTo>
                  <a:lnTo>
                    <a:pt x="190373" y="69837"/>
                  </a:lnTo>
                  <a:lnTo>
                    <a:pt x="190373" y="75958"/>
                  </a:lnTo>
                  <a:lnTo>
                    <a:pt x="183896" y="75958"/>
                  </a:lnTo>
                  <a:lnTo>
                    <a:pt x="177418" y="82448"/>
                  </a:lnTo>
                  <a:lnTo>
                    <a:pt x="177418" y="95046"/>
                  </a:lnTo>
                  <a:lnTo>
                    <a:pt x="177418" y="107645"/>
                  </a:lnTo>
                  <a:lnTo>
                    <a:pt x="177418" y="114122"/>
                  </a:lnTo>
                  <a:lnTo>
                    <a:pt x="183896" y="126720"/>
                  </a:lnTo>
                  <a:lnTo>
                    <a:pt x="190373" y="133197"/>
                  </a:lnTo>
                  <a:lnTo>
                    <a:pt x="209423" y="145808"/>
                  </a:lnTo>
                  <a:lnTo>
                    <a:pt x="215646" y="152285"/>
                  </a:lnTo>
                  <a:lnTo>
                    <a:pt x="222123" y="152285"/>
                  </a:lnTo>
                  <a:lnTo>
                    <a:pt x="234696" y="152285"/>
                  </a:lnTo>
                  <a:lnTo>
                    <a:pt x="241173" y="152285"/>
                  </a:lnTo>
                  <a:lnTo>
                    <a:pt x="247268" y="139687"/>
                  </a:lnTo>
                  <a:lnTo>
                    <a:pt x="247268" y="88925"/>
                  </a:lnTo>
                  <a:lnTo>
                    <a:pt x="253746" y="88925"/>
                  </a:lnTo>
                  <a:lnTo>
                    <a:pt x="260223" y="88925"/>
                  </a:lnTo>
                  <a:lnTo>
                    <a:pt x="266318" y="95046"/>
                  </a:lnTo>
                  <a:lnTo>
                    <a:pt x="272796" y="101523"/>
                  </a:lnTo>
                  <a:lnTo>
                    <a:pt x="285368" y="107645"/>
                  </a:lnTo>
                  <a:lnTo>
                    <a:pt x="291846" y="114122"/>
                  </a:lnTo>
                  <a:lnTo>
                    <a:pt x="291846" y="120599"/>
                  </a:lnTo>
                  <a:lnTo>
                    <a:pt x="291846" y="126720"/>
                  </a:lnTo>
                  <a:lnTo>
                    <a:pt x="291846" y="133197"/>
                  </a:lnTo>
                  <a:lnTo>
                    <a:pt x="285368" y="139687"/>
                  </a:lnTo>
                  <a:lnTo>
                    <a:pt x="285368" y="145808"/>
                  </a:lnTo>
                  <a:lnTo>
                    <a:pt x="279273" y="152285"/>
                  </a:lnTo>
                  <a:lnTo>
                    <a:pt x="285368" y="158762"/>
                  </a:lnTo>
                  <a:lnTo>
                    <a:pt x="291846" y="158762"/>
                  </a:lnTo>
                  <a:lnTo>
                    <a:pt x="298323" y="158762"/>
                  </a:lnTo>
                  <a:lnTo>
                    <a:pt x="298323" y="152285"/>
                  </a:lnTo>
                  <a:lnTo>
                    <a:pt x="304546" y="145808"/>
                  </a:lnTo>
                  <a:lnTo>
                    <a:pt x="304546" y="139687"/>
                  </a:lnTo>
                  <a:lnTo>
                    <a:pt x="304546" y="133197"/>
                  </a:lnTo>
                  <a:lnTo>
                    <a:pt x="304546" y="126720"/>
                  </a:lnTo>
                  <a:lnTo>
                    <a:pt x="304546" y="120599"/>
                  </a:lnTo>
                  <a:lnTo>
                    <a:pt x="304546" y="114122"/>
                  </a:lnTo>
                  <a:lnTo>
                    <a:pt x="304546" y="120599"/>
                  </a:lnTo>
                  <a:lnTo>
                    <a:pt x="311023" y="126720"/>
                  </a:lnTo>
                  <a:lnTo>
                    <a:pt x="317118" y="126720"/>
                  </a:lnTo>
                  <a:lnTo>
                    <a:pt x="323596" y="126720"/>
                  </a:lnTo>
                  <a:lnTo>
                    <a:pt x="330073" y="120599"/>
                  </a:lnTo>
                  <a:lnTo>
                    <a:pt x="336168" y="120599"/>
                  </a:lnTo>
                  <a:lnTo>
                    <a:pt x="336168" y="114122"/>
                  </a:lnTo>
                  <a:lnTo>
                    <a:pt x="342646" y="114122"/>
                  </a:lnTo>
                  <a:lnTo>
                    <a:pt x="342646" y="107645"/>
                  </a:lnTo>
                  <a:lnTo>
                    <a:pt x="349123" y="107645"/>
                  </a:lnTo>
                  <a:lnTo>
                    <a:pt x="355218" y="107645"/>
                  </a:lnTo>
                  <a:lnTo>
                    <a:pt x="368173" y="107645"/>
                  </a:lnTo>
                  <a:lnTo>
                    <a:pt x="380873" y="107645"/>
                  </a:lnTo>
                  <a:lnTo>
                    <a:pt x="393446" y="101523"/>
                  </a:lnTo>
                  <a:lnTo>
                    <a:pt x="399923" y="101523"/>
                  </a:lnTo>
                  <a:lnTo>
                    <a:pt x="406018" y="95046"/>
                  </a:lnTo>
                  <a:lnTo>
                    <a:pt x="399923" y="95046"/>
                  </a:lnTo>
                  <a:lnTo>
                    <a:pt x="393446" y="88925"/>
                  </a:lnTo>
                  <a:lnTo>
                    <a:pt x="386968" y="88925"/>
                  </a:lnTo>
                  <a:lnTo>
                    <a:pt x="380873" y="82448"/>
                  </a:lnTo>
                  <a:lnTo>
                    <a:pt x="374396" y="75958"/>
                  </a:lnTo>
                  <a:lnTo>
                    <a:pt x="368173" y="63360"/>
                  </a:lnTo>
                  <a:lnTo>
                    <a:pt x="368173" y="56883"/>
                  </a:lnTo>
                </a:path>
                <a:path w="527050" h="159385">
                  <a:moveTo>
                    <a:pt x="361696" y="37807"/>
                  </a:moveTo>
                  <a:lnTo>
                    <a:pt x="361696" y="50761"/>
                  </a:lnTo>
                  <a:lnTo>
                    <a:pt x="361696" y="56883"/>
                  </a:lnTo>
                  <a:lnTo>
                    <a:pt x="361696" y="63360"/>
                  </a:lnTo>
                  <a:lnTo>
                    <a:pt x="361696" y="75958"/>
                  </a:lnTo>
                  <a:lnTo>
                    <a:pt x="368173" y="95046"/>
                  </a:lnTo>
                  <a:lnTo>
                    <a:pt x="368173" y="107645"/>
                  </a:lnTo>
                  <a:lnTo>
                    <a:pt x="368173" y="120599"/>
                  </a:lnTo>
                  <a:lnTo>
                    <a:pt x="374396" y="139687"/>
                  </a:lnTo>
                  <a:lnTo>
                    <a:pt x="380873" y="139687"/>
                  </a:lnTo>
                  <a:lnTo>
                    <a:pt x="386968" y="145808"/>
                  </a:lnTo>
                </a:path>
                <a:path w="527050" h="159385">
                  <a:moveTo>
                    <a:pt x="412496" y="88925"/>
                  </a:moveTo>
                  <a:lnTo>
                    <a:pt x="412496" y="101523"/>
                  </a:lnTo>
                  <a:lnTo>
                    <a:pt x="418973" y="114122"/>
                  </a:lnTo>
                  <a:lnTo>
                    <a:pt x="418973" y="126720"/>
                  </a:lnTo>
                  <a:lnTo>
                    <a:pt x="438023" y="139687"/>
                  </a:lnTo>
                  <a:lnTo>
                    <a:pt x="444246" y="145808"/>
                  </a:lnTo>
                  <a:lnTo>
                    <a:pt x="450723" y="152285"/>
                  </a:lnTo>
                </a:path>
                <a:path w="527050" h="159385">
                  <a:moveTo>
                    <a:pt x="444246" y="50761"/>
                  </a:moveTo>
                  <a:lnTo>
                    <a:pt x="444246" y="50761"/>
                  </a:lnTo>
                  <a:lnTo>
                    <a:pt x="444500" y="50761"/>
                  </a:lnTo>
                </a:path>
                <a:path w="527050" h="159385">
                  <a:moveTo>
                    <a:pt x="475868" y="114122"/>
                  </a:moveTo>
                  <a:lnTo>
                    <a:pt x="475868" y="126720"/>
                  </a:lnTo>
                  <a:lnTo>
                    <a:pt x="475868" y="114122"/>
                  </a:lnTo>
                  <a:lnTo>
                    <a:pt x="482346" y="133197"/>
                  </a:lnTo>
                  <a:lnTo>
                    <a:pt x="482346" y="139687"/>
                  </a:lnTo>
                  <a:lnTo>
                    <a:pt x="488823" y="145808"/>
                  </a:lnTo>
                  <a:lnTo>
                    <a:pt x="507873" y="145808"/>
                  </a:lnTo>
                  <a:lnTo>
                    <a:pt x="513968" y="145808"/>
                  </a:lnTo>
                  <a:lnTo>
                    <a:pt x="520446" y="139687"/>
                  </a:lnTo>
                  <a:lnTo>
                    <a:pt x="526923" y="139687"/>
                  </a:lnTo>
                  <a:lnTo>
                    <a:pt x="526923" y="133197"/>
                  </a:lnTo>
                  <a:lnTo>
                    <a:pt x="526923" y="126720"/>
                  </a:lnTo>
                  <a:lnTo>
                    <a:pt x="526923" y="114122"/>
                  </a:lnTo>
                  <a:lnTo>
                    <a:pt x="513968" y="107645"/>
                  </a:lnTo>
                  <a:lnTo>
                    <a:pt x="507873" y="101523"/>
                  </a:lnTo>
                  <a:lnTo>
                    <a:pt x="501396" y="95046"/>
                  </a:lnTo>
                  <a:lnTo>
                    <a:pt x="501396" y="88925"/>
                  </a:lnTo>
                  <a:lnTo>
                    <a:pt x="501396" y="95046"/>
                  </a:lnTo>
                  <a:lnTo>
                    <a:pt x="507873" y="9504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83659" y="6263779"/>
              <a:ext cx="94997" cy="107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5055235" marR="5080" indent="-300355">
              <a:lnSpc>
                <a:spcPts val="6480"/>
              </a:lnSpc>
              <a:spcBef>
                <a:spcPts val="915"/>
              </a:spcBef>
            </a:pPr>
            <a:r>
              <a:rPr spc="-15" dirty="0"/>
              <a:t>Regularizing</a:t>
            </a:r>
            <a:r>
              <a:rPr spc="-110" dirty="0"/>
              <a:t> </a:t>
            </a:r>
            <a:r>
              <a:rPr spc="-25" dirty="0"/>
              <a:t>your </a:t>
            </a:r>
            <a:r>
              <a:rPr spc="-1340" dirty="0"/>
              <a:t> </a:t>
            </a:r>
            <a:r>
              <a:rPr spc="-20" dirty="0"/>
              <a:t>neural</a:t>
            </a:r>
            <a:r>
              <a:rPr spc="-2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7051" y="3645865"/>
            <a:ext cx="687895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1670" marR="5080" indent="-1918970">
              <a:lnSpc>
                <a:spcPct val="100000"/>
              </a:lnSpc>
              <a:spcBef>
                <a:spcPts val="100"/>
              </a:spcBef>
            </a:pPr>
            <a:r>
              <a:rPr sz="6600" spc="-5" dirty="0">
                <a:latin typeface="Calibri"/>
                <a:cs typeface="Calibri"/>
              </a:rPr>
              <a:t>Other </a:t>
            </a:r>
            <a:r>
              <a:rPr sz="6600" spc="-25" dirty="0">
                <a:latin typeface="Calibri"/>
                <a:cs typeface="Calibri"/>
              </a:rPr>
              <a:t>regularization </a:t>
            </a:r>
            <a:r>
              <a:rPr sz="6600" spc="-1480" dirty="0">
                <a:latin typeface="Calibri"/>
                <a:cs typeface="Calibri"/>
              </a:rPr>
              <a:t> </a:t>
            </a:r>
            <a:r>
              <a:rPr sz="6600" spc="-10" dirty="0">
                <a:latin typeface="Calibri"/>
                <a:cs typeface="Calibri"/>
              </a:rPr>
              <a:t>methods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6246" y="3411473"/>
            <a:ext cx="6908800" cy="17780"/>
          </a:xfrm>
          <a:custGeom>
            <a:avLst/>
            <a:gdLst/>
            <a:ahLst/>
            <a:cxnLst/>
            <a:rect l="l" t="t" r="r" b="b"/>
            <a:pathLst>
              <a:path w="6908800" h="17779">
                <a:moveTo>
                  <a:pt x="0" y="0"/>
                </a:moveTo>
                <a:lnTo>
                  <a:pt x="6908292" y="17779"/>
                </a:lnTo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73" y="1644395"/>
            <a:ext cx="3316778" cy="318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21435" y="4917135"/>
            <a:ext cx="25196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 Light"/>
                <a:cs typeface="Calibri Light"/>
              </a:rPr>
              <a:t>deep</a:t>
            </a:r>
            <a:r>
              <a:rPr sz="3200" dirty="0">
                <a:latin typeface="Calibri Light"/>
                <a:cs typeface="Calibri Light"/>
              </a:rPr>
              <a:t>l</a:t>
            </a:r>
            <a:r>
              <a:rPr sz="3200" spc="-35" dirty="0">
                <a:latin typeface="Calibri Light"/>
                <a:cs typeface="Calibri Light"/>
              </a:rPr>
              <a:t>ea</a:t>
            </a:r>
            <a:r>
              <a:rPr sz="3200" spc="-25" dirty="0">
                <a:latin typeface="Calibri Light"/>
                <a:cs typeface="Calibri Light"/>
              </a:rPr>
              <a:t>rn</a:t>
            </a:r>
            <a:r>
              <a:rPr sz="3200" spc="-15" dirty="0">
                <a:latin typeface="Calibri Light"/>
                <a:cs typeface="Calibri Light"/>
              </a:rPr>
              <a:t>i</a:t>
            </a:r>
            <a:r>
              <a:rPr sz="3200" spc="-35" dirty="0">
                <a:latin typeface="Calibri Light"/>
                <a:cs typeface="Calibri Light"/>
              </a:rPr>
              <a:t>n</a:t>
            </a:r>
            <a:r>
              <a:rPr sz="3200" spc="-30" dirty="0">
                <a:latin typeface="Calibri Light"/>
                <a:cs typeface="Calibri Light"/>
              </a:rPr>
              <a:t>g</a:t>
            </a:r>
            <a:r>
              <a:rPr sz="3200" dirty="0">
                <a:latin typeface="Calibri Light"/>
                <a:cs typeface="Calibri Light"/>
              </a:rPr>
              <a:t>.</a:t>
            </a:r>
            <a:r>
              <a:rPr sz="3200" spc="-40" dirty="0">
                <a:latin typeface="Calibri Light"/>
                <a:cs typeface="Calibri Light"/>
              </a:rPr>
              <a:t>a</a:t>
            </a:r>
            <a:r>
              <a:rPr sz="3200" dirty="0">
                <a:latin typeface="Calibri Light"/>
                <a:cs typeface="Calibri Light"/>
              </a:rPr>
              <a:t>i</a:t>
            </a:r>
            <a:endParaRPr sz="3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620" y="139953"/>
            <a:ext cx="50730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409" dirty="0">
                <a:latin typeface="Calibri"/>
                <a:cs typeface="Calibri"/>
              </a:rPr>
              <a:t>Data</a:t>
            </a:r>
            <a:r>
              <a:rPr sz="4400" spc="180" dirty="0">
                <a:latin typeface="Calibri"/>
                <a:cs typeface="Calibri"/>
              </a:rPr>
              <a:t> </a:t>
            </a:r>
            <a:r>
              <a:rPr sz="4400" spc="265" dirty="0">
                <a:latin typeface="Calibri"/>
                <a:cs typeface="Calibri"/>
              </a:rPr>
              <a:t>augmentation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752" y="3689096"/>
            <a:ext cx="914400" cy="2129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800" dirty="0">
                <a:latin typeface="Calibri"/>
                <a:cs typeface="Calibri"/>
              </a:rPr>
              <a:t>4</a:t>
            </a:r>
            <a:endParaRPr sz="13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3840" y="1691639"/>
            <a:ext cx="2255520" cy="1868805"/>
            <a:chOff x="243840" y="1691639"/>
            <a:chExt cx="2255520" cy="1868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40" y="1691639"/>
              <a:ext cx="2255520" cy="1566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805" y="3331590"/>
              <a:ext cx="133097" cy="2284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1277" y="3296792"/>
              <a:ext cx="2140585" cy="76200"/>
            </a:xfrm>
            <a:custGeom>
              <a:avLst/>
              <a:gdLst/>
              <a:ahLst/>
              <a:cxnLst/>
              <a:rect l="l" t="t" r="r" b="b"/>
              <a:pathLst>
                <a:path w="2140585" h="76200">
                  <a:moveTo>
                    <a:pt x="6476" y="69850"/>
                  </a:moveTo>
                  <a:lnTo>
                    <a:pt x="0" y="69850"/>
                  </a:lnTo>
                  <a:lnTo>
                    <a:pt x="6476" y="69850"/>
                  </a:lnTo>
                  <a:lnTo>
                    <a:pt x="12966" y="69850"/>
                  </a:lnTo>
                  <a:lnTo>
                    <a:pt x="19075" y="69850"/>
                  </a:lnTo>
                  <a:lnTo>
                    <a:pt x="25565" y="69850"/>
                  </a:lnTo>
                  <a:lnTo>
                    <a:pt x="38163" y="69850"/>
                  </a:lnTo>
                  <a:lnTo>
                    <a:pt x="44640" y="75946"/>
                  </a:lnTo>
                  <a:lnTo>
                    <a:pt x="165239" y="75946"/>
                  </a:lnTo>
                  <a:lnTo>
                    <a:pt x="190436" y="69850"/>
                  </a:lnTo>
                  <a:lnTo>
                    <a:pt x="235077" y="69850"/>
                  </a:lnTo>
                  <a:lnTo>
                    <a:pt x="266763" y="69850"/>
                  </a:lnTo>
                  <a:lnTo>
                    <a:pt x="292315" y="69850"/>
                  </a:lnTo>
                  <a:lnTo>
                    <a:pt x="324002" y="69850"/>
                  </a:lnTo>
                  <a:lnTo>
                    <a:pt x="355676" y="63373"/>
                  </a:lnTo>
                  <a:lnTo>
                    <a:pt x="387362" y="63373"/>
                  </a:lnTo>
                  <a:lnTo>
                    <a:pt x="463677" y="63373"/>
                  </a:lnTo>
                  <a:lnTo>
                    <a:pt x="501840" y="63373"/>
                  </a:lnTo>
                  <a:lnTo>
                    <a:pt x="584276" y="56896"/>
                  </a:lnTo>
                  <a:lnTo>
                    <a:pt x="622439" y="50800"/>
                  </a:lnTo>
                  <a:lnTo>
                    <a:pt x="711365" y="44323"/>
                  </a:lnTo>
                  <a:lnTo>
                    <a:pt x="762114" y="37846"/>
                  </a:lnTo>
                  <a:lnTo>
                    <a:pt x="851039" y="31623"/>
                  </a:lnTo>
                  <a:lnTo>
                    <a:pt x="895324" y="25146"/>
                  </a:lnTo>
                  <a:lnTo>
                    <a:pt x="939965" y="25146"/>
                  </a:lnTo>
                  <a:lnTo>
                    <a:pt x="984250" y="25146"/>
                  </a:lnTo>
                  <a:lnTo>
                    <a:pt x="1073150" y="19050"/>
                  </a:lnTo>
                  <a:lnTo>
                    <a:pt x="1162050" y="12573"/>
                  </a:lnTo>
                  <a:lnTo>
                    <a:pt x="1206754" y="12573"/>
                  </a:lnTo>
                  <a:lnTo>
                    <a:pt x="1250950" y="12573"/>
                  </a:lnTo>
                  <a:lnTo>
                    <a:pt x="1346454" y="6096"/>
                  </a:lnTo>
                  <a:lnTo>
                    <a:pt x="1390649" y="0"/>
                  </a:lnTo>
                  <a:lnTo>
                    <a:pt x="1479549" y="0"/>
                  </a:lnTo>
                  <a:lnTo>
                    <a:pt x="1524254" y="0"/>
                  </a:lnTo>
                  <a:lnTo>
                    <a:pt x="1568577" y="0"/>
                  </a:lnTo>
                  <a:lnTo>
                    <a:pt x="1657477" y="6096"/>
                  </a:lnTo>
                  <a:lnTo>
                    <a:pt x="1695577" y="12573"/>
                  </a:lnTo>
                  <a:lnTo>
                    <a:pt x="1739900" y="12573"/>
                  </a:lnTo>
                  <a:lnTo>
                    <a:pt x="1778000" y="19050"/>
                  </a:lnTo>
                  <a:lnTo>
                    <a:pt x="1822704" y="25146"/>
                  </a:lnTo>
                  <a:lnTo>
                    <a:pt x="1892554" y="31623"/>
                  </a:lnTo>
                  <a:lnTo>
                    <a:pt x="1924177" y="31623"/>
                  </a:lnTo>
                  <a:lnTo>
                    <a:pt x="1987550" y="31623"/>
                  </a:lnTo>
                  <a:lnTo>
                    <a:pt x="2019300" y="31623"/>
                  </a:lnTo>
                  <a:lnTo>
                    <a:pt x="2070354" y="31623"/>
                  </a:lnTo>
                  <a:lnTo>
                    <a:pt x="2089404" y="31623"/>
                  </a:lnTo>
                  <a:lnTo>
                    <a:pt x="2114677" y="25146"/>
                  </a:lnTo>
                  <a:lnTo>
                    <a:pt x="2127250" y="25146"/>
                  </a:lnTo>
                  <a:lnTo>
                    <a:pt x="2140204" y="2514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044951" y="2411476"/>
            <a:ext cx="1329055" cy="127000"/>
          </a:xfrm>
          <a:custGeom>
            <a:avLst/>
            <a:gdLst/>
            <a:ahLst/>
            <a:cxnLst/>
            <a:rect l="l" t="t" r="r" b="b"/>
            <a:pathLst>
              <a:path w="1329054" h="127000">
                <a:moveTo>
                  <a:pt x="1201927" y="0"/>
                </a:moveTo>
                <a:lnTo>
                  <a:pt x="1201927" y="127000"/>
                </a:lnTo>
                <a:lnTo>
                  <a:pt x="1316227" y="69850"/>
                </a:lnTo>
                <a:lnTo>
                  <a:pt x="1214627" y="69850"/>
                </a:lnTo>
                <a:lnTo>
                  <a:pt x="1214627" y="57150"/>
                </a:lnTo>
                <a:lnTo>
                  <a:pt x="1316227" y="57150"/>
                </a:lnTo>
                <a:lnTo>
                  <a:pt x="1201927" y="0"/>
                </a:lnTo>
                <a:close/>
              </a:path>
              <a:path w="1329054" h="127000">
                <a:moveTo>
                  <a:pt x="1201927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1201927" y="69850"/>
                </a:lnTo>
                <a:lnTo>
                  <a:pt x="1201927" y="57150"/>
                </a:lnTo>
                <a:close/>
              </a:path>
              <a:path w="1329054" h="127000">
                <a:moveTo>
                  <a:pt x="1316227" y="57150"/>
                </a:moveTo>
                <a:lnTo>
                  <a:pt x="1214627" y="57150"/>
                </a:lnTo>
                <a:lnTo>
                  <a:pt x="1214627" y="69850"/>
                </a:lnTo>
                <a:lnTo>
                  <a:pt x="1316227" y="69850"/>
                </a:lnTo>
                <a:lnTo>
                  <a:pt x="1328927" y="63500"/>
                </a:lnTo>
                <a:lnTo>
                  <a:pt x="1316227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7571" y="1691639"/>
            <a:ext cx="2257044" cy="156667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044951" y="4803521"/>
            <a:ext cx="1320165" cy="127000"/>
          </a:xfrm>
          <a:custGeom>
            <a:avLst/>
            <a:gdLst/>
            <a:ahLst/>
            <a:cxnLst/>
            <a:rect l="l" t="t" r="r" b="b"/>
            <a:pathLst>
              <a:path w="1320164" h="127000">
                <a:moveTo>
                  <a:pt x="1308530" y="57022"/>
                </a:moveTo>
                <a:lnTo>
                  <a:pt x="1205611" y="57022"/>
                </a:lnTo>
                <a:lnTo>
                  <a:pt x="1205611" y="69722"/>
                </a:lnTo>
                <a:lnTo>
                  <a:pt x="1192961" y="69814"/>
                </a:lnTo>
                <a:lnTo>
                  <a:pt x="1193419" y="126999"/>
                </a:lnTo>
                <a:lnTo>
                  <a:pt x="1319911" y="62610"/>
                </a:lnTo>
                <a:lnTo>
                  <a:pt x="1308530" y="57022"/>
                </a:lnTo>
                <a:close/>
              </a:path>
              <a:path w="1320164" h="127000">
                <a:moveTo>
                  <a:pt x="1192859" y="57115"/>
                </a:moveTo>
                <a:lnTo>
                  <a:pt x="0" y="65785"/>
                </a:lnTo>
                <a:lnTo>
                  <a:pt x="0" y="78485"/>
                </a:lnTo>
                <a:lnTo>
                  <a:pt x="1192961" y="69814"/>
                </a:lnTo>
                <a:lnTo>
                  <a:pt x="1192859" y="57115"/>
                </a:lnTo>
                <a:close/>
              </a:path>
              <a:path w="1320164" h="127000">
                <a:moveTo>
                  <a:pt x="1205611" y="57022"/>
                </a:moveTo>
                <a:lnTo>
                  <a:pt x="1192859" y="57115"/>
                </a:lnTo>
                <a:lnTo>
                  <a:pt x="1192961" y="69814"/>
                </a:lnTo>
                <a:lnTo>
                  <a:pt x="1205611" y="69722"/>
                </a:lnTo>
                <a:lnTo>
                  <a:pt x="1205611" y="57022"/>
                </a:lnTo>
                <a:close/>
              </a:path>
              <a:path w="1320164" h="127000">
                <a:moveTo>
                  <a:pt x="1192402" y="0"/>
                </a:moveTo>
                <a:lnTo>
                  <a:pt x="1192859" y="57115"/>
                </a:lnTo>
                <a:lnTo>
                  <a:pt x="1308530" y="57022"/>
                </a:lnTo>
                <a:lnTo>
                  <a:pt x="11924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42019" y="1694688"/>
            <a:ext cx="2258568" cy="156362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4916411" y="3923322"/>
            <a:ext cx="2078355" cy="2221230"/>
            <a:chOff x="4916411" y="3923322"/>
            <a:chExt cx="2078355" cy="222123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0750" y="4328845"/>
              <a:ext cx="682790" cy="7458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0413" y="4406445"/>
              <a:ext cx="349417" cy="8263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3527" y="4015181"/>
              <a:ext cx="555625" cy="8279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6411" y="3923322"/>
              <a:ext cx="2077986" cy="217200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31280" y="5754154"/>
              <a:ext cx="279400" cy="381000"/>
            </a:xfrm>
            <a:custGeom>
              <a:avLst/>
              <a:gdLst/>
              <a:ahLst/>
              <a:cxnLst/>
              <a:rect l="l" t="t" r="r" b="b"/>
              <a:pathLst>
                <a:path w="279400" h="381000">
                  <a:moveTo>
                    <a:pt x="133096" y="31673"/>
                  </a:moveTo>
                  <a:lnTo>
                    <a:pt x="133096" y="38163"/>
                  </a:lnTo>
                  <a:lnTo>
                    <a:pt x="139573" y="57238"/>
                  </a:lnTo>
                  <a:lnTo>
                    <a:pt x="145796" y="76314"/>
                  </a:lnTo>
                  <a:lnTo>
                    <a:pt x="158750" y="101523"/>
                  </a:lnTo>
                  <a:lnTo>
                    <a:pt x="164846" y="127076"/>
                  </a:lnTo>
                  <a:lnTo>
                    <a:pt x="171323" y="158762"/>
                  </a:lnTo>
                  <a:lnTo>
                    <a:pt x="177800" y="183959"/>
                  </a:lnTo>
                  <a:lnTo>
                    <a:pt x="183896" y="216001"/>
                  </a:lnTo>
                  <a:lnTo>
                    <a:pt x="190373" y="247675"/>
                  </a:lnTo>
                  <a:lnTo>
                    <a:pt x="196850" y="272884"/>
                  </a:lnTo>
                  <a:lnTo>
                    <a:pt x="196850" y="298437"/>
                  </a:lnTo>
                  <a:lnTo>
                    <a:pt x="202946" y="342722"/>
                  </a:lnTo>
                  <a:lnTo>
                    <a:pt x="209423" y="355676"/>
                  </a:lnTo>
                  <a:lnTo>
                    <a:pt x="215646" y="368274"/>
                  </a:lnTo>
                  <a:lnTo>
                    <a:pt x="215646" y="380873"/>
                  </a:lnTo>
                  <a:lnTo>
                    <a:pt x="215646" y="374764"/>
                  </a:lnTo>
                </a:path>
                <a:path w="279400" h="381000">
                  <a:moveTo>
                    <a:pt x="0" y="146164"/>
                  </a:moveTo>
                  <a:lnTo>
                    <a:pt x="0" y="139674"/>
                  </a:lnTo>
                  <a:lnTo>
                    <a:pt x="0" y="146164"/>
                  </a:lnTo>
                  <a:lnTo>
                    <a:pt x="6096" y="133197"/>
                  </a:lnTo>
                  <a:lnTo>
                    <a:pt x="12573" y="120599"/>
                  </a:lnTo>
                  <a:lnTo>
                    <a:pt x="19050" y="108000"/>
                  </a:lnTo>
                  <a:lnTo>
                    <a:pt x="25146" y="101523"/>
                  </a:lnTo>
                  <a:lnTo>
                    <a:pt x="31623" y="88912"/>
                  </a:lnTo>
                  <a:lnTo>
                    <a:pt x="38100" y="76314"/>
                  </a:lnTo>
                  <a:lnTo>
                    <a:pt x="50673" y="63360"/>
                  </a:lnTo>
                  <a:lnTo>
                    <a:pt x="69850" y="38163"/>
                  </a:lnTo>
                  <a:lnTo>
                    <a:pt x="75946" y="25196"/>
                  </a:lnTo>
                  <a:lnTo>
                    <a:pt x="94996" y="6121"/>
                  </a:lnTo>
                  <a:lnTo>
                    <a:pt x="101473" y="6121"/>
                  </a:lnTo>
                  <a:lnTo>
                    <a:pt x="120523" y="0"/>
                  </a:lnTo>
                  <a:lnTo>
                    <a:pt x="133096" y="6121"/>
                  </a:lnTo>
                  <a:lnTo>
                    <a:pt x="158750" y="19075"/>
                  </a:lnTo>
                  <a:lnTo>
                    <a:pt x="164846" y="31673"/>
                  </a:lnTo>
                  <a:lnTo>
                    <a:pt x="196850" y="50761"/>
                  </a:lnTo>
                  <a:lnTo>
                    <a:pt x="209423" y="63360"/>
                  </a:lnTo>
                  <a:lnTo>
                    <a:pt x="234696" y="88912"/>
                  </a:lnTo>
                  <a:lnTo>
                    <a:pt x="247650" y="95034"/>
                  </a:lnTo>
                  <a:lnTo>
                    <a:pt x="279273" y="11412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277605" y="3363213"/>
            <a:ext cx="3158490" cy="2769235"/>
            <a:chOff x="8277605" y="3363213"/>
            <a:chExt cx="3158490" cy="276923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8878" y="4137253"/>
              <a:ext cx="1616633" cy="16749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15730" y="3418344"/>
              <a:ext cx="1336395" cy="13859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376031" y="3372738"/>
              <a:ext cx="2317750" cy="2750185"/>
            </a:xfrm>
            <a:custGeom>
              <a:avLst/>
              <a:gdLst/>
              <a:ahLst/>
              <a:cxnLst/>
              <a:rect l="l" t="t" r="r" b="b"/>
              <a:pathLst>
                <a:path w="2317750" h="2750185">
                  <a:moveTo>
                    <a:pt x="183896" y="25526"/>
                  </a:moveTo>
                  <a:lnTo>
                    <a:pt x="190373" y="25526"/>
                  </a:lnTo>
                  <a:lnTo>
                    <a:pt x="209550" y="25526"/>
                  </a:lnTo>
                  <a:lnTo>
                    <a:pt x="222123" y="25526"/>
                  </a:lnTo>
                  <a:lnTo>
                    <a:pt x="241173" y="25526"/>
                  </a:lnTo>
                  <a:lnTo>
                    <a:pt x="253746" y="19050"/>
                  </a:lnTo>
                  <a:lnTo>
                    <a:pt x="272796" y="19050"/>
                  </a:lnTo>
                  <a:lnTo>
                    <a:pt x="298450" y="19050"/>
                  </a:lnTo>
                  <a:lnTo>
                    <a:pt x="323596" y="19050"/>
                  </a:lnTo>
                  <a:lnTo>
                    <a:pt x="387350" y="19050"/>
                  </a:lnTo>
                  <a:lnTo>
                    <a:pt x="431546" y="12953"/>
                  </a:lnTo>
                  <a:lnTo>
                    <a:pt x="533146" y="12953"/>
                  </a:lnTo>
                  <a:lnTo>
                    <a:pt x="596900" y="6476"/>
                  </a:lnTo>
                  <a:lnTo>
                    <a:pt x="660146" y="6476"/>
                  </a:lnTo>
                  <a:lnTo>
                    <a:pt x="799846" y="6476"/>
                  </a:lnTo>
                  <a:lnTo>
                    <a:pt x="876173" y="0"/>
                  </a:lnTo>
                  <a:lnTo>
                    <a:pt x="1034923" y="0"/>
                  </a:lnTo>
                  <a:lnTo>
                    <a:pt x="1822323" y="0"/>
                  </a:lnTo>
                  <a:lnTo>
                    <a:pt x="1962023" y="6476"/>
                  </a:lnTo>
                  <a:lnTo>
                    <a:pt x="2025650" y="6476"/>
                  </a:lnTo>
                  <a:lnTo>
                    <a:pt x="2127250" y="19050"/>
                  </a:lnTo>
                  <a:lnTo>
                    <a:pt x="2171446" y="25526"/>
                  </a:lnTo>
                  <a:lnTo>
                    <a:pt x="2209673" y="31750"/>
                  </a:lnTo>
                  <a:lnTo>
                    <a:pt x="2292096" y="50800"/>
                  </a:lnTo>
                  <a:lnTo>
                    <a:pt x="2311146" y="57276"/>
                  </a:lnTo>
                  <a:lnTo>
                    <a:pt x="2317623" y="57276"/>
                  </a:lnTo>
                </a:path>
                <a:path w="2317750" h="2750185">
                  <a:moveTo>
                    <a:pt x="0" y="2508491"/>
                  </a:moveTo>
                  <a:lnTo>
                    <a:pt x="6096" y="2508491"/>
                  </a:lnTo>
                  <a:lnTo>
                    <a:pt x="12573" y="2508491"/>
                  </a:lnTo>
                  <a:lnTo>
                    <a:pt x="25146" y="2527579"/>
                  </a:lnTo>
                  <a:lnTo>
                    <a:pt x="25146" y="2540177"/>
                  </a:lnTo>
                  <a:lnTo>
                    <a:pt x="31623" y="2552776"/>
                  </a:lnTo>
                  <a:lnTo>
                    <a:pt x="38100" y="2571851"/>
                  </a:lnTo>
                  <a:lnTo>
                    <a:pt x="44196" y="2616136"/>
                  </a:lnTo>
                  <a:lnTo>
                    <a:pt x="44196" y="2641688"/>
                  </a:lnTo>
                  <a:lnTo>
                    <a:pt x="44196" y="2667254"/>
                  </a:lnTo>
                  <a:lnTo>
                    <a:pt x="56896" y="2705049"/>
                  </a:lnTo>
                  <a:lnTo>
                    <a:pt x="56896" y="2718015"/>
                  </a:lnTo>
                  <a:lnTo>
                    <a:pt x="69850" y="2743212"/>
                  </a:lnTo>
                  <a:lnTo>
                    <a:pt x="75946" y="2749689"/>
                  </a:lnTo>
                  <a:lnTo>
                    <a:pt x="82423" y="2749689"/>
                  </a:lnTo>
                  <a:lnTo>
                    <a:pt x="82423" y="2743212"/>
                  </a:lnTo>
                  <a:lnTo>
                    <a:pt x="82423" y="2737091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77605" y="5827064"/>
              <a:ext cx="241174" cy="15873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471531" y="5709513"/>
              <a:ext cx="279400" cy="292735"/>
            </a:xfrm>
            <a:custGeom>
              <a:avLst/>
              <a:gdLst/>
              <a:ahLst/>
              <a:cxnLst/>
              <a:rect l="l" t="t" r="r" b="b"/>
              <a:pathLst>
                <a:path w="279400" h="292735">
                  <a:moveTo>
                    <a:pt x="107696" y="50761"/>
                  </a:moveTo>
                  <a:lnTo>
                    <a:pt x="114173" y="50761"/>
                  </a:lnTo>
                  <a:lnTo>
                    <a:pt x="120650" y="69837"/>
                  </a:lnTo>
                  <a:lnTo>
                    <a:pt x="126746" y="82804"/>
                  </a:lnTo>
                  <a:lnTo>
                    <a:pt x="139700" y="114477"/>
                  </a:lnTo>
                  <a:lnTo>
                    <a:pt x="139700" y="133553"/>
                  </a:lnTo>
                  <a:lnTo>
                    <a:pt x="152273" y="171716"/>
                  </a:lnTo>
                  <a:lnTo>
                    <a:pt x="158750" y="190804"/>
                  </a:lnTo>
                  <a:lnTo>
                    <a:pt x="164846" y="209524"/>
                  </a:lnTo>
                  <a:lnTo>
                    <a:pt x="171450" y="228600"/>
                  </a:lnTo>
                  <a:lnTo>
                    <a:pt x="177546" y="247675"/>
                  </a:lnTo>
                  <a:lnTo>
                    <a:pt x="190500" y="273240"/>
                  </a:lnTo>
                  <a:lnTo>
                    <a:pt x="190500" y="279361"/>
                  </a:lnTo>
                  <a:lnTo>
                    <a:pt x="203073" y="292315"/>
                  </a:lnTo>
                  <a:lnTo>
                    <a:pt x="203073" y="285838"/>
                  </a:lnTo>
                </a:path>
                <a:path w="279400" h="292735">
                  <a:moveTo>
                    <a:pt x="0" y="184315"/>
                  </a:moveTo>
                  <a:lnTo>
                    <a:pt x="0" y="190804"/>
                  </a:lnTo>
                  <a:lnTo>
                    <a:pt x="0" y="184315"/>
                  </a:lnTo>
                  <a:lnTo>
                    <a:pt x="6096" y="190804"/>
                  </a:lnTo>
                  <a:lnTo>
                    <a:pt x="18796" y="177838"/>
                  </a:lnTo>
                  <a:lnTo>
                    <a:pt x="25273" y="171716"/>
                  </a:lnTo>
                  <a:lnTo>
                    <a:pt x="50800" y="152641"/>
                  </a:lnTo>
                  <a:lnTo>
                    <a:pt x="63373" y="139674"/>
                  </a:lnTo>
                  <a:lnTo>
                    <a:pt x="82423" y="108000"/>
                  </a:lnTo>
                  <a:lnTo>
                    <a:pt x="95123" y="88925"/>
                  </a:lnTo>
                  <a:lnTo>
                    <a:pt x="101600" y="69837"/>
                  </a:lnTo>
                  <a:lnTo>
                    <a:pt x="120650" y="32042"/>
                  </a:lnTo>
                  <a:lnTo>
                    <a:pt x="126746" y="19075"/>
                  </a:lnTo>
                  <a:lnTo>
                    <a:pt x="126746" y="6477"/>
                  </a:lnTo>
                  <a:lnTo>
                    <a:pt x="133223" y="0"/>
                  </a:lnTo>
                  <a:lnTo>
                    <a:pt x="139700" y="0"/>
                  </a:lnTo>
                  <a:lnTo>
                    <a:pt x="152273" y="0"/>
                  </a:lnTo>
                  <a:lnTo>
                    <a:pt x="164846" y="6477"/>
                  </a:lnTo>
                  <a:lnTo>
                    <a:pt x="190500" y="25565"/>
                  </a:lnTo>
                  <a:lnTo>
                    <a:pt x="203073" y="32042"/>
                  </a:lnTo>
                  <a:lnTo>
                    <a:pt x="222123" y="44640"/>
                  </a:lnTo>
                  <a:lnTo>
                    <a:pt x="253873" y="69837"/>
                  </a:lnTo>
                  <a:lnTo>
                    <a:pt x="266446" y="82804"/>
                  </a:lnTo>
                  <a:lnTo>
                    <a:pt x="279400" y="8892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98307" y="4328159"/>
            <a:ext cx="1098754" cy="1232915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4950078" y="3318890"/>
            <a:ext cx="2317750" cy="209550"/>
            <a:chOff x="4950078" y="3318890"/>
            <a:chExt cx="2317750" cy="209550"/>
          </a:xfrm>
        </p:grpSpPr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72428" y="3318890"/>
              <a:ext cx="152274" cy="20955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59604" y="3366643"/>
              <a:ext cx="2298700" cy="120650"/>
            </a:xfrm>
            <a:custGeom>
              <a:avLst/>
              <a:gdLst/>
              <a:ahLst/>
              <a:cxnLst/>
              <a:rect l="l" t="t" r="r" b="b"/>
              <a:pathLst>
                <a:path w="2298700" h="120650">
                  <a:moveTo>
                    <a:pt x="19050" y="0"/>
                  </a:moveTo>
                  <a:lnTo>
                    <a:pt x="6476" y="0"/>
                  </a:lnTo>
                  <a:lnTo>
                    <a:pt x="19050" y="0"/>
                  </a:lnTo>
                  <a:lnTo>
                    <a:pt x="0" y="6096"/>
                  </a:lnTo>
                  <a:lnTo>
                    <a:pt x="216026" y="6096"/>
                  </a:lnTo>
                  <a:lnTo>
                    <a:pt x="235076" y="12573"/>
                  </a:lnTo>
                  <a:lnTo>
                    <a:pt x="254126" y="12573"/>
                  </a:lnTo>
                  <a:lnTo>
                    <a:pt x="304926" y="12573"/>
                  </a:lnTo>
                  <a:lnTo>
                    <a:pt x="336550" y="19050"/>
                  </a:lnTo>
                  <a:lnTo>
                    <a:pt x="527050" y="19050"/>
                  </a:lnTo>
                  <a:lnTo>
                    <a:pt x="603376" y="25146"/>
                  </a:lnTo>
                  <a:lnTo>
                    <a:pt x="641476" y="25146"/>
                  </a:lnTo>
                  <a:lnTo>
                    <a:pt x="679323" y="25146"/>
                  </a:lnTo>
                  <a:lnTo>
                    <a:pt x="755650" y="31623"/>
                  </a:lnTo>
                  <a:lnTo>
                    <a:pt x="799973" y="31623"/>
                  </a:lnTo>
                  <a:lnTo>
                    <a:pt x="838073" y="37846"/>
                  </a:lnTo>
                  <a:lnTo>
                    <a:pt x="882650" y="37846"/>
                  </a:lnTo>
                  <a:lnTo>
                    <a:pt x="926973" y="37846"/>
                  </a:lnTo>
                  <a:lnTo>
                    <a:pt x="971676" y="37846"/>
                  </a:lnTo>
                  <a:lnTo>
                    <a:pt x="1015873" y="44323"/>
                  </a:lnTo>
                  <a:lnTo>
                    <a:pt x="1060577" y="44323"/>
                  </a:lnTo>
                  <a:lnTo>
                    <a:pt x="1111250" y="44323"/>
                  </a:lnTo>
                  <a:lnTo>
                    <a:pt x="1155573" y="44323"/>
                  </a:lnTo>
                  <a:lnTo>
                    <a:pt x="1250950" y="50800"/>
                  </a:lnTo>
                  <a:lnTo>
                    <a:pt x="1295273" y="56896"/>
                  </a:lnTo>
                  <a:lnTo>
                    <a:pt x="1384173" y="63373"/>
                  </a:lnTo>
                  <a:lnTo>
                    <a:pt x="1434973" y="63373"/>
                  </a:lnTo>
                  <a:lnTo>
                    <a:pt x="1530350" y="69850"/>
                  </a:lnTo>
                  <a:lnTo>
                    <a:pt x="1574673" y="75946"/>
                  </a:lnTo>
                  <a:lnTo>
                    <a:pt x="1670050" y="75946"/>
                  </a:lnTo>
                  <a:lnTo>
                    <a:pt x="1720850" y="75946"/>
                  </a:lnTo>
                  <a:lnTo>
                    <a:pt x="1809750" y="82423"/>
                  </a:lnTo>
                  <a:lnTo>
                    <a:pt x="1854327" y="82423"/>
                  </a:lnTo>
                  <a:lnTo>
                    <a:pt x="1898650" y="88900"/>
                  </a:lnTo>
                  <a:lnTo>
                    <a:pt x="1942973" y="88900"/>
                  </a:lnTo>
                  <a:lnTo>
                    <a:pt x="1981073" y="88900"/>
                  </a:lnTo>
                  <a:lnTo>
                    <a:pt x="2063877" y="94996"/>
                  </a:lnTo>
                  <a:lnTo>
                    <a:pt x="2101723" y="94996"/>
                  </a:lnTo>
                  <a:lnTo>
                    <a:pt x="2171573" y="94996"/>
                  </a:lnTo>
                  <a:lnTo>
                    <a:pt x="2197100" y="94996"/>
                  </a:lnTo>
                  <a:lnTo>
                    <a:pt x="2222627" y="94996"/>
                  </a:lnTo>
                  <a:lnTo>
                    <a:pt x="2260473" y="101473"/>
                  </a:lnTo>
                  <a:lnTo>
                    <a:pt x="2273427" y="101473"/>
                  </a:lnTo>
                  <a:lnTo>
                    <a:pt x="2298573" y="107569"/>
                  </a:lnTo>
                  <a:lnTo>
                    <a:pt x="2298573" y="114173"/>
                  </a:lnTo>
                  <a:lnTo>
                    <a:pt x="2298573" y="1206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3838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05" dirty="0">
                <a:latin typeface="Calibri"/>
                <a:cs typeface="Calibri"/>
              </a:rPr>
              <a:t>Early</a:t>
            </a:r>
            <a:r>
              <a:rPr sz="4400" spc="140" dirty="0">
                <a:latin typeface="Calibri"/>
                <a:cs typeface="Calibri"/>
              </a:rPr>
              <a:t> </a:t>
            </a:r>
            <a:r>
              <a:rPr sz="4400" spc="240" dirty="0">
                <a:latin typeface="Calibri"/>
                <a:cs typeface="Calibri"/>
              </a:rPr>
              <a:t>stopping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3416" y="1965959"/>
            <a:ext cx="7823200" cy="3630929"/>
          </a:xfrm>
          <a:custGeom>
            <a:avLst/>
            <a:gdLst/>
            <a:ahLst/>
            <a:cxnLst/>
            <a:rect l="l" t="t" r="r" b="b"/>
            <a:pathLst>
              <a:path w="7823200" h="3630929">
                <a:moveTo>
                  <a:pt x="7823200" y="3307080"/>
                </a:moveTo>
                <a:lnTo>
                  <a:pt x="7810500" y="3300730"/>
                </a:lnTo>
                <a:lnTo>
                  <a:pt x="7696200" y="3243580"/>
                </a:lnTo>
                <a:lnTo>
                  <a:pt x="7696200" y="3300730"/>
                </a:lnTo>
                <a:lnTo>
                  <a:pt x="672338" y="3300730"/>
                </a:lnTo>
                <a:lnTo>
                  <a:pt x="672338" y="127000"/>
                </a:lnTo>
                <a:lnTo>
                  <a:pt x="729488" y="127000"/>
                </a:lnTo>
                <a:lnTo>
                  <a:pt x="723138" y="114300"/>
                </a:lnTo>
                <a:lnTo>
                  <a:pt x="665988" y="0"/>
                </a:lnTo>
                <a:lnTo>
                  <a:pt x="602488" y="127000"/>
                </a:lnTo>
                <a:lnTo>
                  <a:pt x="659638" y="127000"/>
                </a:lnTo>
                <a:lnTo>
                  <a:pt x="659638" y="3300730"/>
                </a:lnTo>
                <a:lnTo>
                  <a:pt x="0" y="3300730"/>
                </a:lnTo>
                <a:lnTo>
                  <a:pt x="0" y="3313430"/>
                </a:lnTo>
                <a:lnTo>
                  <a:pt x="659638" y="3313430"/>
                </a:lnTo>
                <a:lnTo>
                  <a:pt x="659638" y="3630917"/>
                </a:lnTo>
                <a:lnTo>
                  <a:pt x="672338" y="3630930"/>
                </a:lnTo>
                <a:lnTo>
                  <a:pt x="672338" y="3313430"/>
                </a:lnTo>
                <a:lnTo>
                  <a:pt x="7696200" y="3313430"/>
                </a:lnTo>
                <a:lnTo>
                  <a:pt x="7696200" y="3370580"/>
                </a:lnTo>
                <a:lnTo>
                  <a:pt x="7810500" y="3313430"/>
                </a:lnTo>
                <a:lnTo>
                  <a:pt x="7823200" y="3307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30471" y="5364276"/>
            <a:ext cx="1915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60" dirty="0">
                <a:latin typeface="Calibri"/>
                <a:cs typeface="Calibri"/>
              </a:rPr>
              <a:t>#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160" dirty="0">
                <a:latin typeface="Calibri"/>
                <a:cs typeface="Calibri"/>
              </a:rPr>
              <a:t>iterations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56459" y="505205"/>
            <a:ext cx="7639684" cy="5721350"/>
            <a:chOff x="2156459" y="505205"/>
            <a:chExt cx="7639684" cy="57213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1586" y="4695951"/>
              <a:ext cx="469774" cy="22898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658985" y="4794376"/>
              <a:ext cx="127635" cy="235585"/>
            </a:xfrm>
            <a:custGeom>
              <a:avLst/>
              <a:gdLst/>
              <a:ahLst/>
              <a:cxnLst/>
              <a:rect l="l" t="t" r="r" b="b"/>
              <a:pathLst>
                <a:path w="127634" h="235585">
                  <a:moveTo>
                    <a:pt x="0" y="50800"/>
                  </a:moveTo>
                  <a:lnTo>
                    <a:pt x="6223" y="57277"/>
                  </a:lnTo>
                  <a:lnTo>
                    <a:pt x="6223" y="63754"/>
                  </a:lnTo>
                  <a:lnTo>
                    <a:pt x="12700" y="63754"/>
                  </a:lnTo>
                  <a:lnTo>
                    <a:pt x="12700" y="69850"/>
                  </a:lnTo>
                  <a:lnTo>
                    <a:pt x="19176" y="76327"/>
                  </a:lnTo>
                  <a:lnTo>
                    <a:pt x="25273" y="82804"/>
                  </a:lnTo>
                  <a:lnTo>
                    <a:pt x="31750" y="88900"/>
                  </a:lnTo>
                  <a:lnTo>
                    <a:pt x="31750" y="82804"/>
                  </a:lnTo>
                  <a:lnTo>
                    <a:pt x="25273" y="76327"/>
                  </a:lnTo>
                </a:path>
                <a:path w="127634" h="235585">
                  <a:moveTo>
                    <a:pt x="25273" y="0"/>
                  </a:moveTo>
                  <a:lnTo>
                    <a:pt x="25273" y="0"/>
                  </a:lnTo>
                  <a:lnTo>
                    <a:pt x="25654" y="0"/>
                  </a:lnTo>
                </a:path>
                <a:path w="127634" h="235585">
                  <a:moveTo>
                    <a:pt x="44323" y="57277"/>
                  </a:moveTo>
                  <a:lnTo>
                    <a:pt x="44323" y="63754"/>
                  </a:lnTo>
                  <a:lnTo>
                    <a:pt x="44323" y="76327"/>
                  </a:lnTo>
                  <a:lnTo>
                    <a:pt x="44323" y="82804"/>
                  </a:lnTo>
                  <a:lnTo>
                    <a:pt x="44323" y="108077"/>
                  </a:lnTo>
                  <a:lnTo>
                    <a:pt x="44323" y="121031"/>
                  </a:lnTo>
                  <a:lnTo>
                    <a:pt x="50800" y="133604"/>
                  </a:lnTo>
                  <a:lnTo>
                    <a:pt x="50800" y="152654"/>
                  </a:lnTo>
                  <a:lnTo>
                    <a:pt x="57276" y="165227"/>
                  </a:lnTo>
                  <a:lnTo>
                    <a:pt x="57276" y="177927"/>
                  </a:lnTo>
                  <a:lnTo>
                    <a:pt x="57276" y="190881"/>
                  </a:lnTo>
                  <a:lnTo>
                    <a:pt x="63373" y="203454"/>
                  </a:lnTo>
                  <a:lnTo>
                    <a:pt x="63373" y="216027"/>
                  </a:lnTo>
                  <a:lnTo>
                    <a:pt x="57276" y="228600"/>
                  </a:lnTo>
                  <a:lnTo>
                    <a:pt x="50800" y="235077"/>
                  </a:lnTo>
                  <a:lnTo>
                    <a:pt x="44323" y="235077"/>
                  </a:lnTo>
                  <a:lnTo>
                    <a:pt x="31750" y="228600"/>
                  </a:lnTo>
                  <a:lnTo>
                    <a:pt x="25273" y="222504"/>
                  </a:lnTo>
                  <a:lnTo>
                    <a:pt x="19176" y="209550"/>
                  </a:lnTo>
                  <a:lnTo>
                    <a:pt x="12700" y="196977"/>
                  </a:lnTo>
                  <a:lnTo>
                    <a:pt x="12700" y="184404"/>
                  </a:lnTo>
                  <a:lnTo>
                    <a:pt x="12700" y="165227"/>
                  </a:lnTo>
                  <a:lnTo>
                    <a:pt x="19176" y="127127"/>
                  </a:lnTo>
                  <a:lnTo>
                    <a:pt x="25273" y="108077"/>
                  </a:lnTo>
                  <a:lnTo>
                    <a:pt x="50800" y="82804"/>
                  </a:lnTo>
                  <a:lnTo>
                    <a:pt x="63373" y="69850"/>
                  </a:lnTo>
                  <a:lnTo>
                    <a:pt x="75946" y="63754"/>
                  </a:lnTo>
                  <a:lnTo>
                    <a:pt x="108076" y="57277"/>
                  </a:lnTo>
                  <a:lnTo>
                    <a:pt x="120650" y="57277"/>
                  </a:lnTo>
                  <a:lnTo>
                    <a:pt x="127126" y="5727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1455" y="505205"/>
              <a:ext cx="6864478" cy="44323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233535" y="3099180"/>
              <a:ext cx="464184" cy="330200"/>
            </a:xfrm>
            <a:custGeom>
              <a:avLst/>
              <a:gdLst/>
              <a:ahLst/>
              <a:cxnLst/>
              <a:rect l="l" t="t" r="r" b="b"/>
              <a:pathLst>
                <a:path w="464184" h="330200">
                  <a:moveTo>
                    <a:pt x="88900" y="196850"/>
                  </a:moveTo>
                  <a:lnTo>
                    <a:pt x="76326" y="183896"/>
                  </a:lnTo>
                  <a:lnTo>
                    <a:pt x="69850" y="183896"/>
                  </a:lnTo>
                  <a:lnTo>
                    <a:pt x="57150" y="177800"/>
                  </a:lnTo>
                  <a:lnTo>
                    <a:pt x="44196" y="183896"/>
                  </a:lnTo>
                  <a:lnTo>
                    <a:pt x="38100" y="190373"/>
                  </a:lnTo>
                  <a:lnTo>
                    <a:pt x="19050" y="209550"/>
                  </a:lnTo>
                  <a:lnTo>
                    <a:pt x="6476" y="222123"/>
                  </a:lnTo>
                  <a:lnTo>
                    <a:pt x="0" y="247650"/>
                  </a:lnTo>
                  <a:lnTo>
                    <a:pt x="0" y="260223"/>
                  </a:lnTo>
                  <a:lnTo>
                    <a:pt x="6476" y="285877"/>
                  </a:lnTo>
                  <a:lnTo>
                    <a:pt x="12573" y="291973"/>
                  </a:lnTo>
                  <a:lnTo>
                    <a:pt x="31623" y="304546"/>
                  </a:lnTo>
                  <a:lnTo>
                    <a:pt x="44196" y="304546"/>
                  </a:lnTo>
                  <a:lnTo>
                    <a:pt x="76326" y="298450"/>
                  </a:lnTo>
                  <a:lnTo>
                    <a:pt x="95376" y="291973"/>
                  </a:lnTo>
                  <a:lnTo>
                    <a:pt x="120523" y="266700"/>
                  </a:lnTo>
                  <a:lnTo>
                    <a:pt x="127000" y="247650"/>
                  </a:lnTo>
                  <a:lnTo>
                    <a:pt x="139700" y="216027"/>
                  </a:lnTo>
                  <a:lnTo>
                    <a:pt x="139700" y="196850"/>
                  </a:lnTo>
                  <a:lnTo>
                    <a:pt x="133223" y="145796"/>
                  </a:lnTo>
                  <a:lnTo>
                    <a:pt x="127000" y="120650"/>
                  </a:lnTo>
                  <a:lnTo>
                    <a:pt x="107950" y="69850"/>
                  </a:lnTo>
                  <a:lnTo>
                    <a:pt x="95376" y="44323"/>
                  </a:lnTo>
                  <a:lnTo>
                    <a:pt x="69850" y="12573"/>
                  </a:lnTo>
                  <a:lnTo>
                    <a:pt x="63373" y="0"/>
                  </a:lnTo>
                  <a:lnTo>
                    <a:pt x="50673" y="0"/>
                  </a:lnTo>
                  <a:lnTo>
                    <a:pt x="44196" y="0"/>
                  </a:lnTo>
                  <a:lnTo>
                    <a:pt x="44196" y="6096"/>
                  </a:lnTo>
                  <a:lnTo>
                    <a:pt x="38100" y="19050"/>
                  </a:lnTo>
                  <a:lnTo>
                    <a:pt x="38100" y="38100"/>
                  </a:lnTo>
                  <a:lnTo>
                    <a:pt x="38100" y="63373"/>
                  </a:lnTo>
                  <a:lnTo>
                    <a:pt x="44196" y="88900"/>
                  </a:lnTo>
                  <a:lnTo>
                    <a:pt x="50673" y="120650"/>
                  </a:lnTo>
                  <a:lnTo>
                    <a:pt x="76326" y="171323"/>
                  </a:lnTo>
                  <a:lnTo>
                    <a:pt x="88900" y="196850"/>
                  </a:lnTo>
                  <a:lnTo>
                    <a:pt x="120523" y="241173"/>
                  </a:lnTo>
                  <a:lnTo>
                    <a:pt x="139700" y="253746"/>
                  </a:lnTo>
                  <a:lnTo>
                    <a:pt x="165226" y="285877"/>
                  </a:lnTo>
                  <a:lnTo>
                    <a:pt x="177800" y="291973"/>
                  </a:lnTo>
                  <a:lnTo>
                    <a:pt x="190373" y="304546"/>
                  </a:lnTo>
                  <a:lnTo>
                    <a:pt x="203073" y="311023"/>
                  </a:lnTo>
                  <a:lnTo>
                    <a:pt x="209550" y="311023"/>
                  </a:lnTo>
                </a:path>
                <a:path w="464184" h="330200">
                  <a:moveTo>
                    <a:pt x="196850" y="247650"/>
                  </a:moveTo>
                  <a:lnTo>
                    <a:pt x="203073" y="247650"/>
                  </a:lnTo>
                  <a:lnTo>
                    <a:pt x="216026" y="247650"/>
                  </a:lnTo>
                  <a:lnTo>
                    <a:pt x="222123" y="247650"/>
                  </a:lnTo>
                  <a:lnTo>
                    <a:pt x="247650" y="234696"/>
                  </a:lnTo>
                  <a:lnTo>
                    <a:pt x="254126" y="234696"/>
                  </a:lnTo>
                  <a:lnTo>
                    <a:pt x="260223" y="228600"/>
                  </a:lnTo>
                  <a:lnTo>
                    <a:pt x="266700" y="222123"/>
                  </a:lnTo>
                  <a:lnTo>
                    <a:pt x="266700" y="216027"/>
                  </a:lnTo>
                  <a:lnTo>
                    <a:pt x="266700" y="209550"/>
                  </a:lnTo>
                  <a:lnTo>
                    <a:pt x="266700" y="196850"/>
                  </a:lnTo>
                  <a:lnTo>
                    <a:pt x="266700" y="190373"/>
                  </a:lnTo>
                  <a:lnTo>
                    <a:pt x="260223" y="190373"/>
                  </a:lnTo>
                  <a:lnTo>
                    <a:pt x="247650" y="183896"/>
                  </a:lnTo>
                  <a:lnTo>
                    <a:pt x="222123" y="183896"/>
                  </a:lnTo>
                  <a:lnTo>
                    <a:pt x="209550" y="190373"/>
                  </a:lnTo>
                  <a:lnTo>
                    <a:pt x="190373" y="203073"/>
                  </a:lnTo>
                  <a:lnTo>
                    <a:pt x="183896" y="209550"/>
                  </a:lnTo>
                  <a:lnTo>
                    <a:pt x="177800" y="234696"/>
                  </a:lnTo>
                  <a:lnTo>
                    <a:pt x="177800" y="241173"/>
                  </a:lnTo>
                  <a:lnTo>
                    <a:pt x="190373" y="266700"/>
                  </a:lnTo>
                  <a:lnTo>
                    <a:pt x="203073" y="272923"/>
                  </a:lnTo>
                  <a:lnTo>
                    <a:pt x="216026" y="279400"/>
                  </a:lnTo>
                  <a:lnTo>
                    <a:pt x="235076" y="285877"/>
                  </a:lnTo>
                  <a:lnTo>
                    <a:pt x="254126" y="285877"/>
                  </a:lnTo>
                  <a:lnTo>
                    <a:pt x="272796" y="285877"/>
                  </a:lnTo>
                  <a:lnTo>
                    <a:pt x="304926" y="285877"/>
                  </a:lnTo>
                  <a:lnTo>
                    <a:pt x="317500" y="279400"/>
                  </a:lnTo>
                  <a:lnTo>
                    <a:pt x="330073" y="272923"/>
                  </a:lnTo>
                  <a:lnTo>
                    <a:pt x="336550" y="260223"/>
                  </a:lnTo>
                  <a:lnTo>
                    <a:pt x="342646" y="253746"/>
                  </a:lnTo>
                  <a:lnTo>
                    <a:pt x="336550" y="241173"/>
                  </a:lnTo>
                  <a:lnTo>
                    <a:pt x="330073" y="241173"/>
                  </a:lnTo>
                  <a:lnTo>
                    <a:pt x="323976" y="241173"/>
                  </a:lnTo>
                  <a:lnTo>
                    <a:pt x="317500" y="247650"/>
                  </a:lnTo>
                  <a:lnTo>
                    <a:pt x="311023" y="260223"/>
                  </a:lnTo>
                  <a:lnTo>
                    <a:pt x="311023" y="272923"/>
                  </a:lnTo>
                  <a:lnTo>
                    <a:pt x="317500" y="279400"/>
                  </a:lnTo>
                  <a:lnTo>
                    <a:pt x="317500" y="291973"/>
                  </a:lnTo>
                  <a:lnTo>
                    <a:pt x="330073" y="298450"/>
                  </a:lnTo>
                  <a:lnTo>
                    <a:pt x="336550" y="311023"/>
                  </a:lnTo>
                  <a:lnTo>
                    <a:pt x="361823" y="323596"/>
                  </a:lnTo>
                  <a:lnTo>
                    <a:pt x="380873" y="323596"/>
                  </a:lnTo>
                  <a:lnTo>
                    <a:pt x="406400" y="330073"/>
                  </a:lnTo>
                  <a:lnTo>
                    <a:pt x="425450" y="330073"/>
                  </a:lnTo>
                  <a:lnTo>
                    <a:pt x="438150" y="330073"/>
                  </a:lnTo>
                  <a:lnTo>
                    <a:pt x="450723" y="323596"/>
                  </a:lnTo>
                  <a:lnTo>
                    <a:pt x="457200" y="317500"/>
                  </a:lnTo>
                  <a:lnTo>
                    <a:pt x="463676" y="311023"/>
                  </a:lnTo>
                  <a:lnTo>
                    <a:pt x="463676" y="298450"/>
                  </a:lnTo>
                  <a:lnTo>
                    <a:pt x="457200" y="291973"/>
                  </a:lnTo>
                  <a:lnTo>
                    <a:pt x="457200" y="285877"/>
                  </a:lnTo>
                  <a:lnTo>
                    <a:pt x="450723" y="279400"/>
                  </a:lnTo>
                  <a:lnTo>
                    <a:pt x="450723" y="272923"/>
                  </a:lnTo>
                  <a:lnTo>
                    <a:pt x="444626" y="266700"/>
                  </a:lnTo>
                  <a:lnTo>
                    <a:pt x="450723" y="260223"/>
                  </a:lnTo>
                  <a:lnTo>
                    <a:pt x="450723" y="253746"/>
                  </a:lnTo>
                  <a:lnTo>
                    <a:pt x="457200" y="253746"/>
                  </a:lnTo>
                  <a:lnTo>
                    <a:pt x="457200" y="247650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9509" y="5267705"/>
              <a:ext cx="209424" cy="2284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60981" y="5346954"/>
              <a:ext cx="64135" cy="248285"/>
            </a:xfrm>
            <a:custGeom>
              <a:avLst/>
              <a:gdLst/>
              <a:ahLst/>
              <a:cxnLst/>
              <a:rect l="l" t="t" r="r" b="b"/>
              <a:pathLst>
                <a:path w="64135" h="248285">
                  <a:moveTo>
                    <a:pt x="0" y="0"/>
                  </a:moveTo>
                  <a:lnTo>
                    <a:pt x="0" y="6477"/>
                  </a:lnTo>
                  <a:lnTo>
                    <a:pt x="6476" y="19177"/>
                  </a:lnTo>
                  <a:lnTo>
                    <a:pt x="12954" y="25654"/>
                  </a:lnTo>
                  <a:lnTo>
                    <a:pt x="12954" y="38227"/>
                  </a:lnTo>
                  <a:lnTo>
                    <a:pt x="19176" y="76327"/>
                  </a:lnTo>
                  <a:lnTo>
                    <a:pt x="19176" y="95504"/>
                  </a:lnTo>
                  <a:lnTo>
                    <a:pt x="25654" y="133223"/>
                  </a:lnTo>
                  <a:lnTo>
                    <a:pt x="25654" y="152400"/>
                  </a:lnTo>
                  <a:lnTo>
                    <a:pt x="32131" y="190500"/>
                  </a:lnTo>
                  <a:lnTo>
                    <a:pt x="38226" y="203073"/>
                  </a:lnTo>
                  <a:lnTo>
                    <a:pt x="44704" y="222123"/>
                  </a:lnTo>
                  <a:lnTo>
                    <a:pt x="51181" y="235077"/>
                  </a:lnTo>
                  <a:lnTo>
                    <a:pt x="51181" y="241261"/>
                  </a:lnTo>
                  <a:lnTo>
                    <a:pt x="57276" y="247738"/>
                  </a:lnTo>
                  <a:lnTo>
                    <a:pt x="63754" y="247738"/>
                  </a:lnTo>
                  <a:lnTo>
                    <a:pt x="63754" y="241261"/>
                  </a:lnTo>
                  <a:lnTo>
                    <a:pt x="63754" y="23507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7259" y="5330951"/>
              <a:ext cx="190374" cy="1397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0332" y="5400801"/>
              <a:ext cx="101855" cy="2415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459" y="5724841"/>
              <a:ext cx="196851" cy="1713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97632" y="5680201"/>
              <a:ext cx="171324" cy="1716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1086" y="5667603"/>
              <a:ext cx="190374" cy="165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74735" y="5366131"/>
              <a:ext cx="241300" cy="165100"/>
            </a:xfrm>
            <a:custGeom>
              <a:avLst/>
              <a:gdLst/>
              <a:ahLst/>
              <a:cxnLst/>
              <a:rect l="l" t="t" r="r" b="b"/>
              <a:pathLst>
                <a:path w="241300" h="165100">
                  <a:moveTo>
                    <a:pt x="0" y="164846"/>
                  </a:moveTo>
                  <a:lnTo>
                    <a:pt x="0" y="158750"/>
                  </a:lnTo>
                  <a:lnTo>
                    <a:pt x="12700" y="146177"/>
                  </a:lnTo>
                  <a:lnTo>
                    <a:pt x="19176" y="139700"/>
                  </a:lnTo>
                  <a:lnTo>
                    <a:pt x="38226" y="114046"/>
                  </a:lnTo>
                  <a:lnTo>
                    <a:pt x="44323" y="101473"/>
                  </a:lnTo>
                  <a:lnTo>
                    <a:pt x="50800" y="69850"/>
                  </a:lnTo>
                  <a:lnTo>
                    <a:pt x="56896" y="57150"/>
                  </a:lnTo>
                  <a:lnTo>
                    <a:pt x="69850" y="38100"/>
                  </a:lnTo>
                  <a:lnTo>
                    <a:pt x="76073" y="25146"/>
                  </a:lnTo>
                  <a:lnTo>
                    <a:pt x="76073" y="19050"/>
                  </a:lnTo>
                  <a:lnTo>
                    <a:pt x="89026" y="6477"/>
                  </a:lnTo>
                  <a:lnTo>
                    <a:pt x="95123" y="0"/>
                  </a:lnTo>
                  <a:lnTo>
                    <a:pt x="101600" y="0"/>
                  </a:lnTo>
                  <a:lnTo>
                    <a:pt x="108076" y="6477"/>
                  </a:lnTo>
                  <a:lnTo>
                    <a:pt x="120650" y="19050"/>
                  </a:lnTo>
                  <a:lnTo>
                    <a:pt x="139700" y="44196"/>
                  </a:lnTo>
                  <a:lnTo>
                    <a:pt x="152273" y="57150"/>
                  </a:lnTo>
                  <a:lnTo>
                    <a:pt x="171450" y="69850"/>
                  </a:lnTo>
                  <a:lnTo>
                    <a:pt x="184023" y="82423"/>
                  </a:lnTo>
                  <a:lnTo>
                    <a:pt x="196976" y="88900"/>
                  </a:lnTo>
                  <a:lnTo>
                    <a:pt x="222123" y="94996"/>
                  </a:lnTo>
                  <a:lnTo>
                    <a:pt x="234823" y="101473"/>
                  </a:lnTo>
                  <a:lnTo>
                    <a:pt x="241300" y="1014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8209" y="5661481"/>
              <a:ext cx="69724" cy="2411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624061" y="5797727"/>
              <a:ext cx="425450" cy="235585"/>
            </a:xfrm>
            <a:custGeom>
              <a:avLst/>
              <a:gdLst/>
              <a:ahLst/>
              <a:cxnLst/>
              <a:rect l="l" t="t" r="r" b="b"/>
              <a:pathLst>
                <a:path w="425450" h="235585">
                  <a:moveTo>
                    <a:pt x="31623" y="0"/>
                  </a:moveTo>
                  <a:lnTo>
                    <a:pt x="19050" y="12966"/>
                  </a:lnTo>
                  <a:lnTo>
                    <a:pt x="12573" y="25565"/>
                  </a:lnTo>
                  <a:lnTo>
                    <a:pt x="0" y="38163"/>
                  </a:lnTo>
                  <a:lnTo>
                    <a:pt x="0" y="44640"/>
                  </a:lnTo>
                  <a:lnTo>
                    <a:pt x="0" y="57238"/>
                  </a:lnTo>
                  <a:lnTo>
                    <a:pt x="0" y="63728"/>
                  </a:lnTo>
                  <a:lnTo>
                    <a:pt x="6096" y="69837"/>
                  </a:lnTo>
                  <a:lnTo>
                    <a:pt x="19050" y="76326"/>
                  </a:lnTo>
                  <a:lnTo>
                    <a:pt x="37719" y="76326"/>
                  </a:lnTo>
                  <a:lnTo>
                    <a:pt x="44196" y="76326"/>
                  </a:lnTo>
                  <a:lnTo>
                    <a:pt x="63373" y="63728"/>
                  </a:lnTo>
                  <a:lnTo>
                    <a:pt x="69850" y="63728"/>
                  </a:lnTo>
                  <a:lnTo>
                    <a:pt x="75946" y="50761"/>
                  </a:lnTo>
                  <a:lnTo>
                    <a:pt x="82423" y="44640"/>
                  </a:lnTo>
                  <a:lnTo>
                    <a:pt x="88900" y="44640"/>
                  </a:lnTo>
                  <a:lnTo>
                    <a:pt x="88900" y="38163"/>
                  </a:lnTo>
                  <a:lnTo>
                    <a:pt x="88900" y="32042"/>
                  </a:lnTo>
                  <a:lnTo>
                    <a:pt x="82423" y="32042"/>
                  </a:lnTo>
                  <a:lnTo>
                    <a:pt x="75946" y="32042"/>
                  </a:lnTo>
                  <a:lnTo>
                    <a:pt x="75946" y="44640"/>
                  </a:lnTo>
                  <a:lnTo>
                    <a:pt x="75946" y="50761"/>
                  </a:lnTo>
                  <a:lnTo>
                    <a:pt x="82423" y="69837"/>
                  </a:lnTo>
                  <a:lnTo>
                    <a:pt x="88900" y="76326"/>
                  </a:lnTo>
                  <a:lnTo>
                    <a:pt x="101473" y="82803"/>
                  </a:lnTo>
                  <a:lnTo>
                    <a:pt x="107569" y="88925"/>
                  </a:lnTo>
                  <a:lnTo>
                    <a:pt x="114046" y="95402"/>
                  </a:lnTo>
                  <a:lnTo>
                    <a:pt x="120523" y="95402"/>
                  </a:lnTo>
                  <a:lnTo>
                    <a:pt x="133223" y="95402"/>
                  </a:lnTo>
                  <a:lnTo>
                    <a:pt x="139700" y="95402"/>
                  </a:lnTo>
                  <a:lnTo>
                    <a:pt x="139700" y="82803"/>
                  </a:lnTo>
                  <a:lnTo>
                    <a:pt x="139700" y="76326"/>
                  </a:lnTo>
                  <a:lnTo>
                    <a:pt x="133223" y="63728"/>
                  </a:lnTo>
                  <a:lnTo>
                    <a:pt x="133223" y="57238"/>
                  </a:lnTo>
                  <a:lnTo>
                    <a:pt x="133223" y="50761"/>
                  </a:lnTo>
                  <a:lnTo>
                    <a:pt x="133223" y="44640"/>
                  </a:lnTo>
                  <a:lnTo>
                    <a:pt x="133223" y="38163"/>
                  </a:lnTo>
                  <a:lnTo>
                    <a:pt x="139700" y="38163"/>
                  </a:lnTo>
                  <a:lnTo>
                    <a:pt x="145796" y="32042"/>
                  </a:lnTo>
                  <a:lnTo>
                    <a:pt x="152273" y="32042"/>
                  </a:lnTo>
                  <a:lnTo>
                    <a:pt x="171323" y="32042"/>
                  </a:lnTo>
                  <a:lnTo>
                    <a:pt x="177800" y="32042"/>
                  </a:lnTo>
                  <a:lnTo>
                    <a:pt x="196469" y="25565"/>
                  </a:lnTo>
                  <a:lnTo>
                    <a:pt x="209423" y="25565"/>
                  </a:lnTo>
                  <a:lnTo>
                    <a:pt x="215646" y="25565"/>
                  </a:lnTo>
                  <a:lnTo>
                    <a:pt x="215646" y="32042"/>
                  </a:lnTo>
                  <a:lnTo>
                    <a:pt x="202946" y="44640"/>
                  </a:lnTo>
                  <a:lnTo>
                    <a:pt x="196469" y="50761"/>
                  </a:lnTo>
                  <a:lnTo>
                    <a:pt x="190373" y="57238"/>
                  </a:lnTo>
                  <a:lnTo>
                    <a:pt x="190373" y="63728"/>
                  </a:lnTo>
                  <a:lnTo>
                    <a:pt x="190373" y="69837"/>
                  </a:lnTo>
                  <a:lnTo>
                    <a:pt x="190373" y="76326"/>
                  </a:lnTo>
                  <a:lnTo>
                    <a:pt x="196469" y="76326"/>
                  </a:lnTo>
                  <a:lnTo>
                    <a:pt x="209423" y="76326"/>
                  </a:lnTo>
                  <a:lnTo>
                    <a:pt x="215646" y="76326"/>
                  </a:lnTo>
                  <a:lnTo>
                    <a:pt x="228600" y="69837"/>
                  </a:lnTo>
                  <a:lnTo>
                    <a:pt x="234696" y="63728"/>
                  </a:lnTo>
                  <a:lnTo>
                    <a:pt x="241173" y="57238"/>
                  </a:lnTo>
                  <a:lnTo>
                    <a:pt x="247650" y="57238"/>
                  </a:lnTo>
                  <a:lnTo>
                    <a:pt x="253746" y="57238"/>
                  </a:lnTo>
                  <a:lnTo>
                    <a:pt x="260223" y="69837"/>
                  </a:lnTo>
                  <a:lnTo>
                    <a:pt x="260223" y="95402"/>
                  </a:lnTo>
                  <a:lnTo>
                    <a:pt x="260223" y="228599"/>
                  </a:lnTo>
                  <a:lnTo>
                    <a:pt x="253746" y="235089"/>
                  </a:lnTo>
                  <a:lnTo>
                    <a:pt x="247650" y="235089"/>
                  </a:lnTo>
                  <a:lnTo>
                    <a:pt x="241173" y="235089"/>
                  </a:lnTo>
                  <a:lnTo>
                    <a:pt x="228600" y="222478"/>
                  </a:lnTo>
                  <a:lnTo>
                    <a:pt x="222123" y="216001"/>
                  </a:lnTo>
                  <a:lnTo>
                    <a:pt x="215646" y="190449"/>
                  </a:lnTo>
                  <a:lnTo>
                    <a:pt x="209423" y="158762"/>
                  </a:lnTo>
                  <a:lnTo>
                    <a:pt x="209423" y="146164"/>
                  </a:lnTo>
                  <a:lnTo>
                    <a:pt x="215646" y="127088"/>
                  </a:lnTo>
                  <a:lnTo>
                    <a:pt x="228600" y="101879"/>
                  </a:lnTo>
                  <a:lnTo>
                    <a:pt x="241173" y="95402"/>
                  </a:lnTo>
                  <a:lnTo>
                    <a:pt x="253746" y="88925"/>
                  </a:lnTo>
                  <a:lnTo>
                    <a:pt x="266319" y="88925"/>
                  </a:lnTo>
                  <a:lnTo>
                    <a:pt x="291973" y="88925"/>
                  </a:lnTo>
                  <a:lnTo>
                    <a:pt x="298450" y="88925"/>
                  </a:lnTo>
                  <a:lnTo>
                    <a:pt x="317500" y="88925"/>
                  </a:lnTo>
                  <a:lnTo>
                    <a:pt x="323596" y="88925"/>
                  </a:lnTo>
                  <a:lnTo>
                    <a:pt x="330073" y="88925"/>
                  </a:lnTo>
                  <a:lnTo>
                    <a:pt x="336169" y="82803"/>
                  </a:lnTo>
                  <a:lnTo>
                    <a:pt x="336169" y="76326"/>
                  </a:lnTo>
                  <a:lnTo>
                    <a:pt x="323596" y="69837"/>
                  </a:lnTo>
                  <a:lnTo>
                    <a:pt x="311023" y="57238"/>
                  </a:lnTo>
                  <a:lnTo>
                    <a:pt x="304546" y="57238"/>
                  </a:lnTo>
                  <a:lnTo>
                    <a:pt x="291973" y="57238"/>
                  </a:lnTo>
                  <a:lnTo>
                    <a:pt x="285496" y="57238"/>
                  </a:lnTo>
                  <a:lnTo>
                    <a:pt x="279273" y="69837"/>
                  </a:lnTo>
                  <a:lnTo>
                    <a:pt x="279273" y="76326"/>
                  </a:lnTo>
                  <a:lnTo>
                    <a:pt x="285496" y="88925"/>
                  </a:lnTo>
                  <a:lnTo>
                    <a:pt x="291973" y="101879"/>
                  </a:lnTo>
                  <a:lnTo>
                    <a:pt x="323596" y="120599"/>
                  </a:lnTo>
                  <a:lnTo>
                    <a:pt x="336169" y="127088"/>
                  </a:lnTo>
                  <a:lnTo>
                    <a:pt x="355346" y="133565"/>
                  </a:lnTo>
                  <a:lnTo>
                    <a:pt x="374396" y="133565"/>
                  </a:lnTo>
                  <a:lnTo>
                    <a:pt x="412496" y="139687"/>
                  </a:lnTo>
                  <a:lnTo>
                    <a:pt x="425069" y="13968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3209" y="5788202"/>
              <a:ext cx="228601" cy="17781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902708" y="5277231"/>
              <a:ext cx="317500" cy="539750"/>
            </a:xfrm>
            <a:custGeom>
              <a:avLst/>
              <a:gdLst/>
              <a:ahLst/>
              <a:cxnLst/>
              <a:rect l="l" t="t" r="r" b="b"/>
              <a:pathLst>
                <a:path w="317500" h="539750">
                  <a:moveTo>
                    <a:pt x="165226" y="76200"/>
                  </a:moveTo>
                  <a:lnTo>
                    <a:pt x="165226" y="69723"/>
                  </a:lnTo>
                  <a:lnTo>
                    <a:pt x="158750" y="63246"/>
                  </a:lnTo>
                  <a:lnTo>
                    <a:pt x="158750" y="57150"/>
                  </a:lnTo>
                  <a:lnTo>
                    <a:pt x="158750" y="44196"/>
                  </a:lnTo>
                  <a:lnTo>
                    <a:pt x="158750" y="38100"/>
                  </a:lnTo>
                  <a:lnTo>
                    <a:pt x="158750" y="31623"/>
                  </a:lnTo>
                  <a:lnTo>
                    <a:pt x="152653" y="25146"/>
                  </a:lnTo>
                  <a:lnTo>
                    <a:pt x="152653" y="19050"/>
                  </a:lnTo>
                  <a:lnTo>
                    <a:pt x="152653" y="25146"/>
                  </a:lnTo>
                  <a:lnTo>
                    <a:pt x="158750" y="31623"/>
                  </a:lnTo>
                  <a:lnTo>
                    <a:pt x="165226" y="50673"/>
                  </a:lnTo>
                  <a:lnTo>
                    <a:pt x="165226" y="63246"/>
                  </a:lnTo>
                  <a:lnTo>
                    <a:pt x="171322" y="101473"/>
                  </a:lnTo>
                  <a:lnTo>
                    <a:pt x="171322" y="349135"/>
                  </a:lnTo>
                  <a:lnTo>
                    <a:pt x="177800" y="387299"/>
                  </a:lnTo>
                  <a:lnTo>
                    <a:pt x="177800" y="444538"/>
                  </a:lnTo>
                  <a:lnTo>
                    <a:pt x="184276" y="463626"/>
                  </a:lnTo>
                  <a:lnTo>
                    <a:pt x="190500" y="482346"/>
                  </a:lnTo>
                  <a:lnTo>
                    <a:pt x="190500" y="501421"/>
                  </a:lnTo>
                  <a:lnTo>
                    <a:pt x="196976" y="520496"/>
                  </a:lnTo>
                  <a:lnTo>
                    <a:pt x="196976" y="533463"/>
                  </a:lnTo>
                  <a:lnTo>
                    <a:pt x="203453" y="533463"/>
                  </a:lnTo>
                  <a:lnTo>
                    <a:pt x="203453" y="539584"/>
                  </a:lnTo>
                  <a:lnTo>
                    <a:pt x="203453" y="533463"/>
                  </a:lnTo>
                  <a:lnTo>
                    <a:pt x="196976" y="507898"/>
                  </a:lnTo>
                </a:path>
                <a:path w="317500" h="539750">
                  <a:moveTo>
                    <a:pt x="19050" y="235077"/>
                  </a:moveTo>
                  <a:lnTo>
                    <a:pt x="12953" y="241173"/>
                  </a:lnTo>
                  <a:lnTo>
                    <a:pt x="12953" y="247650"/>
                  </a:lnTo>
                  <a:lnTo>
                    <a:pt x="6476" y="247650"/>
                  </a:lnTo>
                  <a:lnTo>
                    <a:pt x="0" y="253746"/>
                  </a:lnTo>
                  <a:lnTo>
                    <a:pt x="0" y="260223"/>
                  </a:lnTo>
                  <a:lnTo>
                    <a:pt x="6476" y="260223"/>
                  </a:lnTo>
                  <a:lnTo>
                    <a:pt x="25526" y="235077"/>
                  </a:lnTo>
                  <a:lnTo>
                    <a:pt x="38100" y="222123"/>
                  </a:lnTo>
                  <a:lnTo>
                    <a:pt x="63753" y="190373"/>
                  </a:lnTo>
                  <a:lnTo>
                    <a:pt x="76326" y="171323"/>
                  </a:lnTo>
                  <a:lnTo>
                    <a:pt x="88900" y="152273"/>
                  </a:lnTo>
                  <a:lnTo>
                    <a:pt x="101472" y="133096"/>
                  </a:lnTo>
                  <a:lnTo>
                    <a:pt x="114426" y="107950"/>
                  </a:lnTo>
                  <a:lnTo>
                    <a:pt x="127126" y="88900"/>
                  </a:lnTo>
                  <a:lnTo>
                    <a:pt x="139700" y="69723"/>
                  </a:lnTo>
                  <a:lnTo>
                    <a:pt x="165226" y="38100"/>
                  </a:lnTo>
                  <a:lnTo>
                    <a:pt x="171322" y="25146"/>
                  </a:lnTo>
                  <a:lnTo>
                    <a:pt x="184276" y="6477"/>
                  </a:lnTo>
                  <a:lnTo>
                    <a:pt x="184276" y="0"/>
                  </a:lnTo>
                  <a:lnTo>
                    <a:pt x="190500" y="0"/>
                  </a:lnTo>
                  <a:lnTo>
                    <a:pt x="196976" y="6477"/>
                  </a:lnTo>
                  <a:lnTo>
                    <a:pt x="203453" y="31623"/>
                  </a:lnTo>
                  <a:lnTo>
                    <a:pt x="209550" y="50673"/>
                  </a:lnTo>
                  <a:lnTo>
                    <a:pt x="228600" y="82423"/>
                  </a:lnTo>
                  <a:lnTo>
                    <a:pt x="241553" y="101473"/>
                  </a:lnTo>
                  <a:lnTo>
                    <a:pt x="260222" y="127000"/>
                  </a:lnTo>
                  <a:lnTo>
                    <a:pt x="273176" y="139573"/>
                  </a:lnTo>
                  <a:lnTo>
                    <a:pt x="285876" y="152273"/>
                  </a:lnTo>
                  <a:lnTo>
                    <a:pt x="292353" y="158750"/>
                  </a:lnTo>
                  <a:lnTo>
                    <a:pt x="298450" y="165227"/>
                  </a:lnTo>
                  <a:lnTo>
                    <a:pt x="311403" y="183896"/>
                  </a:lnTo>
                  <a:lnTo>
                    <a:pt x="317500" y="1838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64505" y="5769126"/>
              <a:ext cx="76328" cy="1587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2682" y="6074041"/>
              <a:ext cx="241174" cy="11445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9509" y="5991605"/>
              <a:ext cx="235078" cy="20948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48909" y="6061442"/>
              <a:ext cx="82424" cy="12057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366385" y="6121730"/>
              <a:ext cx="57785" cy="63500"/>
            </a:xfrm>
            <a:custGeom>
              <a:avLst/>
              <a:gdLst/>
              <a:ahLst/>
              <a:cxnLst/>
              <a:rect l="l" t="t" r="r" b="b"/>
              <a:pathLst>
                <a:path w="57785" h="63500">
                  <a:moveTo>
                    <a:pt x="0" y="0"/>
                  </a:moveTo>
                  <a:lnTo>
                    <a:pt x="6476" y="19075"/>
                  </a:lnTo>
                  <a:lnTo>
                    <a:pt x="12573" y="31686"/>
                  </a:lnTo>
                  <a:lnTo>
                    <a:pt x="19050" y="38163"/>
                  </a:lnTo>
                  <a:lnTo>
                    <a:pt x="25145" y="50761"/>
                  </a:lnTo>
                  <a:lnTo>
                    <a:pt x="31623" y="57238"/>
                  </a:lnTo>
                  <a:lnTo>
                    <a:pt x="38100" y="63360"/>
                  </a:lnTo>
                  <a:lnTo>
                    <a:pt x="44323" y="63360"/>
                  </a:lnTo>
                  <a:lnTo>
                    <a:pt x="57276" y="6336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78958" y="6045416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-9525" y="3238"/>
                  </a:moveTo>
                  <a:lnTo>
                    <a:pt x="9525" y="3238"/>
                  </a:lnTo>
                </a:path>
              </a:pathLst>
            </a:custGeom>
            <a:ln w="647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48808" y="6090056"/>
              <a:ext cx="64135" cy="95250"/>
            </a:xfrm>
            <a:custGeom>
              <a:avLst/>
              <a:gdLst/>
              <a:ahLst/>
              <a:cxnLst/>
              <a:rect l="l" t="t" r="r" b="b"/>
              <a:pathLst>
                <a:path w="64135" h="95250">
                  <a:moveTo>
                    <a:pt x="0" y="6108"/>
                  </a:moveTo>
                  <a:lnTo>
                    <a:pt x="6476" y="6108"/>
                  </a:lnTo>
                  <a:lnTo>
                    <a:pt x="0" y="6108"/>
                  </a:lnTo>
                  <a:lnTo>
                    <a:pt x="12572" y="6108"/>
                  </a:lnTo>
                  <a:lnTo>
                    <a:pt x="19050" y="0"/>
                  </a:lnTo>
                  <a:lnTo>
                    <a:pt x="25526" y="0"/>
                  </a:lnTo>
                  <a:lnTo>
                    <a:pt x="31750" y="6108"/>
                  </a:lnTo>
                  <a:lnTo>
                    <a:pt x="31750" y="12598"/>
                  </a:lnTo>
                  <a:lnTo>
                    <a:pt x="31750" y="25196"/>
                  </a:lnTo>
                  <a:lnTo>
                    <a:pt x="31750" y="38150"/>
                  </a:lnTo>
                  <a:lnTo>
                    <a:pt x="31750" y="44272"/>
                  </a:lnTo>
                  <a:lnTo>
                    <a:pt x="31750" y="56870"/>
                  </a:lnTo>
                  <a:lnTo>
                    <a:pt x="25526" y="63360"/>
                  </a:lnTo>
                  <a:lnTo>
                    <a:pt x="25526" y="75958"/>
                  </a:lnTo>
                  <a:lnTo>
                    <a:pt x="25526" y="82435"/>
                  </a:lnTo>
                  <a:lnTo>
                    <a:pt x="25526" y="88912"/>
                  </a:lnTo>
                  <a:lnTo>
                    <a:pt x="38226" y="88912"/>
                  </a:lnTo>
                  <a:lnTo>
                    <a:pt x="38226" y="95034"/>
                  </a:lnTo>
                  <a:lnTo>
                    <a:pt x="44703" y="95034"/>
                  </a:lnTo>
                  <a:lnTo>
                    <a:pt x="50800" y="95034"/>
                  </a:lnTo>
                  <a:lnTo>
                    <a:pt x="57276" y="95034"/>
                  </a:lnTo>
                  <a:lnTo>
                    <a:pt x="63753" y="9503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47359" y="6067563"/>
              <a:ext cx="146051" cy="1079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956808" y="5950369"/>
              <a:ext cx="38100" cy="248285"/>
            </a:xfrm>
            <a:custGeom>
              <a:avLst/>
              <a:gdLst/>
              <a:ahLst/>
              <a:cxnLst/>
              <a:rect l="l" t="t" r="r" b="b"/>
              <a:pathLst>
                <a:path w="38100" h="248285">
                  <a:moveTo>
                    <a:pt x="0" y="0"/>
                  </a:moveTo>
                  <a:lnTo>
                    <a:pt x="0" y="6121"/>
                  </a:lnTo>
                  <a:lnTo>
                    <a:pt x="0" y="19088"/>
                  </a:lnTo>
                  <a:lnTo>
                    <a:pt x="0" y="31686"/>
                  </a:lnTo>
                  <a:lnTo>
                    <a:pt x="0" y="63360"/>
                  </a:lnTo>
                  <a:lnTo>
                    <a:pt x="0" y="88925"/>
                  </a:lnTo>
                  <a:lnTo>
                    <a:pt x="6476" y="108000"/>
                  </a:lnTo>
                  <a:lnTo>
                    <a:pt x="6476" y="133197"/>
                  </a:lnTo>
                  <a:lnTo>
                    <a:pt x="6476" y="158762"/>
                  </a:lnTo>
                  <a:lnTo>
                    <a:pt x="12953" y="196557"/>
                  </a:lnTo>
                  <a:lnTo>
                    <a:pt x="12953" y="215645"/>
                  </a:lnTo>
                  <a:lnTo>
                    <a:pt x="19050" y="228599"/>
                  </a:lnTo>
                  <a:lnTo>
                    <a:pt x="19050" y="234721"/>
                  </a:lnTo>
                  <a:lnTo>
                    <a:pt x="25526" y="241198"/>
                  </a:lnTo>
                  <a:lnTo>
                    <a:pt x="25526" y="247688"/>
                  </a:lnTo>
                  <a:lnTo>
                    <a:pt x="31622" y="247688"/>
                  </a:lnTo>
                  <a:lnTo>
                    <a:pt x="38100" y="241198"/>
                  </a:lnTo>
                  <a:lnTo>
                    <a:pt x="38100" y="22859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086" y="5991605"/>
              <a:ext cx="291847" cy="21597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47586" y="5953441"/>
              <a:ext cx="88901" cy="2411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39535" y="5937415"/>
              <a:ext cx="216535" cy="279400"/>
            </a:xfrm>
            <a:custGeom>
              <a:avLst/>
              <a:gdLst/>
              <a:ahLst/>
              <a:cxnLst/>
              <a:rect l="l" t="t" r="r" b="b"/>
              <a:pathLst>
                <a:path w="216534" h="279400">
                  <a:moveTo>
                    <a:pt x="0" y="0"/>
                  </a:moveTo>
                  <a:lnTo>
                    <a:pt x="6095" y="12953"/>
                  </a:lnTo>
                  <a:lnTo>
                    <a:pt x="0" y="0"/>
                  </a:lnTo>
                  <a:lnTo>
                    <a:pt x="6095" y="25552"/>
                  </a:lnTo>
                  <a:lnTo>
                    <a:pt x="12573" y="57238"/>
                  </a:lnTo>
                  <a:lnTo>
                    <a:pt x="12573" y="76314"/>
                  </a:lnTo>
                  <a:lnTo>
                    <a:pt x="25273" y="120954"/>
                  </a:lnTo>
                  <a:lnTo>
                    <a:pt x="31750" y="146151"/>
                  </a:lnTo>
                  <a:lnTo>
                    <a:pt x="38226" y="184315"/>
                  </a:lnTo>
                  <a:lnTo>
                    <a:pt x="44323" y="203390"/>
                  </a:lnTo>
                  <a:lnTo>
                    <a:pt x="50800" y="222478"/>
                  </a:lnTo>
                  <a:lnTo>
                    <a:pt x="57276" y="235076"/>
                  </a:lnTo>
                  <a:lnTo>
                    <a:pt x="63372" y="235076"/>
                  </a:lnTo>
                  <a:lnTo>
                    <a:pt x="63372" y="241553"/>
                  </a:lnTo>
                  <a:lnTo>
                    <a:pt x="63372" y="247675"/>
                  </a:lnTo>
                </a:path>
                <a:path w="216534" h="279400">
                  <a:moveTo>
                    <a:pt x="120649" y="260642"/>
                  </a:moveTo>
                  <a:lnTo>
                    <a:pt x="120649" y="266750"/>
                  </a:lnTo>
                  <a:lnTo>
                    <a:pt x="120649" y="273240"/>
                  </a:lnTo>
                  <a:lnTo>
                    <a:pt x="120649" y="279361"/>
                  </a:lnTo>
                  <a:lnTo>
                    <a:pt x="120649" y="273240"/>
                  </a:lnTo>
                  <a:lnTo>
                    <a:pt x="120649" y="209511"/>
                  </a:lnTo>
                  <a:lnTo>
                    <a:pt x="114172" y="184315"/>
                  </a:lnTo>
                  <a:lnTo>
                    <a:pt x="114172" y="171716"/>
                  </a:lnTo>
                  <a:lnTo>
                    <a:pt x="107949" y="158749"/>
                  </a:lnTo>
                  <a:lnTo>
                    <a:pt x="107949" y="146151"/>
                  </a:lnTo>
                  <a:lnTo>
                    <a:pt x="101472" y="127076"/>
                  </a:lnTo>
                  <a:lnTo>
                    <a:pt x="107949" y="127076"/>
                  </a:lnTo>
                  <a:lnTo>
                    <a:pt x="114172" y="133553"/>
                  </a:lnTo>
                  <a:lnTo>
                    <a:pt x="127126" y="133553"/>
                  </a:lnTo>
                  <a:lnTo>
                    <a:pt x="133222" y="139674"/>
                  </a:lnTo>
                  <a:lnTo>
                    <a:pt x="152272" y="146151"/>
                  </a:lnTo>
                  <a:lnTo>
                    <a:pt x="164845" y="152641"/>
                  </a:lnTo>
                  <a:lnTo>
                    <a:pt x="171322" y="152641"/>
                  </a:lnTo>
                  <a:lnTo>
                    <a:pt x="177799" y="152641"/>
                  </a:lnTo>
                  <a:lnTo>
                    <a:pt x="190499" y="152641"/>
                  </a:lnTo>
                  <a:lnTo>
                    <a:pt x="196976" y="152641"/>
                  </a:lnTo>
                  <a:lnTo>
                    <a:pt x="190499" y="152641"/>
                  </a:lnTo>
                </a:path>
                <a:path w="216534" h="279400">
                  <a:moveTo>
                    <a:pt x="114172" y="216001"/>
                  </a:moveTo>
                  <a:lnTo>
                    <a:pt x="127126" y="216001"/>
                  </a:lnTo>
                  <a:lnTo>
                    <a:pt x="114172" y="216001"/>
                  </a:lnTo>
                  <a:lnTo>
                    <a:pt x="139699" y="216001"/>
                  </a:lnTo>
                  <a:lnTo>
                    <a:pt x="158749" y="216001"/>
                  </a:lnTo>
                  <a:lnTo>
                    <a:pt x="171322" y="216001"/>
                  </a:lnTo>
                  <a:lnTo>
                    <a:pt x="196976" y="216001"/>
                  </a:lnTo>
                  <a:lnTo>
                    <a:pt x="203072" y="216001"/>
                  </a:lnTo>
                  <a:lnTo>
                    <a:pt x="216026" y="216001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68236" y="5858039"/>
              <a:ext cx="139574" cy="11445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40808" y="1010030"/>
              <a:ext cx="2895600" cy="304800"/>
            </a:xfrm>
            <a:custGeom>
              <a:avLst/>
              <a:gdLst/>
              <a:ahLst/>
              <a:cxnLst/>
              <a:rect l="l" t="t" r="r" b="b"/>
              <a:pathLst>
                <a:path w="2895600" h="304800">
                  <a:moveTo>
                    <a:pt x="0" y="272923"/>
                  </a:moveTo>
                  <a:lnTo>
                    <a:pt x="6476" y="272923"/>
                  </a:lnTo>
                  <a:lnTo>
                    <a:pt x="12700" y="272923"/>
                  </a:lnTo>
                  <a:lnTo>
                    <a:pt x="19176" y="279400"/>
                  </a:lnTo>
                  <a:lnTo>
                    <a:pt x="152400" y="279400"/>
                  </a:lnTo>
                  <a:lnTo>
                    <a:pt x="203453" y="272923"/>
                  </a:lnTo>
                  <a:lnTo>
                    <a:pt x="228600" y="272923"/>
                  </a:lnTo>
                  <a:lnTo>
                    <a:pt x="273303" y="266446"/>
                  </a:lnTo>
                  <a:lnTo>
                    <a:pt x="291972" y="266446"/>
                  </a:lnTo>
                  <a:lnTo>
                    <a:pt x="311150" y="266446"/>
                  </a:lnTo>
                  <a:lnTo>
                    <a:pt x="317626" y="266446"/>
                  </a:lnTo>
                </a:path>
                <a:path w="2895600" h="304800">
                  <a:moveTo>
                    <a:pt x="2736722" y="69850"/>
                  </a:moveTo>
                  <a:lnTo>
                    <a:pt x="2724149" y="44323"/>
                  </a:lnTo>
                  <a:lnTo>
                    <a:pt x="2736722" y="69850"/>
                  </a:lnTo>
                  <a:lnTo>
                    <a:pt x="2718053" y="31750"/>
                  </a:lnTo>
                  <a:lnTo>
                    <a:pt x="2699003" y="12700"/>
                  </a:lnTo>
                  <a:lnTo>
                    <a:pt x="2679953" y="0"/>
                  </a:lnTo>
                  <a:lnTo>
                    <a:pt x="2673476" y="0"/>
                  </a:lnTo>
                  <a:lnTo>
                    <a:pt x="2660776" y="6223"/>
                  </a:lnTo>
                  <a:lnTo>
                    <a:pt x="2647822" y="19177"/>
                  </a:lnTo>
                  <a:lnTo>
                    <a:pt x="2635249" y="56896"/>
                  </a:lnTo>
                  <a:lnTo>
                    <a:pt x="2635249" y="82550"/>
                  </a:lnTo>
                  <a:lnTo>
                    <a:pt x="2629153" y="145923"/>
                  </a:lnTo>
                  <a:lnTo>
                    <a:pt x="2647822" y="228600"/>
                  </a:lnTo>
                  <a:lnTo>
                    <a:pt x="2660776" y="266446"/>
                  </a:lnTo>
                  <a:lnTo>
                    <a:pt x="2686049" y="298450"/>
                  </a:lnTo>
                  <a:lnTo>
                    <a:pt x="2699003" y="304673"/>
                  </a:lnTo>
                  <a:lnTo>
                    <a:pt x="2699003" y="298450"/>
                  </a:lnTo>
                  <a:lnTo>
                    <a:pt x="2699003" y="285496"/>
                  </a:lnTo>
                  <a:lnTo>
                    <a:pt x="2699003" y="222123"/>
                  </a:lnTo>
                  <a:lnTo>
                    <a:pt x="2705099" y="209550"/>
                  </a:lnTo>
                  <a:lnTo>
                    <a:pt x="2718053" y="209550"/>
                  </a:lnTo>
                  <a:lnTo>
                    <a:pt x="2724149" y="215646"/>
                  </a:lnTo>
                  <a:lnTo>
                    <a:pt x="2730626" y="222123"/>
                  </a:lnTo>
                  <a:lnTo>
                    <a:pt x="2743199" y="234823"/>
                  </a:lnTo>
                  <a:lnTo>
                    <a:pt x="2749676" y="241300"/>
                  </a:lnTo>
                  <a:lnTo>
                    <a:pt x="2755899" y="247777"/>
                  </a:lnTo>
                  <a:lnTo>
                    <a:pt x="2762376" y="260350"/>
                  </a:lnTo>
                  <a:lnTo>
                    <a:pt x="2768853" y="266446"/>
                  </a:lnTo>
                  <a:lnTo>
                    <a:pt x="2774949" y="266446"/>
                  </a:lnTo>
                  <a:lnTo>
                    <a:pt x="2781426" y="266446"/>
                  </a:lnTo>
                  <a:lnTo>
                    <a:pt x="2793999" y="260350"/>
                  </a:lnTo>
                  <a:lnTo>
                    <a:pt x="2793999" y="253873"/>
                  </a:lnTo>
                  <a:lnTo>
                    <a:pt x="2800476" y="253873"/>
                  </a:lnTo>
                  <a:lnTo>
                    <a:pt x="2806572" y="247777"/>
                  </a:lnTo>
                  <a:lnTo>
                    <a:pt x="2806572" y="241300"/>
                  </a:lnTo>
                  <a:lnTo>
                    <a:pt x="2813049" y="234823"/>
                  </a:lnTo>
                  <a:lnTo>
                    <a:pt x="2819526" y="241300"/>
                  </a:lnTo>
                  <a:lnTo>
                    <a:pt x="2825749" y="247777"/>
                  </a:lnTo>
                  <a:lnTo>
                    <a:pt x="2832226" y="247777"/>
                  </a:lnTo>
                  <a:lnTo>
                    <a:pt x="2838703" y="253873"/>
                  </a:lnTo>
                  <a:lnTo>
                    <a:pt x="2844799" y="253873"/>
                  </a:lnTo>
                  <a:lnTo>
                    <a:pt x="2857753" y="253873"/>
                  </a:lnTo>
                  <a:lnTo>
                    <a:pt x="2863849" y="253873"/>
                  </a:lnTo>
                  <a:lnTo>
                    <a:pt x="2876422" y="253873"/>
                  </a:lnTo>
                  <a:lnTo>
                    <a:pt x="2882899" y="253873"/>
                  </a:lnTo>
                  <a:lnTo>
                    <a:pt x="2889376" y="253873"/>
                  </a:lnTo>
                  <a:lnTo>
                    <a:pt x="2895599" y="2538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26882" y="1121155"/>
              <a:ext cx="330328" cy="17780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071235" y="1022730"/>
              <a:ext cx="2590800" cy="641350"/>
            </a:xfrm>
            <a:custGeom>
              <a:avLst/>
              <a:gdLst/>
              <a:ahLst/>
              <a:cxnLst/>
              <a:rect l="l" t="t" r="r" b="b"/>
              <a:pathLst>
                <a:path w="2590800" h="641350">
                  <a:moveTo>
                    <a:pt x="2343276" y="25146"/>
                  </a:moveTo>
                  <a:lnTo>
                    <a:pt x="2368422" y="25146"/>
                  </a:lnTo>
                  <a:lnTo>
                    <a:pt x="2343276" y="25146"/>
                  </a:lnTo>
                  <a:lnTo>
                    <a:pt x="2387599" y="25146"/>
                  </a:lnTo>
                  <a:lnTo>
                    <a:pt x="2406649" y="25146"/>
                  </a:lnTo>
                  <a:lnTo>
                    <a:pt x="2457449" y="19050"/>
                  </a:lnTo>
                  <a:lnTo>
                    <a:pt x="2482976" y="19050"/>
                  </a:lnTo>
                  <a:lnTo>
                    <a:pt x="2502026" y="12573"/>
                  </a:lnTo>
                  <a:lnTo>
                    <a:pt x="2539872" y="12573"/>
                  </a:lnTo>
                  <a:lnTo>
                    <a:pt x="2552826" y="6477"/>
                  </a:lnTo>
                  <a:lnTo>
                    <a:pt x="2558922" y="6477"/>
                  </a:lnTo>
                  <a:lnTo>
                    <a:pt x="2558922" y="0"/>
                  </a:lnTo>
                  <a:lnTo>
                    <a:pt x="2546349" y="0"/>
                  </a:lnTo>
                  <a:lnTo>
                    <a:pt x="2533649" y="0"/>
                  </a:lnTo>
                  <a:lnTo>
                    <a:pt x="2508122" y="6477"/>
                  </a:lnTo>
                  <a:lnTo>
                    <a:pt x="2495549" y="12573"/>
                  </a:lnTo>
                  <a:lnTo>
                    <a:pt x="2476499" y="19050"/>
                  </a:lnTo>
                  <a:lnTo>
                    <a:pt x="2470022" y="25146"/>
                  </a:lnTo>
                  <a:lnTo>
                    <a:pt x="2470022" y="44196"/>
                  </a:lnTo>
                  <a:lnTo>
                    <a:pt x="2470022" y="57150"/>
                  </a:lnTo>
                  <a:lnTo>
                    <a:pt x="2482976" y="88900"/>
                  </a:lnTo>
                  <a:lnTo>
                    <a:pt x="2495549" y="107950"/>
                  </a:lnTo>
                  <a:lnTo>
                    <a:pt x="2520695" y="146177"/>
                  </a:lnTo>
                  <a:lnTo>
                    <a:pt x="2533649" y="164846"/>
                  </a:lnTo>
                  <a:lnTo>
                    <a:pt x="2558922" y="196850"/>
                  </a:lnTo>
                  <a:lnTo>
                    <a:pt x="2571876" y="209423"/>
                  </a:lnTo>
                  <a:lnTo>
                    <a:pt x="2590545" y="228600"/>
                  </a:lnTo>
                  <a:lnTo>
                    <a:pt x="2590545" y="241173"/>
                  </a:lnTo>
                  <a:lnTo>
                    <a:pt x="2590545" y="253746"/>
                  </a:lnTo>
                  <a:lnTo>
                    <a:pt x="2577972" y="260223"/>
                  </a:lnTo>
                  <a:lnTo>
                    <a:pt x="2552826" y="266700"/>
                  </a:lnTo>
                  <a:lnTo>
                    <a:pt x="2533649" y="266700"/>
                  </a:lnTo>
                  <a:lnTo>
                    <a:pt x="2502026" y="272796"/>
                  </a:lnTo>
                  <a:lnTo>
                    <a:pt x="2482976" y="272796"/>
                  </a:lnTo>
                  <a:lnTo>
                    <a:pt x="2444749" y="272796"/>
                  </a:lnTo>
                  <a:lnTo>
                    <a:pt x="2431795" y="279273"/>
                  </a:lnTo>
                  <a:lnTo>
                    <a:pt x="2406649" y="285750"/>
                  </a:lnTo>
                  <a:lnTo>
                    <a:pt x="2400172" y="285750"/>
                  </a:lnTo>
                </a:path>
                <a:path w="2590800" h="641350">
                  <a:moveTo>
                    <a:pt x="6095" y="552196"/>
                  </a:moveTo>
                  <a:lnTo>
                    <a:pt x="0" y="552196"/>
                  </a:lnTo>
                  <a:lnTo>
                    <a:pt x="6095" y="552196"/>
                  </a:lnTo>
                  <a:lnTo>
                    <a:pt x="19050" y="558673"/>
                  </a:lnTo>
                  <a:lnTo>
                    <a:pt x="75945" y="558673"/>
                  </a:lnTo>
                  <a:lnTo>
                    <a:pt x="82423" y="558673"/>
                  </a:lnTo>
                </a:path>
                <a:path w="2590800" h="641350">
                  <a:moveTo>
                    <a:pt x="1104899" y="596900"/>
                  </a:moveTo>
                  <a:lnTo>
                    <a:pt x="1092326" y="615950"/>
                  </a:lnTo>
                  <a:lnTo>
                    <a:pt x="1085849" y="622046"/>
                  </a:lnTo>
                  <a:lnTo>
                    <a:pt x="1079372" y="635000"/>
                  </a:lnTo>
                  <a:lnTo>
                    <a:pt x="1073149" y="635000"/>
                  </a:lnTo>
                  <a:lnTo>
                    <a:pt x="1073149" y="641096"/>
                  </a:lnTo>
                  <a:lnTo>
                    <a:pt x="1079372" y="641096"/>
                  </a:lnTo>
                </a:path>
                <a:path w="2590800" h="641350">
                  <a:moveTo>
                    <a:pt x="1212849" y="577723"/>
                  </a:moveTo>
                  <a:lnTo>
                    <a:pt x="1218945" y="577723"/>
                  </a:lnTo>
                  <a:lnTo>
                    <a:pt x="1218945" y="584200"/>
                  </a:lnTo>
                  <a:lnTo>
                    <a:pt x="1225422" y="584200"/>
                  </a:lnTo>
                </a:path>
                <a:path w="2590800" h="641350">
                  <a:moveTo>
                    <a:pt x="1295272" y="584200"/>
                  </a:moveTo>
                  <a:lnTo>
                    <a:pt x="1301749" y="584200"/>
                  </a:lnTo>
                  <a:lnTo>
                    <a:pt x="1307972" y="577723"/>
                  </a:lnTo>
                  <a:lnTo>
                    <a:pt x="1314449" y="577723"/>
                  </a:lnTo>
                  <a:lnTo>
                    <a:pt x="1320926" y="571246"/>
                  </a:lnTo>
                </a:path>
                <a:path w="2590800" h="641350">
                  <a:moveTo>
                    <a:pt x="1384172" y="558673"/>
                  </a:moveTo>
                  <a:lnTo>
                    <a:pt x="1390649" y="558673"/>
                  </a:lnTo>
                  <a:lnTo>
                    <a:pt x="1396872" y="558673"/>
                  </a:lnTo>
                  <a:lnTo>
                    <a:pt x="1396872" y="552196"/>
                  </a:lnTo>
                </a:path>
                <a:path w="2590800" h="641350">
                  <a:moveTo>
                    <a:pt x="1422399" y="565150"/>
                  </a:moveTo>
                  <a:lnTo>
                    <a:pt x="1428876" y="565150"/>
                  </a:lnTo>
                  <a:lnTo>
                    <a:pt x="1434972" y="565150"/>
                  </a:lnTo>
                  <a:lnTo>
                    <a:pt x="1441449" y="565150"/>
                  </a:lnTo>
                  <a:lnTo>
                    <a:pt x="1441449" y="5586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9928859" y="4784851"/>
            <a:ext cx="539750" cy="165735"/>
            <a:chOff x="9928859" y="4784851"/>
            <a:chExt cx="539750" cy="165735"/>
          </a:xfrm>
        </p:grpSpPr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28859" y="4784851"/>
              <a:ext cx="209551" cy="16522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173461" y="4845176"/>
              <a:ext cx="44450" cy="83185"/>
            </a:xfrm>
            <a:custGeom>
              <a:avLst/>
              <a:gdLst/>
              <a:ahLst/>
              <a:cxnLst/>
              <a:rect l="l" t="t" r="r" b="b"/>
              <a:pathLst>
                <a:path w="44450" h="83185">
                  <a:moveTo>
                    <a:pt x="12573" y="82804"/>
                  </a:moveTo>
                  <a:lnTo>
                    <a:pt x="12573" y="76327"/>
                  </a:lnTo>
                  <a:lnTo>
                    <a:pt x="12573" y="63754"/>
                  </a:lnTo>
                  <a:lnTo>
                    <a:pt x="6096" y="51054"/>
                  </a:lnTo>
                  <a:lnTo>
                    <a:pt x="6096" y="44577"/>
                  </a:lnTo>
                  <a:lnTo>
                    <a:pt x="0" y="25527"/>
                  </a:lnTo>
                  <a:lnTo>
                    <a:pt x="0" y="19050"/>
                  </a:lnTo>
                  <a:lnTo>
                    <a:pt x="0" y="12954"/>
                  </a:lnTo>
                  <a:lnTo>
                    <a:pt x="0" y="6477"/>
                  </a:lnTo>
                  <a:lnTo>
                    <a:pt x="6096" y="0"/>
                  </a:lnTo>
                  <a:lnTo>
                    <a:pt x="18669" y="0"/>
                  </a:lnTo>
                  <a:lnTo>
                    <a:pt x="18669" y="6477"/>
                  </a:lnTo>
                  <a:lnTo>
                    <a:pt x="31623" y="6477"/>
                  </a:lnTo>
                  <a:lnTo>
                    <a:pt x="37846" y="12954"/>
                  </a:lnTo>
                  <a:lnTo>
                    <a:pt x="44323" y="190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58932" y="4848605"/>
              <a:ext cx="88901" cy="824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79582" y="4854701"/>
              <a:ext cx="88901" cy="76328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785982" y="4899405"/>
            <a:ext cx="88901" cy="8242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932159" y="4911978"/>
            <a:ext cx="88901" cy="63628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11252707" y="4737480"/>
            <a:ext cx="203835" cy="266700"/>
          </a:xfrm>
          <a:custGeom>
            <a:avLst/>
            <a:gdLst/>
            <a:ahLst/>
            <a:cxnLst/>
            <a:rect l="l" t="t" r="r" b="b"/>
            <a:pathLst>
              <a:path w="203834" h="266700">
                <a:moveTo>
                  <a:pt x="44703" y="0"/>
                </a:moveTo>
                <a:lnTo>
                  <a:pt x="38226" y="0"/>
                </a:lnTo>
                <a:lnTo>
                  <a:pt x="31750" y="0"/>
                </a:lnTo>
                <a:lnTo>
                  <a:pt x="25653" y="0"/>
                </a:lnTo>
              </a:path>
              <a:path w="203834" h="266700">
                <a:moveTo>
                  <a:pt x="0" y="6223"/>
                </a:moveTo>
                <a:lnTo>
                  <a:pt x="12700" y="6223"/>
                </a:lnTo>
                <a:lnTo>
                  <a:pt x="177926" y="6223"/>
                </a:lnTo>
                <a:lnTo>
                  <a:pt x="196976" y="0"/>
                </a:lnTo>
                <a:lnTo>
                  <a:pt x="203453" y="0"/>
                </a:lnTo>
                <a:lnTo>
                  <a:pt x="196976" y="0"/>
                </a:lnTo>
                <a:lnTo>
                  <a:pt x="190500" y="0"/>
                </a:lnTo>
              </a:path>
              <a:path w="203834" h="266700">
                <a:moveTo>
                  <a:pt x="82423" y="6223"/>
                </a:moveTo>
                <a:lnTo>
                  <a:pt x="95376" y="6223"/>
                </a:lnTo>
                <a:lnTo>
                  <a:pt x="101600" y="12700"/>
                </a:lnTo>
                <a:lnTo>
                  <a:pt x="108076" y="12700"/>
                </a:lnTo>
                <a:lnTo>
                  <a:pt x="120650" y="19177"/>
                </a:lnTo>
                <a:lnTo>
                  <a:pt x="127126" y="25273"/>
                </a:lnTo>
                <a:lnTo>
                  <a:pt x="139700" y="44323"/>
                </a:lnTo>
                <a:lnTo>
                  <a:pt x="139700" y="56896"/>
                </a:lnTo>
                <a:lnTo>
                  <a:pt x="146176" y="89027"/>
                </a:lnTo>
                <a:lnTo>
                  <a:pt x="146176" y="107696"/>
                </a:lnTo>
                <a:lnTo>
                  <a:pt x="152273" y="145796"/>
                </a:lnTo>
                <a:lnTo>
                  <a:pt x="152273" y="164973"/>
                </a:lnTo>
                <a:lnTo>
                  <a:pt x="152273" y="266446"/>
                </a:lnTo>
                <a:lnTo>
                  <a:pt x="146176" y="266446"/>
                </a:lnTo>
                <a:lnTo>
                  <a:pt x="133603" y="260350"/>
                </a:lnTo>
                <a:lnTo>
                  <a:pt x="127126" y="260350"/>
                </a:lnTo>
                <a:lnTo>
                  <a:pt x="114553" y="253873"/>
                </a:lnTo>
                <a:lnTo>
                  <a:pt x="88900" y="247777"/>
                </a:lnTo>
                <a:lnTo>
                  <a:pt x="69850" y="241300"/>
                </a:lnTo>
                <a:lnTo>
                  <a:pt x="44703" y="234823"/>
                </a:lnTo>
                <a:lnTo>
                  <a:pt x="25653" y="234823"/>
                </a:lnTo>
                <a:lnTo>
                  <a:pt x="12700" y="234823"/>
                </a:lnTo>
                <a:lnTo>
                  <a:pt x="0" y="2348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941432" y="3216782"/>
            <a:ext cx="393828" cy="21552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10560431" y="3238880"/>
            <a:ext cx="299085" cy="152400"/>
          </a:xfrm>
          <a:custGeom>
            <a:avLst/>
            <a:gdLst/>
            <a:ahLst/>
            <a:cxnLst/>
            <a:rect l="l" t="t" r="r" b="b"/>
            <a:pathLst>
              <a:path w="299084" h="152400">
                <a:moveTo>
                  <a:pt x="0" y="76327"/>
                </a:moveTo>
                <a:lnTo>
                  <a:pt x="6476" y="76327"/>
                </a:lnTo>
                <a:lnTo>
                  <a:pt x="12953" y="76327"/>
                </a:lnTo>
                <a:lnTo>
                  <a:pt x="38226" y="76327"/>
                </a:lnTo>
                <a:lnTo>
                  <a:pt x="51180" y="69850"/>
                </a:lnTo>
                <a:lnTo>
                  <a:pt x="70230" y="63373"/>
                </a:lnTo>
                <a:lnTo>
                  <a:pt x="88900" y="57150"/>
                </a:lnTo>
                <a:lnTo>
                  <a:pt x="108076" y="50673"/>
                </a:lnTo>
                <a:lnTo>
                  <a:pt x="127126" y="31623"/>
                </a:lnTo>
                <a:lnTo>
                  <a:pt x="133603" y="25146"/>
                </a:lnTo>
                <a:lnTo>
                  <a:pt x="140080" y="12573"/>
                </a:lnTo>
                <a:lnTo>
                  <a:pt x="140080" y="6096"/>
                </a:lnTo>
                <a:lnTo>
                  <a:pt x="121030" y="0"/>
                </a:lnTo>
                <a:lnTo>
                  <a:pt x="108076" y="0"/>
                </a:lnTo>
                <a:lnTo>
                  <a:pt x="88900" y="0"/>
                </a:lnTo>
                <a:lnTo>
                  <a:pt x="57276" y="12573"/>
                </a:lnTo>
                <a:lnTo>
                  <a:pt x="44703" y="19050"/>
                </a:lnTo>
                <a:lnTo>
                  <a:pt x="25653" y="44196"/>
                </a:lnTo>
                <a:lnTo>
                  <a:pt x="19176" y="63373"/>
                </a:lnTo>
                <a:lnTo>
                  <a:pt x="19176" y="94996"/>
                </a:lnTo>
                <a:lnTo>
                  <a:pt x="25653" y="107950"/>
                </a:lnTo>
                <a:lnTo>
                  <a:pt x="51180" y="133223"/>
                </a:lnTo>
                <a:lnTo>
                  <a:pt x="70230" y="139700"/>
                </a:lnTo>
                <a:lnTo>
                  <a:pt x="88900" y="146177"/>
                </a:lnTo>
                <a:lnTo>
                  <a:pt x="108076" y="152273"/>
                </a:lnTo>
                <a:lnTo>
                  <a:pt x="127126" y="152273"/>
                </a:lnTo>
                <a:lnTo>
                  <a:pt x="165226" y="152273"/>
                </a:lnTo>
                <a:lnTo>
                  <a:pt x="177926" y="146177"/>
                </a:lnTo>
                <a:lnTo>
                  <a:pt x="203453" y="133223"/>
                </a:lnTo>
                <a:lnTo>
                  <a:pt x="203453" y="127000"/>
                </a:lnTo>
                <a:lnTo>
                  <a:pt x="209930" y="107950"/>
                </a:lnTo>
                <a:lnTo>
                  <a:pt x="209930" y="101473"/>
                </a:lnTo>
                <a:lnTo>
                  <a:pt x="209930" y="88900"/>
                </a:lnTo>
                <a:lnTo>
                  <a:pt x="209930" y="82423"/>
                </a:lnTo>
                <a:lnTo>
                  <a:pt x="209930" y="88900"/>
                </a:lnTo>
                <a:lnTo>
                  <a:pt x="209930" y="94996"/>
                </a:lnTo>
                <a:lnTo>
                  <a:pt x="216026" y="107950"/>
                </a:lnTo>
                <a:lnTo>
                  <a:pt x="222503" y="120523"/>
                </a:lnTo>
                <a:lnTo>
                  <a:pt x="228600" y="127000"/>
                </a:lnTo>
                <a:lnTo>
                  <a:pt x="235076" y="133223"/>
                </a:lnTo>
                <a:lnTo>
                  <a:pt x="241553" y="139700"/>
                </a:lnTo>
                <a:lnTo>
                  <a:pt x="254253" y="139700"/>
                </a:lnTo>
                <a:lnTo>
                  <a:pt x="254253" y="133223"/>
                </a:lnTo>
                <a:lnTo>
                  <a:pt x="254253" y="120523"/>
                </a:lnTo>
                <a:lnTo>
                  <a:pt x="254253" y="31623"/>
                </a:lnTo>
                <a:lnTo>
                  <a:pt x="266826" y="25146"/>
                </a:lnTo>
                <a:lnTo>
                  <a:pt x="273303" y="25146"/>
                </a:lnTo>
                <a:lnTo>
                  <a:pt x="279780" y="25146"/>
                </a:lnTo>
                <a:lnTo>
                  <a:pt x="285876" y="25146"/>
                </a:lnTo>
                <a:lnTo>
                  <a:pt x="292353" y="38100"/>
                </a:lnTo>
                <a:lnTo>
                  <a:pt x="298830" y="44196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0919586" y="3254501"/>
            <a:ext cx="355600" cy="158750"/>
            <a:chOff x="10919586" y="3254501"/>
            <a:chExt cx="355600" cy="158750"/>
          </a:xfrm>
        </p:grpSpPr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9586" y="3254501"/>
              <a:ext cx="107570" cy="15265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46332" y="3305682"/>
              <a:ext cx="228601" cy="107570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10455909" y="1241805"/>
            <a:ext cx="342900" cy="374650"/>
            <a:chOff x="10455909" y="1241805"/>
            <a:chExt cx="342900" cy="374650"/>
          </a:xfrm>
        </p:grpSpPr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63859" y="1368805"/>
              <a:ext cx="234697" cy="17132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465434" y="1251331"/>
              <a:ext cx="146685" cy="355600"/>
            </a:xfrm>
            <a:custGeom>
              <a:avLst/>
              <a:gdLst/>
              <a:ahLst/>
              <a:cxnLst/>
              <a:rect l="l" t="t" r="r" b="b"/>
              <a:pathLst>
                <a:path w="146684" h="355600">
                  <a:moveTo>
                    <a:pt x="44323" y="0"/>
                  </a:moveTo>
                  <a:lnTo>
                    <a:pt x="25146" y="19050"/>
                  </a:lnTo>
                  <a:lnTo>
                    <a:pt x="19050" y="38100"/>
                  </a:lnTo>
                  <a:lnTo>
                    <a:pt x="6476" y="57150"/>
                  </a:lnTo>
                  <a:lnTo>
                    <a:pt x="0" y="94996"/>
                  </a:lnTo>
                  <a:lnTo>
                    <a:pt x="0" y="120523"/>
                  </a:lnTo>
                  <a:lnTo>
                    <a:pt x="0" y="171323"/>
                  </a:lnTo>
                  <a:lnTo>
                    <a:pt x="6476" y="196850"/>
                  </a:lnTo>
                  <a:lnTo>
                    <a:pt x="12573" y="222123"/>
                  </a:lnTo>
                  <a:lnTo>
                    <a:pt x="44323" y="272796"/>
                  </a:lnTo>
                  <a:lnTo>
                    <a:pt x="63373" y="291973"/>
                  </a:lnTo>
                  <a:lnTo>
                    <a:pt x="101473" y="330073"/>
                  </a:lnTo>
                  <a:lnTo>
                    <a:pt x="127126" y="342646"/>
                  </a:lnTo>
                  <a:lnTo>
                    <a:pt x="146176" y="355600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10890884" y="1498980"/>
            <a:ext cx="31750" cy="82550"/>
          </a:xfrm>
          <a:custGeom>
            <a:avLst/>
            <a:gdLst/>
            <a:ahLst/>
            <a:cxnLst/>
            <a:rect l="l" t="t" r="r" b="b"/>
            <a:pathLst>
              <a:path w="31750" h="82550">
                <a:moveTo>
                  <a:pt x="31750" y="0"/>
                </a:moveTo>
                <a:lnTo>
                  <a:pt x="31750" y="6096"/>
                </a:lnTo>
                <a:lnTo>
                  <a:pt x="31750" y="12573"/>
                </a:lnTo>
                <a:lnTo>
                  <a:pt x="31750" y="19050"/>
                </a:lnTo>
                <a:lnTo>
                  <a:pt x="19176" y="38100"/>
                </a:lnTo>
                <a:lnTo>
                  <a:pt x="12700" y="50800"/>
                </a:lnTo>
                <a:lnTo>
                  <a:pt x="6223" y="63373"/>
                </a:lnTo>
                <a:lnTo>
                  <a:pt x="0" y="69850"/>
                </a:lnTo>
                <a:lnTo>
                  <a:pt x="0" y="75946"/>
                </a:lnTo>
                <a:lnTo>
                  <a:pt x="0" y="82423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008105" y="1343278"/>
            <a:ext cx="127128" cy="235078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10173461" y="1263903"/>
            <a:ext cx="171450" cy="279400"/>
          </a:xfrm>
          <a:custGeom>
            <a:avLst/>
            <a:gdLst/>
            <a:ahLst/>
            <a:cxnLst/>
            <a:rect l="l" t="t" r="r" b="b"/>
            <a:pathLst>
              <a:path w="171450" h="279400">
                <a:moveTo>
                  <a:pt x="0" y="57276"/>
                </a:moveTo>
                <a:lnTo>
                  <a:pt x="6096" y="57276"/>
                </a:lnTo>
                <a:lnTo>
                  <a:pt x="12573" y="57276"/>
                </a:lnTo>
                <a:lnTo>
                  <a:pt x="37846" y="50800"/>
                </a:lnTo>
                <a:lnTo>
                  <a:pt x="50800" y="44576"/>
                </a:lnTo>
                <a:lnTo>
                  <a:pt x="88519" y="38100"/>
                </a:lnTo>
                <a:lnTo>
                  <a:pt x="107696" y="31623"/>
                </a:lnTo>
                <a:lnTo>
                  <a:pt x="120650" y="25526"/>
                </a:lnTo>
                <a:lnTo>
                  <a:pt x="145796" y="12573"/>
                </a:lnTo>
                <a:lnTo>
                  <a:pt x="152273" y="12573"/>
                </a:lnTo>
                <a:lnTo>
                  <a:pt x="158369" y="0"/>
                </a:lnTo>
                <a:lnTo>
                  <a:pt x="152273" y="0"/>
                </a:lnTo>
                <a:lnTo>
                  <a:pt x="139700" y="0"/>
                </a:lnTo>
                <a:lnTo>
                  <a:pt x="126746" y="6476"/>
                </a:lnTo>
                <a:lnTo>
                  <a:pt x="114173" y="19050"/>
                </a:lnTo>
                <a:lnTo>
                  <a:pt x="107696" y="31623"/>
                </a:lnTo>
                <a:lnTo>
                  <a:pt x="101473" y="57276"/>
                </a:lnTo>
                <a:lnTo>
                  <a:pt x="94996" y="76326"/>
                </a:lnTo>
                <a:lnTo>
                  <a:pt x="101473" y="114426"/>
                </a:lnTo>
                <a:lnTo>
                  <a:pt x="107696" y="133604"/>
                </a:lnTo>
                <a:lnTo>
                  <a:pt x="126746" y="171323"/>
                </a:lnTo>
                <a:lnTo>
                  <a:pt x="133223" y="190373"/>
                </a:lnTo>
                <a:lnTo>
                  <a:pt x="145796" y="209550"/>
                </a:lnTo>
                <a:lnTo>
                  <a:pt x="164846" y="235076"/>
                </a:lnTo>
                <a:lnTo>
                  <a:pt x="171323" y="247650"/>
                </a:lnTo>
                <a:lnTo>
                  <a:pt x="171323" y="260223"/>
                </a:lnTo>
                <a:lnTo>
                  <a:pt x="171323" y="266700"/>
                </a:lnTo>
                <a:lnTo>
                  <a:pt x="164846" y="273176"/>
                </a:lnTo>
                <a:lnTo>
                  <a:pt x="152273" y="279400"/>
                </a:lnTo>
                <a:lnTo>
                  <a:pt x="139700" y="279400"/>
                </a:lnTo>
                <a:lnTo>
                  <a:pt x="126746" y="279400"/>
                </a:lnTo>
                <a:lnTo>
                  <a:pt x="114173" y="279400"/>
                </a:lnTo>
                <a:lnTo>
                  <a:pt x="107696" y="279400"/>
                </a:lnTo>
                <a:lnTo>
                  <a:pt x="94996" y="279400"/>
                </a:lnTo>
                <a:lnTo>
                  <a:pt x="88519" y="279400"/>
                </a:lnTo>
                <a:lnTo>
                  <a:pt x="82423" y="279400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224261" y="1276477"/>
            <a:ext cx="1257300" cy="476250"/>
          </a:xfrm>
          <a:custGeom>
            <a:avLst/>
            <a:gdLst/>
            <a:ahLst/>
            <a:cxnLst/>
            <a:rect l="l" t="t" r="r" b="b"/>
            <a:pathLst>
              <a:path w="1257300" h="476250">
                <a:moveTo>
                  <a:pt x="965073" y="0"/>
                </a:moveTo>
                <a:lnTo>
                  <a:pt x="996823" y="32003"/>
                </a:lnTo>
                <a:lnTo>
                  <a:pt x="1015873" y="51181"/>
                </a:lnTo>
                <a:lnTo>
                  <a:pt x="1028446" y="69850"/>
                </a:lnTo>
                <a:lnTo>
                  <a:pt x="1066673" y="108076"/>
                </a:lnTo>
                <a:lnTo>
                  <a:pt x="1079246" y="133603"/>
                </a:lnTo>
                <a:lnTo>
                  <a:pt x="1104773" y="177800"/>
                </a:lnTo>
                <a:lnTo>
                  <a:pt x="1104773" y="203453"/>
                </a:lnTo>
                <a:lnTo>
                  <a:pt x="1104773" y="235076"/>
                </a:lnTo>
                <a:lnTo>
                  <a:pt x="1079246" y="285876"/>
                </a:lnTo>
                <a:lnTo>
                  <a:pt x="1060196" y="311403"/>
                </a:lnTo>
                <a:lnTo>
                  <a:pt x="1034923" y="336676"/>
                </a:lnTo>
                <a:lnTo>
                  <a:pt x="1009396" y="355726"/>
                </a:lnTo>
                <a:lnTo>
                  <a:pt x="971296" y="381253"/>
                </a:lnTo>
              </a:path>
              <a:path w="1257300" h="476250">
                <a:moveTo>
                  <a:pt x="0" y="432053"/>
                </a:moveTo>
                <a:lnTo>
                  <a:pt x="6096" y="432053"/>
                </a:lnTo>
                <a:lnTo>
                  <a:pt x="19050" y="425576"/>
                </a:lnTo>
                <a:lnTo>
                  <a:pt x="37719" y="425576"/>
                </a:lnTo>
                <a:lnTo>
                  <a:pt x="94996" y="419353"/>
                </a:lnTo>
                <a:lnTo>
                  <a:pt x="139700" y="419353"/>
                </a:lnTo>
                <a:lnTo>
                  <a:pt x="196469" y="412876"/>
                </a:lnTo>
                <a:lnTo>
                  <a:pt x="253746" y="406400"/>
                </a:lnTo>
                <a:lnTo>
                  <a:pt x="330073" y="406400"/>
                </a:lnTo>
                <a:lnTo>
                  <a:pt x="406400" y="400303"/>
                </a:lnTo>
                <a:lnTo>
                  <a:pt x="488823" y="400303"/>
                </a:lnTo>
                <a:lnTo>
                  <a:pt x="577723" y="400303"/>
                </a:lnTo>
                <a:lnTo>
                  <a:pt x="749173" y="406400"/>
                </a:lnTo>
                <a:lnTo>
                  <a:pt x="825500" y="412876"/>
                </a:lnTo>
                <a:lnTo>
                  <a:pt x="977773" y="432053"/>
                </a:lnTo>
                <a:lnTo>
                  <a:pt x="1104773" y="451103"/>
                </a:lnTo>
                <a:lnTo>
                  <a:pt x="1155573" y="463676"/>
                </a:lnTo>
                <a:lnTo>
                  <a:pt x="1237996" y="470153"/>
                </a:lnTo>
                <a:lnTo>
                  <a:pt x="1257046" y="476250"/>
                </a:lnTo>
              </a:path>
            </a:pathLst>
          </a:custGeom>
          <a:ln w="19051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761865" marR="5080" indent="96901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Setting </a:t>
            </a:r>
            <a:r>
              <a:rPr dirty="0"/>
              <a:t>up </a:t>
            </a:r>
            <a:r>
              <a:rPr spc="-30" dirty="0"/>
              <a:t>your </a:t>
            </a:r>
            <a:r>
              <a:rPr spc="-25" dirty="0"/>
              <a:t> </a:t>
            </a:r>
            <a:r>
              <a:rPr spc="-20" dirty="0"/>
              <a:t>optimization</a:t>
            </a:r>
            <a:r>
              <a:rPr spc="-50" dirty="0"/>
              <a:t> </a:t>
            </a:r>
            <a:r>
              <a:rPr spc="-25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57927" y="3701618"/>
            <a:ext cx="643509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Calibri"/>
                <a:cs typeface="Calibri"/>
              </a:rPr>
              <a:t>Normalizing</a:t>
            </a:r>
            <a:r>
              <a:rPr sz="6600" spc="-75" dirty="0">
                <a:latin typeface="Calibri"/>
                <a:cs typeface="Calibri"/>
              </a:rPr>
              <a:t> </a:t>
            </a:r>
            <a:r>
              <a:rPr sz="6600" dirty="0">
                <a:latin typeface="Calibri"/>
                <a:cs typeface="Calibri"/>
              </a:rPr>
              <a:t>inputs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6246" y="3411473"/>
            <a:ext cx="6908800" cy="17780"/>
          </a:xfrm>
          <a:custGeom>
            <a:avLst/>
            <a:gdLst/>
            <a:ahLst/>
            <a:cxnLst/>
            <a:rect l="l" t="t" r="r" b="b"/>
            <a:pathLst>
              <a:path w="6908800" h="17779">
                <a:moveTo>
                  <a:pt x="0" y="0"/>
                </a:moveTo>
                <a:lnTo>
                  <a:pt x="6908292" y="17779"/>
                </a:lnTo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73" y="1644395"/>
            <a:ext cx="3316778" cy="3180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21435" y="4917135"/>
            <a:ext cx="25196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 Light"/>
                <a:cs typeface="Calibri Light"/>
              </a:rPr>
              <a:t>deep</a:t>
            </a:r>
            <a:r>
              <a:rPr sz="3200" dirty="0">
                <a:latin typeface="Calibri Light"/>
                <a:cs typeface="Calibri Light"/>
              </a:rPr>
              <a:t>l</a:t>
            </a:r>
            <a:r>
              <a:rPr sz="3200" spc="-35" dirty="0">
                <a:latin typeface="Calibri Light"/>
                <a:cs typeface="Calibri Light"/>
              </a:rPr>
              <a:t>ea</a:t>
            </a:r>
            <a:r>
              <a:rPr sz="3200" spc="-25" dirty="0">
                <a:latin typeface="Calibri Light"/>
                <a:cs typeface="Calibri Light"/>
              </a:rPr>
              <a:t>rn</a:t>
            </a:r>
            <a:r>
              <a:rPr sz="3200" spc="-15" dirty="0">
                <a:latin typeface="Calibri Light"/>
                <a:cs typeface="Calibri Light"/>
              </a:rPr>
              <a:t>i</a:t>
            </a:r>
            <a:r>
              <a:rPr sz="3200" spc="-35" dirty="0">
                <a:latin typeface="Calibri Light"/>
                <a:cs typeface="Calibri Light"/>
              </a:rPr>
              <a:t>n</a:t>
            </a:r>
            <a:r>
              <a:rPr sz="3200" spc="-30" dirty="0">
                <a:latin typeface="Calibri Light"/>
                <a:cs typeface="Calibri Light"/>
              </a:rPr>
              <a:t>g</a:t>
            </a:r>
            <a:r>
              <a:rPr sz="3200" dirty="0">
                <a:latin typeface="Calibri Light"/>
                <a:cs typeface="Calibri Light"/>
              </a:rPr>
              <a:t>.</a:t>
            </a:r>
            <a:r>
              <a:rPr sz="3200" spc="-40" dirty="0">
                <a:latin typeface="Calibri Light"/>
                <a:cs typeface="Calibri Light"/>
              </a:rPr>
              <a:t>a</a:t>
            </a:r>
            <a:r>
              <a:rPr sz="3200" dirty="0">
                <a:latin typeface="Calibri Light"/>
                <a:cs typeface="Calibri Light"/>
              </a:rPr>
              <a:t>i</a:t>
            </a:r>
            <a:endParaRPr sz="3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9619" y="6475882"/>
            <a:ext cx="11741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904" y="52273"/>
            <a:ext cx="66948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360" dirty="0">
                <a:latin typeface="Calibri"/>
                <a:cs typeface="Calibri"/>
              </a:rPr>
              <a:t>Normalizing</a:t>
            </a:r>
            <a:r>
              <a:rPr sz="4400" spc="185" dirty="0">
                <a:latin typeface="Calibri"/>
                <a:cs typeface="Calibri"/>
              </a:rPr>
              <a:t> </a:t>
            </a:r>
            <a:r>
              <a:rPr sz="4400" spc="345" dirty="0">
                <a:latin typeface="Calibri"/>
                <a:cs typeface="Calibri"/>
              </a:rPr>
              <a:t>training</a:t>
            </a:r>
            <a:r>
              <a:rPr sz="4400" spc="195" dirty="0">
                <a:latin typeface="Calibri"/>
                <a:cs typeface="Calibri"/>
              </a:rPr>
              <a:t> </a:t>
            </a:r>
            <a:r>
              <a:rPr sz="4400" spc="220" dirty="0">
                <a:latin typeface="Calibri"/>
                <a:cs typeface="Calibri"/>
              </a:rPr>
              <a:t>sets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71" y="2522347"/>
            <a:ext cx="4603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latin typeface="Cambria Math"/>
                <a:cs typeface="Cambria Math"/>
              </a:rPr>
              <a:t>𝑥</a:t>
            </a:r>
            <a:r>
              <a:rPr sz="3525" spc="7" baseline="-15366" dirty="0">
                <a:latin typeface="Cambria Math"/>
                <a:cs typeface="Cambria Math"/>
              </a:rPr>
              <a:t>2</a:t>
            </a:r>
            <a:endParaRPr sz="3525" baseline="-15366">
              <a:latin typeface="Cambria Math"/>
              <a:cs typeface="Cambria Math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9831" y="1804416"/>
            <a:ext cx="3535045" cy="2087245"/>
            <a:chOff x="179831" y="1804416"/>
            <a:chExt cx="3535045" cy="2087245"/>
          </a:xfrm>
        </p:grpSpPr>
        <p:sp>
          <p:nvSpPr>
            <p:cNvPr id="6" name="object 6"/>
            <p:cNvSpPr/>
            <p:nvPr/>
          </p:nvSpPr>
          <p:spPr>
            <a:xfrm>
              <a:off x="179832" y="1804415"/>
              <a:ext cx="3535045" cy="2087245"/>
            </a:xfrm>
            <a:custGeom>
              <a:avLst/>
              <a:gdLst/>
              <a:ahLst/>
              <a:cxnLst/>
              <a:rect l="l" t="t" r="r" b="b"/>
              <a:pathLst>
                <a:path w="3535045" h="2087245">
                  <a:moveTo>
                    <a:pt x="3534664" y="1901952"/>
                  </a:moveTo>
                  <a:lnTo>
                    <a:pt x="3521964" y="1895602"/>
                  </a:lnTo>
                  <a:lnTo>
                    <a:pt x="3407664" y="1838452"/>
                  </a:lnTo>
                  <a:lnTo>
                    <a:pt x="3407664" y="1895602"/>
                  </a:lnTo>
                  <a:lnTo>
                    <a:pt x="306578" y="1895602"/>
                  </a:lnTo>
                  <a:lnTo>
                    <a:pt x="306578" y="127000"/>
                  </a:lnTo>
                  <a:lnTo>
                    <a:pt x="363728" y="127000"/>
                  </a:lnTo>
                  <a:lnTo>
                    <a:pt x="357378" y="114300"/>
                  </a:lnTo>
                  <a:lnTo>
                    <a:pt x="300228" y="0"/>
                  </a:lnTo>
                  <a:lnTo>
                    <a:pt x="236728" y="127000"/>
                  </a:lnTo>
                  <a:lnTo>
                    <a:pt x="293878" y="127000"/>
                  </a:lnTo>
                  <a:lnTo>
                    <a:pt x="293878" y="1895602"/>
                  </a:lnTo>
                  <a:lnTo>
                    <a:pt x="0" y="1895602"/>
                  </a:lnTo>
                  <a:lnTo>
                    <a:pt x="0" y="1908302"/>
                  </a:lnTo>
                  <a:lnTo>
                    <a:pt x="293878" y="1908302"/>
                  </a:lnTo>
                  <a:lnTo>
                    <a:pt x="293878" y="2087245"/>
                  </a:lnTo>
                  <a:lnTo>
                    <a:pt x="306578" y="2087245"/>
                  </a:lnTo>
                  <a:lnTo>
                    <a:pt x="306578" y="1908302"/>
                  </a:lnTo>
                  <a:lnTo>
                    <a:pt x="3407664" y="1908302"/>
                  </a:lnTo>
                  <a:lnTo>
                    <a:pt x="3407664" y="1965452"/>
                  </a:lnTo>
                  <a:lnTo>
                    <a:pt x="3521964" y="1908302"/>
                  </a:lnTo>
                  <a:lnTo>
                    <a:pt x="3534664" y="1901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47287" y="3634739"/>
              <a:ext cx="0" cy="153670"/>
            </a:xfrm>
            <a:custGeom>
              <a:avLst/>
              <a:gdLst/>
              <a:ahLst/>
              <a:cxnLst/>
              <a:rect l="l" t="t" r="r" b="b"/>
              <a:pathLst>
                <a:path h="153670">
                  <a:moveTo>
                    <a:pt x="0" y="0"/>
                  </a:moveTo>
                  <a:lnTo>
                    <a:pt x="0" y="15367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56536" y="3813505"/>
            <a:ext cx="45148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-30" dirty="0">
                <a:latin typeface="Cambria Math"/>
                <a:cs typeface="Cambria Math"/>
              </a:rPr>
              <a:t>𝑥</a:t>
            </a:r>
            <a:r>
              <a:rPr sz="3525" spc="-44" baseline="-15366" dirty="0">
                <a:latin typeface="Cambria Math"/>
                <a:cs typeface="Cambria Math"/>
              </a:rPr>
              <a:t>1</a:t>
            </a:r>
            <a:endParaRPr sz="3525" baseline="-15366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44671" y="3763517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8431" y="2081783"/>
            <a:ext cx="144145" cy="1905"/>
          </a:xfrm>
          <a:custGeom>
            <a:avLst/>
            <a:gdLst/>
            <a:ahLst/>
            <a:cxnLst/>
            <a:rect l="l" t="t" r="r" b="b"/>
            <a:pathLst>
              <a:path w="144145" h="1905">
                <a:moveTo>
                  <a:pt x="143992" y="15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8409" y="185661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3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72484" y="1962911"/>
            <a:ext cx="3521075" cy="2073275"/>
            <a:chOff x="3872484" y="1962911"/>
            <a:chExt cx="3521075" cy="207327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9845" y="2910052"/>
              <a:ext cx="2661335" cy="5376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72484" y="1962911"/>
              <a:ext cx="3521075" cy="2073275"/>
            </a:xfrm>
            <a:custGeom>
              <a:avLst/>
              <a:gdLst/>
              <a:ahLst/>
              <a:cxnLst/>
              <a:rect l="l" t="t" r="r" b="b"/>
              <a:pathLst>
                <a:path w="3521075" h="2073275">
                  <a:moveTo>
                    <a:pt x="3520821" y="1184148"/>
                  </a:moveTo>
                  <a:lnTo>
                    <a:pt x="3508121" y="1177798"/>
                  </a:lnTo>
                  <a:lnTo>
                    <a:pt x="3393821" y="1120648"/>
                  </a:lnTo>
                  <a:lnTo>
                    <a:pt x="3393821" y="1177798"/>
                  </a:lnTo>
                  <a:lnTo>
                    <a:pt x="1492885" y="1177798"/>
                  </a:lnTo>
                  <a:lnTo>
                    <a:pt x="1493634" y="127000"/>
                  </a:lnTo>
                  <a:lnTo>
                    <a:pt x="1550797" y="127000"/>
                  </a:lnTo>
                  <a:lnTo>
                    <a:pt x="1544447" y="114300"/>
                  </a:lnTo>
                  <a:lnTo>
                    <a:pt x="1487424" y="0"/>
                  </a:lnTo>
                  <a:lnTo>
                    <a:pt x="1423797" y="127000"/>
                  </a:lnTo>
                  <a:lnTo>
                    <a:pt x="1480934" y="127000"/>
                  </a:lnTo>
                  <a:lnTo>
                    <a:pt x="1480185" y="1177798"/>
                  </a:lnTo>
                  <a:lnTo>
                    <a:pt x="0" y="1177798"/>
                  </a:lnTo>
                  <a:lnTo>
                    <a:pt x="0" y="1190498"/>
                  </a:lnTo>
                  <a:lnTo>
                    <a:pt x="1480172" y="1190498"/>
                  </a:lnTo>
                  <a:lnTo>
                    <a:pt x="1479550" y="2073148"/>
                  </a:lnTo>
                  <a:lnTo>
                    <a:pt x="1492250" y="2073148"/>
                  </a:lnTo>
                  <a:lnTo>
                    <a:pt x="1492872" y="1190498"/>
                  </a:lnTo>
                  <a:lnTo>
                    <a:pt x="3393821" y="1190498"/>
                  </a:lnTo>
                  <a:lnTo>
                    <a:pt x="3393821" y="1247648"/>
                  </a:lnTo>
                  <a:lnTo>
                    <a:pt x="3508121" y="1190498"/>
                  </a:lnTo>
                  <a:lnTo>
                    <a:pt x="3520821" y="1184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21320" y="2828620"/>
            <a:ext cx="2425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latin typeface="Cambria Math"/>
                <a:cs typeface="Cambria Math"/>
              </a:rPr>
              <a:t>𝑥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24013" y="3020644"/>
            <a:ext cx="198120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50" dirty="0">
                <a:latin typeface="Cambria Math"/>
                <a:cs typeface="Cambria Math"/>
              </a:rPr>
              <a:t>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94046" y="1459483"/>
            <a:ext cx="4603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latin typeface="Cambria Math"/>
                <a:cs typeface="Cambria Math"/>
              </a:rPr>
              <a:t>𝑥</a:t>
            </a:r>
            <a:r>
              <a:rPr sz="3525" spc="7" baseline="-15366" dirty="0">
                <a:latin typeface="Cambria Math"/>
                <a:cs typeface="Cambria Math"/>
              </a:rPr>
              <a:t>2</a:t>
            </a:r>
            <a:endParaRPr sz="3525" baseline="-15366">
              <a:latin typeface="Cambria Math"/>
              <a:cs typeface="Cambria Math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6138" y="2401324"/>
            <a:ext cx="1767704" cy="137202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828780" y="2839593"/>
            <a:ext cx="2425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mbria Math"/>
                <a:cs typeface="Cambria Math"/>
              </a:rPr>
              <a:t>𝑥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31471" y="3031616"/>
            <a:ext cx="19748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50" dirty="0">
                <a:latin typeface="Cambria Math"/>
                <a:cs typeface="Cambria Math"/>
              </a:rPr>
              <a:t>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01505" y="1469593"/>
            <a:ext cx="4603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latin typeface="Cambria Math"/>
                <a:cs typeface="Cambria Math"/>
              </a:rPr>
              <a:t>𝑥</a:t>
            </a:r>
            <a:r>
              <a:rPr sz="3525" spc="7" baseline="-15366" dirty="0">
                <a:latin typeface="Cambria Math"/>
                <a:cs typeface="Cambria Math"/>
              </a:rPr>
              <a:t>2</a:t>
            </a:r>
            <a:endParaRPr sz="3525" baseline="-15366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183880" y="1959864"/>
            <a:ext cx="3521075" cy="2094864"/>
            <a:chOff x="8183880" y="1959864"/>
            <a:chExt cx="3521075" cy="2094864"/>
          </a:xfrm>
        </p:grpSpPr>
        <p:sp>
          <p:nvSpPr>
            <p:cNvPr id="23" name="object 23"/>
            <p:cNvSpPr/>
            <p:nvPr/>
          </p:nvSpPr>
          <p:spPr>
            <a:xfrm>
              <a:off x="8183880" y="1959863"/>
              <a:ext cx="3521075" cy="2075814"/>
            </a:xfrm>
            <a:custGeom>
              <a:avLst/>
              <a:gdLst/>
              <a:ahLst/>
              <a:cxnLst/>
              <a:rect l="l" t="t" r="r" b="b"/>
              <a:pathLst>
                <a:path w="3521075" h="2075814">
                  <a:moveTo>
                    <a:pt x="3520821" y="1185672"/>
                  </a:moveTo>
                  <a:lnTo>
                    <a:pt x="3508121" y="1179322"/>
                  </a:lnTo>
                  <a:lnTo>
                    <a:pt x="3393821" y="1122172"/>
                  </a:lnTo>
                  <a:lnTo>
                    <a:pt x="3393821" y="1179322"/>
                  </a:lnTo>
                  <a:lnTo>
                    <a:pt x="1500695" y="1179322"/>
                  </a:lnTo>
                  <a:lnTo>
                    <a:pt x="1495856" y="126987"/>
                  </a:lnTo>
                  <a:lnTo>
                    <a:pt x="1553083" y="126746"/>
                  </a:lnTo>
                  <a:lnTo>
                    <a:pt x="1546783" y="114300"/>
                  </a:lnTo>
                  <a:lnTo>
                    <a:pt x="1488948" y="0"/>
                  </a:lnTo>
                  <a:lnTo>
                    <a:pt x="1426083" y="127254"/>
                  </a:lnTo>
                  <a:lnTo>
                    <a:pt x="1483156" y="127038"/>
                  </a:lnTo>
                  <a:lnTo>
                    <a:pt x="1487995" y="1179322"/>
                  </a:lnTo>
                  <a:lnTo>
                    <a:pt x="0" y="1179322"/>
                  </a:lnTo>
                  <a:lnTo>
                    <a:pt x="0" y="1192022"/>
                  </a:lnTo>
                  <a:lnTo>
                    <a:pt x="1488046" y="1192022"/>
                  </a:lnTo>
                  <a:lnTo>
                    <a:pt x="1492123" y="2075688"/>
                  </a:lnTo>
                  <a:lnTo>
                    <a:pt x="1504823" y="2075688"/>
                  </a:lnTo>
                  <a:lnTo>
                    <a:pt x="1500746" y="1192022"/>
                  </a:lnTo>
                  <a:lnTo>
                    <a:pt x="3393821" y="1192022"/>
                  </a:lnTo>
                  <a:lnTo>
                    <a:pt x="3393821" y="1249172"/>
                  </a:lnTo>
                  <a:lnTo>
                    <a:pt x="3508121" y="1192022"/>
                  </a:lnTo>
                  <a:lnTo>
                    <a:pt x="3520821" y="1185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744962" y="2610231"/>
              <a:ext cx="171450" cy="1104900"/>
            </a:xfrm>
            <a:custGeom>
              <a:avLst/>
              <a:gdLst/>
              <a:ahLst/>
              <a:cxnLst/>
              <a:rect l="l" t="t" r="r" b="b"/>
              <a:pathLst>
                <a:path w="171450" h="1104900">
                  <a:moveTo>
                    <a:pt x="63373" y="6096"/>
                  </a:moveTo>
                  <a:lnTo>
                    <a:pt x="63373" y="0"/>
                  </a:lnTo>
                  <a:lnTo>
                    <a:pt x="63373" y="6096"/>
                  </a:lnTo>
                  <a:lnTo>
                    <a:pt x="69850" y="31750"/>
                  </a:lnTo>
                  <a:lnTo>
                    <a:pt x="69850" y="56896"/>
                  </a:lnTo>
                  <a:lnTo>
                    <a:pt x="76327" y="82423"/>
                  </a:lnTo>
                  <a:lnTo>
                    <a:pt x="76327" y="158750"/>
                  </a:lnTo>
                  <a:lnTo>
                    <a:pt x="82423" y="203073"/>
                  </a:lnTo>
                  <a:lnTo>
                    <a:pt x="82423" y="253873"/>
                  </a:lnTo>
                  <a:lnTo>
                    <a:pt x="82423" y="304546"/>
                  </a:lnTo>
                  <a:lnTo>
                    <a:pt x="82423" y="577850"/>
                  </a:lnTo>
                  <a:lnTo>
                    <a:pt x="95377" y="672846"/>
                  </a:lnTo>
                  <a:lnTo>
                    <a:pt x="95377" y="711073"/>
                  </a:lnTo>
                  <a:lnTo>
                    <a:pt x="108077" y="787400"/>
                  </a:lnTo>
                  <a:lnTo>
                    <a:pt x="108077" y="812546"/>
                  </a:lnTo>
                  <a:lnTo>
                    <a:pt x="120650" y="869823"/>
                  </a:lnTo>
                  <a:lnTo>
                    <a:pt x="120650" y="895350"/>
                  </a:lnTo>
                  <a:lnTo>
                    <a:pt x="127127" y="939673"/>
                  </a:lnTo>
                  <a:lnTo>
                    <a:pt x="127127" y="958723"/>
                  </a:lnTo>
                  <a:lnTo>
                    <a:pt x="133223" y="990346"/>
                  </a:lnTo>
                  <a:lnTo>
                    <a:pt x="133223" y="1003300"/>
                  </a:lnTo>
                  <a:lnTo>
                    <a:pt x="139700" y="1016000"/>
                  </a:lnTo>
                  <a:lnTo>
                    <a:pt x="133223" y="1016000"/>
                  </a:lnTo>
                </a:path>
                <a:path w="171450" h="1104900">
                  <a:moveTo>
                    <a:pt x="57277" y="914400"/>
                  </a:moveTo>
                  <a:lnTo>
                    <a:pt x="57277" y="926973"/>
                  </a:lnTo>
                  <a:lnTo>
                    <a:pt x="57277" y="914400"/>
                  </a:lnTo>
                  <a:lnTo>
                    <a:pt x="57277" y="933577"/>
                  </a:lnTo>
                  <a:lnTo>
                    <a:pt x="57277" y="939673"/>
                  </a:lnTo>
                  <a:lnTo>
                    <a:pt x="57277" y="952246"/>
                  </a:lnTo>
                  <a:lnTo>
                    <a:pt x="57277" y="958723"/>
                  </a:lnTo>
                  <a:lnTo>
                    <a:pt x="63373" y="965200"/>
                  </a:lnTo>
                  <a:lnTo>
                    <a:pt x="69850" y="965200"/>
                  </a:lnTo>
                </a:path>
                <a:path w="171450" h="1104900">
                  <a:moveTo>
                    <a:pt x="0" y="958723"/>
                  </a:moveTo>
                  <a:lnTo>
                    <a:pt x="0" y="977773"/>
                  </a:lnTo>
                  <a:lnTo>
                    <a:pt x="6477" y="984250"/>
                  </a:lnTo>
                  <a:lnTo>
                    <a:pt x="25527" y="1009523"/>
                  </a:lnTo>
                  <a:lnTo>
                    <a:pt x="31750" y="1022096"/>
                  </a:lnTo>
                  <a:lnTo>
                    <a:pt x="44323" y="1035050"/>
                  </a:lnTo>
                  <a:lnTo>
                    <a:pt x="57277" y="1047623"/>
                  </a:lnTo>
                  <a:lnTo>
                    <a:pt x="69850" y="1060196"/>
                  </a:lnTo>
                  <a:lnTo>
                    <a:pt x="95377" y="1085850"/>
                  </a:lnTo>
                  <a:lnTo>
                    <a:pt x="108077" y="1091946"/>
                  </a:lnTo>
                  <a:lnTo>
                    <a:pt x="114554" y="1098423"/>
                  </a:lnTo>
                  <a:lnTo>
                    <a:pt x="127127" y="1104900"/>
                  </a:lnTo>
                  <a:lnTo>
                    <a:pt x="133223" y="1104900"/>
                  </a:lnTo>
                  <a:lnTo>
                    <a:pt x="133223" y="1098423"/>
                  </a:lnTo>
                  <a:lnTo>
                    <a:pt x="133223" y="1091946"/>
                  </a:lnTo>
                  <a:lnTo>
                    <a:pt x="139700" y="1085850"/>
                  </a:lnTo>
                  <a:lnTo>
                    <a:pt x="146177" y="1060196"/>
                  </a:lnTo>
                  <a:lnTo>
                    <a:pt x="146177" y="1047623"/>
                  </a:lnTo>
                  <a:lnTo>
                    <a:pt x="152273" y="1035050"/>
                  </a:lnTo>
                  <a:lnTo>
                    <a:pt x="158750" y="1022096"/>
                  </a:lnTo>
                  <a:lnTo>
                    <a:pt x="165227" y="990346"/>
                  </a:lnTo>
                  <a:lnTo>
                    <a:pt x="171450" y="984250"/>
                  </a:lnTo>
                  <a:lnTo>
                    <a:pt x="171450" y="971296"/>
                  </a:lnTo>
                  <a:lnTo>
                    <a:pt x="171450" y="952246"/>
                  </a:lnTo>
                  <a:lnTo>
                    <a:pt x="171450" y="9461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5436" y="2587751"/>
              <a:ext cx="228601" cy="1526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030716" y="3918204"/>
              <a:ext cx="1511300" cy="31750"/>
            </a:xfrm>
            <a:custGeom>
              <a:avLst/>
              <a:gdLst/>
              <a:ahLst/>
              <a:cxnLst/>
              <a:rect l="l" t="t" r="r" b="b"/>
              <a:pathLst>
                <a:path w="1511300" h="31750">
                  <a:moveTo>
                    <a:pt x="63373" y="0"/>
                  </a:moveTo>
                  <a:lnTo>
                    <a:pt x="50673" y="0"/>
                  </a:lnTo>
                  <a:lnTo>
                    <a:pt x="63373" y="0"/>
                  </a:lnTo>
                  <a:lnTo>
                    <a:pt x="44195" y="0"/>
                  </a:lnTo>
                  <a:lnTo>
                    <a:pt x="31623" y="0"/>
                  </a:lnTo>
                  <a:lnTo>
                    <a:pt x="18668" y="0"/>
                  </a:lnTo>
                  <a:lnTo>
                    <a:pt x="6095" y="6477"/>
                  </a:lnTo>
                  <a:lnTo>
                    <a:pt x="0" y="6477"/>
                  </a:lnTo>
                  <a:lnTo>
                    <a:pt x="0" y="12573"/>
                  </a:lnTo>
                  <a:lnTo>
                    <a:pt x="0" y="19050"/>
                  </a:lnTo>
                  <a:lnTo>
                    <a:pt x="171323" y="19050"/>
                  </a:lnTo>
                  <a:lnTo>
                    <a:pt x="215645" y="12573"/>
                  </a:lnTo>
                  <a:lnTo>
                    <a:pt x="831595" y="12573"/>
                  </a:lnTo>
                  <a:lnTo>
                    <a:pt x="984250" y="19050"/>
                  </a:lnTo>
                  <a:lnTo>
                    <a:pt x="1053973" y="19050"/>
                  </a:lnTo>
                  <a:lnTo>
                    <a:pt x="1193673" y="25527"/>
                  </a:lnTo>
                  <a:lnTo>
                    <a:pt x="1257045" y="25527"/>
                  </a:lnTo>
                  <a:lnTo>
                    <a:pt x="1314323" y="25527"/>
                  </a:lnTo>
                  <a:lnTo>
                    <a:pt x="1365123" y="25527"/>
                  </a:lnTo>
                  <a:lnTo>
                    <a:pt x="1415795" y="25527"/>
                  </a:lnTo>
                  <a:lnTo>
                    <a:pt x="1454023" y="31623"/>
                  </a:lnTo>
                  <a:lnTo>
                    <a:pt x="1479168" y="31623"/>
                  </a:lnTo>
                  <a:lnTo>
                    <a:pt x="1511173" y="25527"/>
                  </a:lnTo>
                  <a:lnTo>
                    <a:pt x="1504695" y="19050"/>
                  </a:lnTo>
                  <a:lnTo>
                    <a:pt x="1485645" y="12573"/>
                  </a:lnTo>
                  <a:lnTo>
                    <a:pt x="1473073" y="12573"/>
                  </a:lnTo>
                  <a:lnTo>
                    <a:pt x="1460118" y="647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4413" y="3826128"/>
              <a:ext cx="234697" cy="18440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859012" y="3842131"/>
              <a:ext cx="304800" cy="203200"/>
            </a:xfrm>
            <a:custGeom>
              <a:avLst/>
              <a:gdLst/>
              <a:ahLst/>
              <a:cxnLst/>
              <a:rect l="l" t="t" r="r" b="b"/>
              <a:pathLst>
                <a:path w="304800" h="203200">
                  <a:moveTo>
                    <a:pt x="304800" y="0"/>
                  </a:moveTo>
                  <a:lnTo>
                    <a:pt x="298323" y="0"/>
                  </a:lnTo>
                  <a:lnTo>
                    <a:pt x="285750" y="6223"/>
                  </a:lnTo>
                  <a:lnTo>
                    <a:pt x="266700" y="12700"/>
                  </a:lnTo>
                  <a:lnTo>
                    <a:pt x="215900" y="31750"/>
                  </a:lnTo>
                  <a:lnTo>
                    <a:pt x="184277" y="44323"/>
                  </a:lnTo>
                  <a:lnTo>
                    <a:pt x="152527" y="50800"/>
                  </a:lnTo>
                  <a:lnTo>
                    <a:pt x="120523" y="63373"/>
                  </a:lnTo>
                  <a:lnTo>
                    <a:pt x="88900" y="69850"/>
                  </a:lnTo>
                  <a:lnTo>
                    <a:pt x="38100" y="88646"/>
                  </a:lnTo>
                  <a:lnTo>
                    <a:pt x="19050" y="95123"/>
                  </a:lnTo>
                  <a:lnTo>
                    <a:pt x="6477" y="101600"/>
                  </a:lnTo>
                  <a:lnTo>
                    <a:pt x="0" y="107696"/>
                  </a:lnTo>
                  <a:lnTo>
                    <a:pt x="0" y="114173"/>
                  </a:lnTo>
                  <a:lnTo>
                    <a:pt x="25527" y="133223"/>
                  </a:lnTo>
                  <a:lnTo>
                    <a:pt x="50673" y="145796"/>
                  </a:lnTo>
                  <a:lnTo>
                    <a:pt x="114427" y="164973"/>
                  </a:lnTo>
                  <a:lnTo>
                    <a:pt x="146050" y="177546"/>
                  </a:lnTo>
                  <a:lnTo>
                    <a:pt x="209423" y="196596"/>
                  </a:lnTo>
                  <a:lnTo>
                    <a:pt x="228600" y="2030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6984" y="2562289"/>
            <a:ext cx="2325026" cy="55314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1663" y="1222628"/>
            <a:ext cx="183897" cy="190501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384935" y="1257808"/>
            <a:ext cx="89535" cy="69850"/>
          </a:xfrm>
          <a:custGeom>
            <a:avLst/>
            <a:gdLst/>
            <a:ahLst/>
            <a:cxnLst/>
            <a:rect l="l" t="t" r="r" b="b"/>
            <a:pathLst>
              <a:path w="89534" h="69850">
                <a:moveTo>
                  <a:pt x="0" y="6095"/>
                </a:moveTo>
                <a:lnTo>
                  <a:pt x="6477" y="6095"/>
                </a:lnTo>
                <a:lnTo>
                  <a:pt x="12953" y="6095"/>
                </a:lnTo>
                <a:lnTo>
                  <a:pt x="25653" y="6095"/>
                </a:lnTo>
                <a:lnTo>
                  <a:pt x="38227" y="0"/>
                </a:lnTo>
                <a:lnTo>
                  <a:pt x="57277" y="0"/>
                </a:lnTo>
                <a:lnTo>
                  <a:pt x="63753" y="0"/>
                </a:lnTo>
                <a:lnTo>
                  <a:pt x="69850" y="0"/>
                </a:lnTo>
              </a:path>
              <a:path w="89534" h="69850">
                <a:moveTo>
                  <a:pt x="38227" y="63245"/>
                </a:moveTo>
                <a:lnTo>
                  <a:pt x="44703" y="63245"/>
                </a:lnTo>
                <a:lnTo>
                  <a:pt x="38227" y="63245"/>
                </a:lnTo>
                <a:lnTo>
                  <a:pt x="50800" y="69722"/>
                </a:lnTo>
                <a:lnTo>
                  <a:pt x="63753" y="69722"/>
                </a:lnTo>
                <a:lnTo>
                  <a:pt x="69850" y="69722"/>
                </a:lnTo>
                <a:lnTo>
                  <a:pt x="76327" y="69722"/>
                </a:lnTo>
                <a:lnTo>
                  <a:pt x="82803" y="63245"/>
                </a:lnTo>
                <a:lnTo>
                  <a:pt x="89027" y="6324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610486" y="968501"/>
            <a:ext cx="584835" cy="464184"/>
            <a:chOff x="1610486" y="968501"/>
            <a:chExt cx="584835" cy="464184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0486" y="968501"/>
              <a:ext cx="133224" cy="7023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58239" y="997076"/>
              <a:ext cx="133350" cy="426084"/>
            </a:xfrm>
            <a:custGeom>
              <a:avLst/>
              <a:gdLst/>
              <a:ahLst/>
              <a:cxnLst/>
              <a:rect l="l" t="t" r="r" b="b"/>
              <a:pathLst>
                <a:path w="133350" h="426084">
                  <a:moveTo>
                    <a:pt x="0" y="0"/>
                  </a:moveTo>
                  <a:lnTo>
                    <a:pt x="12573" y="12953"/>
                  </a:lnTo>
                  <a:lnTo>
                    <a:pt x="19050" y="25526"/>
                  </a:lnTo>
                  <a:lnTo>
                    <a:pt x="19050" y="44703"/>
                  </a:lnTo>
                  <a:lnTo>
                    <a:pt x="25146" y="101853"/>
                  </a:lnTo>
                  <a:lnTo>
                    <a:pt x="25146" y="171703"/>
                  </a:lnTo>
                  <a:lnTo>
                    <a:pt x="19050" y="209550"/>
                  </a:lnTo>
                  <a:lnTo>
                    <a:pt x="19050" y="241553"/>
                  </a:lnTo>
                  <a:lnTo>
                    <a:pt x="12573" y="279400"/>
                  </a:lnTo>
                  <a:lnTo>
                    <a:pt x="12573" y="311403"/>
                  </a:lnTo>
                  <a:lnTo>
                    <a:pt x="6096" y="336676"/>
                  </a:lnTo>
                  <a:lnTo>
                    <a:pt x="12573" y="381253"/>
                  </a:lnTo>
                  <a:lnTo>
                    <a:pt x="19050" y="393826"/>
                  </a:lnTo>
                  <a:lnTo>
                    <a:pt x="25146" y="406526"/>
                  </a:lnTo>
                  <a:lnTo>
                    <a:pt x="31623" y="419100"/>
                  </a:lnTo>
                  <a:lnTo>
                    <a:pt x="44323" y="425576"/>
                  </a:lnTo>
                  <a:lnTo>
                    <a:pt x="57277" y="425576"/>
                  </a:lnTo>
                  <a:lnTo>
                    <a:pt x="88900" y="425576"/>
                  </a:lnTo>
                  <a:lnTo>
                    <a:pt x="101473" y="425576"/>
                  </a:lnTo>
                  <a:lnTo>
                    <a:pt x="114173" y="425576"/>
                  </a:lnTo>
                  <a:lnTo>
                    <a:pt x="120650" y="425576"/>
                  </a:lnTo>
                  <a:lnTo>
                    <a:pt x="127127" y="419100"/>
                  </a:lnTo>
                  <a:lnTo>
                    <a:pt x="133223" y="4191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1936" y="1019682"/>
              <a:ext cx="146051" cy="11404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956689" y="1060830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0" y="0"/>
                  </a:moveTo>
                  <a:lnTo>
                    <a:pt x="0" y="12573"/>
                  </a:lnTo>
                  <a:lnTo>
                    <a:pt x="0" y="25146"/>
                  </a:lnTo>
                  <a:lnTo>
                    <a:pt x="0" y="44323"/>
                  </a:lnTo>
                  <a:lnTo>
                    <a:pt x="6096" y="50800"/>
                  </a:lnTo>
                  <a:lnTo>
                    <a:pt x="6096" y="63373"/>
                  </a:lnTo>
                  <a:lnTo>
                    <a:pt x="6096" y="69850"/>
                  </a:lnTo>
                  <a:lnTo>
                    <a:pt x="12573" y="75946"/>
                  </a:lnTo>
                  <a:lnTo>
                    <a:pt x="12573" y="889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0036" y="1273428"/>
              <a:ext cx="133605" cy="1144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8786" y="1298955"/>
              <a:ext cx="76328" cy="8890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051685" y="978026"/>
              <a:ext cx="133985" cy="368300"/>
            </a:xfrm>
            <a:custGeom>
              <a:avLst/>
              <a:gdLst/>
              <a:ahLst/>
              <a:cxnLst/>
              <a:rect l="l" t="t" r="r" b="b"/>
              <a:pathLst>
                <a:path w="133985" h="368300">
                  <a:moveTo>
                    <a:pt x="0" y="25526"/>
                  </a:moveTo>
                  <a:lnTo>
                    <a:pt x="12953" y="25526"/>
                  </a:lnTo>
                  <a:lnTo>
                    <a:pt x="19050" y="25526"/>
                  </a:lnTo>
                  <a:lnTo>
                    <a:pt x="25526" y="25526"/>
                  </a:lnTo>
                  <a:lnTo>
                    <a:pt x="38226" y="19050"/>
                  </a:lnTo>
                  <a:lnTo>
                    <a:pt x="50800" y="12953"/>
                  </a:lnTo>
                  <a:lnTo>
                    <a:pt x="63753" y="6476"/>
                  </a:lnTo>
                  <a:lnTo>
                    <a:pt x="69850" y="6476"/>
                  </a:lnTo>
                  <a:lnTo>
                    <a:pt x="76326" y="0"/>
                  </a:lnTo>
                  <a:lnTo>
                    <a:pt x="82803" y="0"/>
                  </a:lnTo>
                  <a:lnTo>
                    <a:pt x="82803" y="12953"/>
                  </a:lnTo>
                  <a:lnTo>
                    <a:pt x="82803" y="25526"/>
                  </a:lnTo>
                  <a:lnTo>
                    <a:pt x="88900" y="57276"/>
                  </a:lnTo>
                  <a:lnTo>
                    <a:pt x="95376" y="76326"/>
                  </a:lnTo>
                  <a:lnTo>
                    <a:pt x="95376" y="101853"/>
                  </a:lnTo>
                  <a:lnTo>
                    <a:pt x="101853" y="120903"/>
                  </a:lnTo>
                  <a:lnTo>
                    <a:pt x="108076" y="152653"/>
                  </a:lnTo>
                  <a:lnTo>
                    <a:pt x="114553" y="177800"/>
                  </a:lnTo>
                  <a:lnTo>
                    <a:pt x="121031" y="228600"/>
                  </a:lnTo>
                  <a:lnTo>
                    <a:pt x="127126" y="247650"/>
                  </a:lnTo>
                  <a:lnTo>
                    <a:pt x="133603" y="273176"/>
                  </a:lnTo>
                  <a:lnTo>
                    <a:pt x="133603" y="304926"/>
                  </a:lnTo>
                  <a:lnTo>
                    <a:pt x="133603" y="317500"/>
                  </a:lnTo>
                  <a:lnTo>
                    <a:pt x="133603" y="330453"/>
                  </a:lnTo>
                  <a:lnTo>
                    <a:pt x="133603" y="336550"/>
                  </a:lnTo>
                  <a:lnTo>
                    <a:pt x="127126" y="343026"/>
                  </a:lnTo>
                  <a:lnTo>
                    <a:pt x="121031" y="355726"/>
                  </a:lnTo>
                  <a:lnTo>
                    <a:pt x="114553" y="362203"/>
                  </a:lnTo>
                  <a:lnTo>
                    <a:pt x="108076" y="362203"/>
                  </a:lnTo>
                  <a:lnTo>
                    <a:pt x="95376" y="362203"/>
                  </a:lnTo>
                  <a:lnTo>
                    <a:pt x="82803" y="362203"/>
                  </a:lnTo>
                  <a:lnTo>
                    <a:pt x="69850" y="368300"/>
                  </a:lnTo>
                  <a:lnTo>
                    <a:pt x="63753" y="368300"/>
                  </a:lnTo>
                  <a:lnTo>
                    <a:pt x="44703" y="368300"/>
                  </a:lnTo>
                  <a:lnTo>
                    <a:pt x="38226" y="3683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2994786" y="4613528"/>
            <a:ext cx="812800" cy="285750"/>
            <a:chOff x="2994786" y="4613528"/>
            <a:chExt cx="812800" cy="285750"/>
          </a:xfrm>
        </p:grpSpPr>
        <p:sp>
          <p:nvSpPr>
            <p:cNvPr id="41" name="object 41"/>
            <p:cNvSpPr/>
            <p:nvPr/>
          </p:nvSpPr>
          <p:spPr>
            <a:xfrm>
              <a:off x="3004312" y="4623054"/>
              <a:ext cx="146685" cy="254635"/>
            </a:xfrm>
            <a:custGeom>
              <a:avLst/>
              <a:gdLst/>
              <a:ahLst/>
              <a:cxnLst/>
              <a:rect l="l" t="t" r="r" b="b"/>
              <a:pathLst>
                <a:path w="146685" h="254635">
                  <a:moveTo>
                    <a:pt x="146176" y="12573"/>
                  </a:moveTo>
                  <a:lnTo>
                    <a:pt x="146176" y="6477"/>
                  </a:lnTo>
                  <a:lnTo>
                    <a:pt x="139700" y="6477"/>
                  </a:lnTo>
                  <a:lnTo>
                    <a:pt x="133476" y="0"/>
                  </a:lnTo>
                  <a:lnTo>
                    <a:pt x="120523" y="0"/>
                  </a:lnTo>
                  <a:lnTo>
                    <a:pt x="95376" y="0"/>
                  </a:lnTo>
                  <a:lnTo>
                    <a:pt x="82804" y="0"/>
                  </a:lnTo>
                  <a:lnTo>
                    <a:pt x="57150" y="12573"/>
                  </a:lnTo>
                  <a:lnTo>
                    <a:pt x="44576" y="25527"/>
                  </a:lnTo>
                  <a:lnTo>
                    <a:pt x="25526" y="38100"/>
                  </a:lnTo>
                  <a:lnTo>
                    <a:pt x="19050" y="50673"/>
                  </a:lnTo>
                  <a:lnTo>
                    <a:pt x="6476" y="63754"/>
                  </a:lnTo>
                  <a:lnTo>
                    <a:pt x="0" y="88900"/>
                  </a:lnTo>
                  <a:lnTo>
                    <a:pt x="0" y="95377"/>
                  </a:lnTo>
                  <a:lnTo>
                    <a:pt x="6476" y="120523"/>
                  </a:lnTo>
                  <a:lnTo>
                    <a:pt x="19050" y="133477"/>
                  </a:lnTo>
                  <a:lnTo>
                    <a:pt x="44576" y="152273"/>
                  </a:lnTo>
                  <a:lnTo>
                    <a:pt x="63626" y="165227"/>
                  </a:lnTo>
                  <a:lnTo>
                    <a:pt x="101473" y="184277"/>
                  </a:lnTo>
                  <a:lnTo>
                    <a:pt x="114426" y="196850"/>
                  </a:lnTo>
                  <a:lnTo>
                    <a:pt x="133476" y="209550"/>
                  </a:lnTo>
                  <a:lnTo>
                    <a:pt x="139700" y="216027"/>
                  </a:lnTo>
                  <a:lnTo>
                    <a:pt x="139700" y="222123"/>
                  </a:lnTo>
                  <a:lnTo>
                    <a:pt x="139700" y="228600"/>
                  </a:lnTo>
                  <a:lnTo>
                    <a:pt x="127000" y="235077"/>
                  </a:lnTo>
                  <a:lnTo>
                    <a:pt x="101473" y="247650"/>
                  </a:lnTo>
                  <a:lnTo>
                    <a:pt x="88900" y="247650"/>
                  </a:lnTo>
                  <a:lnTo>
                    <a:pt x="63626" y="254127"/>
                  </a:lnTo>
                  <a:lnTo>
                    <a:pt x="57150" y="254127"/>
                  </a:lnTo>
                  <a:lnTo>
                    <a:pt x="44576" y="2541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91636" y="4664201"/>
              <a:ext cx="228601" cy="2350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455289" y="4692904"/>
              <a:ext cx="323850" cy="158750"/>
            </a:xfrm>
            <a:custGeom>
              <a:avLst/>
              <a:gdLst/>
              <a:ahLst/>
              <a:cxnLst/>
              <a:rect l="l" t="t" r="r" b="b"/>
              <a:pathLst>
                <a:path w="323850" h="158750">
                  <a:moveTo>
                    <a:pt x="0" y="95377"/>
                  </a:moveTo>
                  <a:lnTo>
                    <a:pt x="6223" y="95377"/>
                  </a:lnTo>
                  <a:lnTo>
                    <a:pt x="25273" y="95377"/>
                  </a:lnTo>
                  <a:lnTo>
                    <a:pt x="37846" y="88900"/>
                  </a:lnTo>
                  <a:lnTo>
                    <a:pt x="63373" y="88900"/>
                  </a:lnTo>
                  <a:lnTo>
                    <a:pt x="69850" y="82423"/>
                  </a:lnTo>
                  <a:lnTo>
                    <a:pt x="76073" y="82423"/>
                  </a:lnTo>
                  <a:lnTo>
                    <a:pt x="82550" y="76327"/>
                  </a:lnTo>
                  <a:lnTo>
                    <a:pt x="89026" y="69850"/>
                  </a:lnTo>
                </a:path>
                <a:path w="323850" h="158750">
                  <a:moveTo>
                    <a:pt x="0" y="0"/>
                  </a:moveTo>
                  <a:lnTo>
                    <a:pt x="6223" y="12573"/>
                  </a:lnTo>
                  <a:lnTo>
                    <a:pt x="12700" y="25527"/>
                  </a:lnTo>
                  <a:lnTo>
                    <a:pt x="25273" y="50673"/>
                  </a:lnTo>
                  <a:lnTo>
                    <a:pt x="44323" y="82423"/>
                  </a:lnTo>
                  <a:lnTo>
                    <a:pt x="50800" y="95377"/>
                  </a:lnTo>
                  <a:lnTo>
                    <a:pt x="56896" y="107950"/>
                  </a:lnTo>
                  <a:lnTo>
                    <a:pt x="69850" y="133477"/>
                  </a:lnTo>
                  <a:lnTo>
                    <a:pt x="76073" y="146177"/>
                  </a:lnTo>
                  <a:lnTo>
                    <a:pt x="82550" y="152273"/>
                  </a:lnTo>
                  <a:lnTo>
                    <a:pt x="82550" y="158750"/>
                  </a:lnTo>
                  <a:lnTo>
                    <a:pt x="82550" y="152273"/>
                  </a:lnTo>
                  <a:lnTo>
                    <a:pt x="82550" y="146177"/>
                  </a:lnTo>
                  <a:lnTo>
                    <a:pt x="82550" y="139700"/>
                  </a:lnTo>
                  <a:lnTo>
                    <a:pt x="76073" y="139700"/>
                  </a:lnTo>
                  <a:lnTo>
                    <a:pt x="82550" y="139700"/>
                  </a:lnTo>
                  <a:lnTo>
                    <a:pt x="82550" y="133477"/>
                  </a:lnTo>
                  <a:lnTo>
                    <a:pt x="89026" y="133477"/>
                  </a:lnTo>
                  <a:lnTo>
                    <a:pt x="89026" y="127000"/>
                  </a:lnTo>
                  <a:lnTo>
                    <a:pt x="95123" y="127000"/>
                  </a:lnTo>
                  <a:lnTo>
                    <a:pt x="101600" y="120523"/>
                  </a:lnTo>
                  <a:lnTo>
                    <a:pt x="107696" y="120523"/>
                  </a:lnTo>
                  <a:lnTo>
                    <a:pt x="114173" y="114427"/>
                  </a:lnTo>
                  <a:lnTo>
                    <a:pt x="120650" y="107950"/>
                  </a:lnTo>
                  <a:lnTo>
                    <a:pt x="126746" y="107950"/>
                  </a:lnTo>
                  <a:lnTo>
                    <a:pt x="133223" y="114427"/>
                  </a:lnTo>
                  <a:lnTo>
                    <a:pt x="139700" y="120523"/>
                  </a:lnTo>
                  <a:lnTo>
                    <a:pt x="139700" y="127000"/>
                  </a:lnTo>
                  <a:lnTo>
                    <a:pt x="139700" y="133477"/>
                  </a:lnTo>
                  <a:lnTo>
                    <a:pt x="139700" y="139700"/>
                  </a:lnTo>
                  <a:lnTo>
                    <a:pt x="139700" y="146177"/>
                  </a:lnTo>
                  <a:lnTo>
                    <a:pt x="145923" y="146177"/>
                  </a:lnTo>
                  <a:lnTo>
                    <a:pt x="152400" y="146177"/>
                  </a:lnTo>
                  <a:lnTo>
                    <a:pt x="158876" y="146177"/>
                  </a:lnTo>
                  <a:lnTo>
                    <a:pt x="164973" y="139700"/>
                  </a:lnTo>
                  <a:lnTo>
                    <a:pt x="164973" y="133477"/>
                  </a:lnTo>
                  <a:lnTo>
                    <a:pt x="164973" y="127000"/>
                  </a:lnTo>
                  <a:lnTo>
                    <a:pt x="164973" y="120523"/>
                  </a:lnTo>
                  <a:lnTo>
                    <a:pt x="164973" y="114427"/>
                  </a:lnTo>
                  <a:lnTo>
                    <a:pt x="171450" y="120523"/>
                  </a:lnTo>
                  <a:lnTo>
                    <a:pt x="215646" y="120523"/>
                  </a:lnTo>
                  <a:lnTo>
                    <a:pt x="215646" y="127000"/>
                  </a:lnTo>
                  <a:lnTo>
                    <a:pt x="215646" y="133477"/>
                  </a:lnTo>
                  <a:lnTo>
                    <a:pt x="215646" y="139700"/>
                  </a:lnTo>
                  <a:lnTo>
                    <a:pt x="222123" y="139700"/>
                  </a:lnTo>
                  <a:lnTo>
                    <a:pt x="228600" y="133477"/>
                  </a:lnTo>
                  <a:lnTo>
                    <a:pt x="234823" y="133477"/>
                  </a:lnTo>
                  <a:lnTo>
                    <a:pt x="241300" y="127000"/>
                  </a:lnTo>
                  <a:lnTo>
                    <a:pt x="241300" y="120523"/>
                  </a:lnTo>
                  <a:lnTo>
                    <a:pt x="247396" y="114427"/>
                  </a:lnTo>
                  <a:lnTo>
                    <a:pt x="247396" y="107950"/>
                  </a:lnTo>
                  <a:lnTo>
                    <a:pt x="253873" y="101473"/>
                  </a:lnTo>
                  <a:lnTo>
                    <a:pt x="260350" y="101473"/>
                  </a:lnTo>
                  <a:lnTo>
                    <a:pt x="266446" y="95377"/>
                  </a:lnTo>
                  <a:lnTo>
                    <a:pt x="279400" y="88900"/>
                  </a:lnTo>
                  <a:lnTo>
                    <a:pt x="285496" y="88900"/>
                  </a:lnTo>
                  <a:lnTo>
                    <a:pt x="298450" y="82423"/>
                  </a:lnTo>
                  <a:lnTo>
                    <a:pt x="311150" y="76327"/>
                  </a:lnTo>
                  <a:lnTo>
                    <a:pt x="317626" y="69850"/>
                  </a:lnTo>
                  <a:lnTo>
                    <a:pt x="323723" y="69850"/>
                  </a:lnTo>
                  <a:lnTo>
                    <a:pt x="323723" y="63627"/>
                  </a:lnTo>
                  <a:lnTo>
                    <a:pt x="323723" y="57150"/>
                  </a:lnTo>
                  <a:lnTo>
                    <a:pt x="323723" y="506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37736" y="4708905"/>
              <a:ext cx="69851" cy="152274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080509" y="4632578"/>
            <a:ext cx="667385" cy="222250"/>
            <a:chOff x="4080509" y="4632578"/>
            <a:chExt cx="667385" cy="222250"/>
          </a:xfrm>
        </p:grpSpPr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80509" y="4683378"/>
              <a:ext cx="190755" cy="1713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299966" y="4642104"/>
              <a:ext cx="438150" cy="203200"/>
            </a:xfrm>
            <a:custGeom>
              <a:avLst/>
              <a:gdLst/>
              <a:ahLst/>
              <a:cxnLst/>
              <a:rect l="l" t="t" r="r" b="b"/>
              <a:pathLst>
                <a:path w="438150" h="203200">
                  <a:moveTo>
                    <a:pt x="12573" y="133223"/>
                  </a:moveTo>
                  <a:lnTo>
                    <a:pt x="25146" y="146177"/>
                  </a:lnTo>
                  <a:lnTo>
                    <a:pt x="31623" y="146177"/>
                  </a:lnTo>
                  <a:lnTo>
                    <a:pt x="37719" y="146177"/>
                  </a:lnTo>
                  <a:lnTo>
                    <a:pt x="56769" y="139700"/>
                  </a:lnTo>
                  <a:lnTo>
                    <a:pt x="63246" y="139700"/>
                  </a:lnTo>
                  <a:lnTo>
                    <a:pt x="82423" y="120650"/>
                  </a:lnTo>
                  <a:lnTo>
                    <a:pt x="82423" y="114427"/>
                  </a:lnTo>
                  <a:lnTo>
                    <a:pt x="82423" y="95377"/>
                  </a:lnTo>
                  <a:lnTo>
                    <a:pt x="69723" y="88900"/>
                  </a:lnTo>
                  <a:lnTo>
                    <a:pt x="50673" y="82423"/>
                  </a:lnTo>
                  <a:lnTo>
                    <a:pt x="44196" y="82423"/>
                  </a:lnTo>
                  <a:lnTo>
                    <a:pt x="18669" y="95377"/>
                  </a:lnTo>
                  <a:lnTo>
                    <a:pt x="12573" y="101473"/>
                  </a:lnTo>
                  <a:lnTo>
                    <a:pt x="6096" y="114427"/>
                  </a:lnTo>
                  <a:lnTo>
                    <a:pt x="0" y="127127"/>
                  </a:lnTo>
                  <a:lnTo>
                    <a:pt x="0" y="146177"/>
                  </a:lnTo>
                  <a:lnTo>
                    <a:pt x="0" y="158750"/>
                  </a:lnTo>
                  <a:lnTo>
                    <a:pt x="25146" y="171323"/>
                  </a:lnTo>
                  <a:lnTo>
                    <a:pt x="37719" y="177800"/>
                  </a:lnTo>
                  <a:lnTo>
                    <a:pt x="75946" y="177800"/>
                  </a:lnTo>
                  <a:lnTo>
                    <a:pt x="94996" y="177800"/>
                  </a:lnTo>
                  <a:lnTo>
                    <a:pt x="133096" y="171323"/>
                  </a:lnTo>
                  <a:lnTo>
                    <a:pt x="145796" y="165227"/>
                  </a:lnTo>
                  <a:lnTo>
                    <a:pt x="164846" y="152273"/>
                  </a:lnTo>
                  <a:lnTo>
                    <a:pt x="171323" y="146177"/>
                  </a:lnTo>
                  <a:lnTo>
                    <a:pt x="171323" y="139700"/>
                  </a:lnTo>
                  <a:lnTo>
                    <a:pt x="171323" y="133223"/>
                  </a:lnTo>
                  <a:lnTo>
                    <a:pt x="164846" y="127127"/>
                  </a:lnTo>
                  <a:lnTo>
                    <a:pt x="158750" y="127127"/>
                  </a:lnTo>
                  <a:lnTo>
                    <a:pt x="145796" y="127127"/>
                  </a:lnTo>
                  <a:lnTo>
                    <a:pt x="133096" y="127127"/>
                  </a:lnTo>
                  <a:lnTo>
                    <a:pt x="126619" y="127127"/>
                  </a:lnTo>
                  <a:lnTo>
                    <a:pt x="120523" y="133223"/>
                  </a:lnTo>
                  <a:lnTo>
                    <a:pt x="114046" y="146177"/>
                  </a:lnTo>
                  <a:lnTo>
                    <a:pt x="114046" y="152273"/>
                  </a:lnTo>
                  <a:lnTo>
                    <a:pt x="120523" y="171323"/>
                  </a:lnTo>
                  <a:lnTo>
                    <a:pt x="120523" y="177800"/>
                  </a:lnTo>
                  <a:lnTo>
                    <a:pt x="133096" y="184277"/>
                  </a:lnTo>
                  <a:lnTo>
                    <a:pt x="145796" y="190500"/>
                  </a:lnTo>
                  <a:lnTo>
                    <a:pt x="152273" y="190500"/>
                  </a:lnTo>
                  <a:lnTo>
                    <a:pt x="164846" y="190500"/>
                  </a:lnTo>
                  <a:lnTo>
                    <a:pt x="183896" y="196977"/>
                  </a:lnTo>
                  <a:lnTo>
                    <a:pt x="190373" y="190500"/>
                  </a:lnTo>
                  <a:lnTo>
                    <a:pt x="196469" y="184277"/>
                  </a:lnTo>
                  <a:lnTo>
                    <a:pt x="196469" y="177800"/>
                  </a:lnTo>
                  <a:lnTo>
                    <a:pt x="196469" y="171323"/>
                  </a:lnTo>
                  <a:lnTo>
                    <a:pt x="190373" y="158750"/>
                  </a:lnTo>
                  <a:lnTo>
                    <a:pt x="190373" y="152273"/>
                  </a:lnTo>
                  <a:lnTo>
                    <a:pt x="183896" y="146177"/>
                  </a:lnTo>
                  <a:lnTo>
                    <a:pt x="177419" y="146177"/>
                  </a:lnTo>
                  <a:lnTo>
                    <a:pt x="164846" y="139700"/>
                  </a:lnTo>
                  <a:lnTo>
                    <a:pt x="158750" y="139700"/>
                  </a:lnTo>
                  <a:lnTo>
                    <a:pt x="158750" y="146177"/>
                  </a:lnTo>
                  <a:lnTo>
                    <a:pt x="164846" y="158750"/>
                  </a:lnTo>
                  <a:lnTo>
                    <a:pt x="171323" y="165227"/>
                  </a:lnTo>
                  <a:lnTo>
                    <a:pt x="183896" y="171323"/>
                  </a:lnTo>
                  <a:lnTo>
                    <a:pt x="190373" y="177800"/>
                  </a:lnTo>
                  <a:lnTo>
                    <a:pt x="196469" y="177800"/>
                  </a:lnTo>
                  <a:lnTo>
                    <a:pt x="209423" y="184277"/>
                  </a:lnTo>
                  <a:lnTo>
                    <a:pt x="215646" y="184277"/>
                  </a:lnTo>
                  <a:lnTo>
                    <a:pt x="222123" y="184277"/>
                  </a:lnTo>
                  <a:lnTo>
                    <a:pt x="228600" y="177800"/>
                  </a:lnTo>
                  <a:lnTo>
                    <a:pt x="234696" y="171323"/>
                  </a:lnTo>
                  <a:lnTo>
                    <a:pt x="234696" y="165227"/>
                  </a:lnTo>
                  <a:lnTo>
                    <a:pt x="234696" y="158750"/>
                  </a:lnTo>
                  <a:lnTo>
                    <a:pt x="234696" y="146177"/>
                  </a:lnTo>
                  <a:lnTo>
                    <a:pt x="234696" y="139700"/>
                  </a:lnTo>
                  <a:lnTo>
                    <a:pt x="241173" y="139700"/>
                  </a:lnTo>
                  <a:lnTo>
                    <a:pt x="247269" y="152273"/>
                  </a:lnTo>
                  <a:lnTo>
                    <a:pt x="253746" y="158750"/>
                  </a:lnTo>
                  <a:lnTo>
                    <a:pt x="272796" y="171323"/>
                  </a:lnTo>
                  <a:lnTo>
                    <a:pt x="279273" y="184277"/>
                  </a:lnTo>
                  <a:lnTo>
                    <a:pt x="291846" y="190500"/>
                  </a:lnTo>
                  <a:lnTo>
                    <a:pt x="298323" y="196977"/>
                  </a:lnTo>
                  <a:lnTo>
                    <a:pt x="317119" y="203073"/>
                  </a:lnTo>
                  <a:lnTo>
                    <a:pt x="323596" y="203073"/>
                  </a:lnTo>
                  <a:lnTo>
                    <a:pt x="330073" y="203073"/>
                  </a:lnTo>
                  <a:lnTo>
                    <a:pt x="330073" y="196977"/>
                  </a:lnTo>
                </a:path>
                <a:path w="438150" h="203200">
                  <a:moveTo>
                    <a:pt x="387350" y="0"/>
                  </a:moveTo>
                  <a:lnTo>
                    <a:pt x="393446" y="6477"/>
                  </a:lnTo>
                  <a:lnTo>
                    <a:pt x="393446" y="12573"/>
                  </a:lnTo>
                  <a:lnTo>
                    <a:pt x="399923" y="19050"/>
                  </a:lnTo>
                  <a:lnTo>
                    <a:pt x="406019" y="25527"/>
                  </a:lnTo>
                </a:path>
                <a:path w="438150" h="203200">
                  <a:moveTo>
                    <a:pt x="438023" y="165227"/>
                  </a:moveTo>
                  <a:lnTo>
                    <a:pt x="431546" y="171323"/>
                  </a:lnTo>
                  <a:lnTo>
                    <a:pt x="425069" y="171323"/>
                  </a:lnTo>
                  <a:lnTo>
                    <a:pt x="418973" y="1713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2816859" y="5070728"/>
            <a:ext cx="1683385" cy="1188085"/>
            <a:chOff x="2816859" y="5070728"/>
            <a:chExt cx="1683385" cy="1188085"/>
          </a:xfrm>
        </p:grpSpPr>
        <p:sp>
          <p:nvSpPr>
            <p:cNvPr id="49" name="object 49"/>
            <p:cNvSpPr/>
            <p:nvPr/>
          </p:nvSpPr>
          <p:spPr>
            <a:xfrm>
              <a:off x="2826385" y="5080254"/>
              <a:ext cx="654685" cy="565785"/>
            </a:xfrm>
            <a:custGeom>
              <a:avLst/>
              <a:gdLst/>
              <a:ahLst/>
              <a:cxnLst/>
              <a:rect l="l" t="t" r="r" b="b"/>
              <a:pathLst>
                <a:path w="654685" h="565785">
                  <a:moveTo>
                    <a:pt x="209550" y="482727"/>
                  </a:moveTo>
                  <a:lnTo>
                    <a:pt x="209550" y="495300"/>
                  </a:lnTo>
                  <a:lnTo>
                    <a:pt x="216026" y="501777"/>
                  </a:lnTo>
                  <a:lnTo>
                    <a:pt x="222503" y="507936"/>
                  </a:lnTo>
                  <a:lnTo>
                    <a:pt x="235076" y="501777"/>
                  </a:lnTo>
                  <a:lnTo>
                    <a:pt x="260731" y="463677"/>
                  </a:lnTo>
                  <a:lnTo>
                    <a:pt x="273303" y="418973"/>
                  </a:lnTo>
                  <a:lnTo>
                    <a:pt x="292353" y="336550"/>
                  </a:lnTo>
                  <a:lnTo>
                    <a:pt x="292353" y="304927"/>
                  </a:lnTo>
                  <a:lnTo>
                    <a:pt x="292353" y="235077"/>
                  </a:lnTo>
                  <a:lnTo>
                    <a:pt x="292353" y="203327"/>
                  </a:lnTo>
                  <a:lnTo>
                    <a:pt x="292353" y="152273"/>
                  </a:lnTo>
                  <a:lnTo>
                    <a:pt x="292353" y="139700"/>
                  </a:lnTo>
                  <a:lnTo>
                    <a:pt x="285876" y="127000"/>
                  </a:lnTo>
                  <a:lnTo>
                    <a:pt x="285876" y="133477"/>
                  </a:lnTo>
                  <a:lnTo>
                    <a:pt x="292353" y="146177"/>
                  </a:lnTo>
                  <a:lnTo>
                    <a:pt x="292353" y="184277"/>
                  </a:lnTo>
                  <a:lnTo>
                    <a:pt x="292353" y="203327"/>
                  </a:lnTo>
                  <a:lnTo>
                    <a:pt x="292353" y="222123"/>
                  </a:lnTo>
                  <a:lnTo>
                    <a:pt x="298450" y="247650"/>
                  </a:lnTo>
                  <a:lnTo>
                    <a:pt x="298450" y="266700"/>
                  </a:lnTo>
                  <a:lnTo>
                    <a:pt x="304926" y="279273"/>
                  </a:lnTo>
                  <a:lnTo>
                    <a:pt x="311403" y="311023"/>
                  </a:lnTo>
                  <a:lnTo>
                    <a:pt x="317626" y="317500"/>
                  </a:lnTo>
                  <a:lnTo>
                    <a:pt x="330581" y="323977"/>
                  </a:lnTo>
                  <a:lnTo>
                    <a:pt x="349250" y="311023"/>
                  </a:lnTo>
                  <a:lnTo>
                    <a:pt x="355726" y="304927"/>
                  </a:lnTo>
                  <a:lnTo>
                    <a:pt x="362203" y="292354"/>
                  </a:lnTo>
                  <a:lnTo>
                    <a:pt x="368300" y="273177"/>
                  </a:lnTo>
                  <a:lnTo>
                    <a:pt x="368300" y="254127"/>
                  </a:lnTo>
                  <a:lnTo>
                    <a:pt x="374776" y="216027"/>
                  </a:lnTo>
                  <a:lnTo>
                    <a:pt x="374776" y="203327"/>
                  </a:lnTo>
                  <a:lnTo>
                    <a:pt x="374776" y="177800"/>
                  </a:lnTo>
                  <a:lnTo>
                    <a:pt x="374776" y="171323"/>
                  </a:lnTo>
                  <a:lnTo>
                    <a:pt x="374776" y="165227"/>
                  </a:lnTo>
                  <a:lnTo>
                    <a:pt x="374776" y="171323"/>
                  </a:lnTo>
                  <a:lnTo>
                    <a:pt x="381253" y="184277"/>
                  </a:lnTo>
                  <a:lnTo>
                    <a:pt x="381253" y="190373"/>
                  </a:lnTo>
                  <a:lnTo>
                    <a:pt x="387350" y="203327"/>
                  </a:lnTo>
                  <a:lnTo>
                    <a:pt x="393826" y="222123"/>
                  </a:lnTo>
                  <a:lnTo>
                    <a:pt x="393826" y="235077"/>
                  </a:lnTo>
                  <a:lnTo>
                    <a:pt x="400303" y="241173"/>
                  </a:lnTo>
                  <a:lnTo>
                    <a:pt x="406526" y="254127"/>
                  </a:lnTo>
                  <a:lnTo>
                    <a:pt x="406526" y="260223"/>
                  </a:lnTo>
                  <a:lnTo>
                    <a:pt x="413003" y="266700"/>
                  </a:lnTo>
                  <a:lnTo>
                    <a:pt x="419100" y="266700"/>
                  </a:lnTo>
                  <a:lnTo>
                    <a:pt x="419100" y="273177"/>
                  </a:lnTo>
                  <a:lnTo>
                    <a:pt x="425576" y="273177"/>
                  </a:lnTo>
                  <a:lnTo>
                    <a:pt x="432053" y="273177"/>
                  </a:lnTo>
                </a:path>
                <a:path w="654685" h="565785">
                  <a:moveTo>
                    <a:pt x="540003" y="158750"/>
                  </a:moveTo>
                  <a:lnTo>
                    <a:pt x="540003" y="158750"/>
                  </a:lnTo>
                  <a:lnTo>
                    <a:pt x="622426" y="158750"/>
                  </a:lnTo>
                  <a:lnTo>
                    <a:pt x="635126" y="165227"/>
                  </a:lnTo>
                </a:path>
                <a:path w="654685" h="565785">
                  <a:moveTo>
                    <a:pt x="565276" y="209550"/>
                  </a:moveTo>
                  <a:lnTo>
                    <a:pt x="584326" y="216027"/>
                  </a:lnTo>
                  <a:lnTo>
                    <a:pt x="590803" y="216027"/>
                  </a:lnTo>
                  <a:lnTo>
                    <a:pt x="603376" y="222123"/>
                  </a:lnTo>
                  <a:lnTo>
                    <a:pt x="622426" y="222123"/>
                  </a:lnTo>
                  <a:lnTo>
                    <a:pt x="635126" y="222123"/>
                  </a:lnTo>
                  <a:lnTo>
                    <a:pt x="647700" y="222123"/>
                  </a:lnTo>
                  <a:lnTo>
                    <a:pt x="654176" y="222123"/>
                  </a:lnTo>
                </a:path>
                <a:path w="654685" h="565785">
                  <a:moveTo>
                    <a:pt x="381253" y="38100"/>
                  </a:moveTo>
                  <a:lnTo>
                    <a:pt x="374776" y="31623"/>
                  </a:lnTo>
                  <a:lnTo>
                    <a:pt x="368300" y="25527"/>
                  </a:lnTo>
                  <a:lnTo>
                    <a:pt x="362203" y="19050"/>
                  </a:lnTo>
                  <a:lnTo>
                    <a:pt x="349250" y="6477"/>
                  </a:lnTo>
                  <a:lnTo>
                    <a:pt x="336676" y="6477"/>
                  </a:lnTo>
                  <a:lnTo>
                    <a:pt x="330581" y="0"/>
                  </a:lnTo>
                  <a:lnTo>
                    <a:pt x="317626" y="0"/>
                  </a:lnTo>
                  <a:lnTo>
                    <a:pt x="292353" y="0"/>
                  </a:lnTo>
                  <a:lnTo>
                    <a:pt x="273303" y="0"/>
                  </a:lnTo>
                  <a:lnTo>
                    <a:pt x="260731" y="6477"/>
                  </a:lnTo>
                  <a:lnTo>
                    <a:pt x="241553" y="12573"/>
                  </a:lnTo>
                  <a:lnTo>
                    <a:pt x="203453" y="31623"/>
                  </a:lnTo>
                  <a:lnTo>
                    <a:pt x="158750" y="50673"/>
                  </a:lnTo>
                  <a:lnTo>
                    <a:pt x="139700" y="63754"/>
                  </a:lnTo>
                  <a:lnTo>
                    <a:pt x="120650" y="69850"/>
                  </a:lnTo>
                  <a:lnTo>
                    <a:pt x="108076" y="82423"/>
                  </a:lnTo>
                  <a:lnTo>
                    <a:pt x="82803" y="95377"/>
                  </a:lnTo>
                  <a:lnTo>
                    <a:pt x="69850" y="101473"/>
                  </a:lnTo>
                  <a:lnTo>
                    <a:pt x="50800" y="114427"/>
                  </a:lnTo>
                  <a:lnTo>
                    <a:pt x="44703" y="120523"/>
                  </a:lnTo>
                  <a:lnTo>
                    <a:pt x="44703" y="133477"/>
                  </a:lnTo>
                  <a:lnTo>
                    <a:pt x="38226" y="146177"/>
                  </a:lnTo>
                  <a:lnTo>
                    <a:pt x="38226" y="158750"/>
                  </a:lnTo>
                  <a:lnTo>
                    <a:pt x="38226" y="171323"/>
                  </a:lnTo>
                  <a:lnTo>
                    <a:pt x="44703" y="203327"/>
                  </a:lnTo>
                  <a:lnTo>
                    <a:pt x="44703" y="216027"/>
                  </a:lnTo>
                  <a:lnTo>
                    <a:pt x="50800" y="247650"/>
                  </a:lnTo>
                  <a:lnTo>
                    <a:pt x="44703" y="266700"/>
                  </a:lnTo>
                  <a:lnTo>
                    <a:pt x="38226" y="311023"/>
                  </a:lnTo>
                  <a:lnTo>
                    <a:pt x="32131" y="330073"/>
                  </a:lnTo>
                  <a:lnTo>
                    <a:pt x="25653" y="374777"/>
                  </a:lnTo>
                  <a:lnTo>
                    <a:pt x="19176" y="399923"/>
                  </a:lnTo>
                  <a:lnTo>
                    <a:pt x="12953" y="418973"/>
                  </a:lnTo>
                  <a:lnTo>
                    <a:pt x="6476" y="457200"/>
                  </a:lnTo>
                  <a:lnTo>
                    <a:pt x="0" y="495300"/>
                  </a:lnTo>
                  <a:lnTo>
                    <a:pt x="0" y="507936"/>
                  </a:lnTo>
                  <a:lnTo>
                    <a:pt x="0" y="520890"/>
                  </a:lnTo>
                  <a:lnTo>
                    <a:pt x="0" y="533488"/>
                  </a:lnTo>
                  <a:lnTo>
                    <a:pt x="6476" y="546087"/>
                  </a:lnTo>
                  <a:lnTo>
                    <a:pt x="12953" y="552577"/>
                  </a:lnTo>
                  <a:lnTo>
                    <a:pt x="25653" y="558698"/>
                  </a:lnTo>
                  <a:lnTo>
                    <a:pt x="38226" y="558698"/>
                  </a:lnTo>
                  <a:lnTo>
                    <a:pt x="57276" y="565175"/>
                  </a:lnTo>
                  <a:lnTo>
                    <a:pt x="216026" y="565175"/>
                  </a:lnTo>
                  <a:lnTo>
                    <a:pt x="292353" y="558698"/>
                  </a:lnTo>
                  <a:lnTo>
                    <a:pt x="330581" y="558698"/>
                  </a:lnTo>
                  <a:lnTo>
                    <a:pt x="368300" y="552577"/>
                  </a:lnTo>
                  <a:lnTo>
                    <a:pt x="406526" y="552577"/>
                  </a:lnTo>
                  <a:lnTo>
                    <a:pt x="438150" y="552577"/>
                  </a:lnTo>
                  <a:lnTo>
                    <a:pt x="463676" y="546087"/>
                  </a:lnTo>
                  <a:lnTo>
                    <a:pt x="501903" y="539610"/>
                  </a:lnTo>
                  <a:lnTo>
                    <a:pt x="514476" y="539610"/>
                  </a:lnTo>
                  <a:lnTo>
                    <a:pt x="527050" y="533488"/>
                  </a:lnTo>
                  <a:lnTo>
                    <a:pt x="533526" y="533488"/>
                  </a:lnTo>
                  <a:lnTo>
                    <a:pt x="533526" y="527011"/>
                  </a:lnTo>
                  <a:lnTo>
                    <a:pt x="533526" y="520890"/>
                  </a:lnTo>
                  <a:lnTo>
                    <a:pt x="520953" y="507936"/>
                  </a:lnTo>
                  <a:lnTo>
                    <a:pt x="520953" y="495300"/>
                  </a:lnTo>
                  <a:lnTo>
                    <a:pt x="514476" y="482727"/>
                  </a:lnTo>
                  <a:lnTo>
                    <a:pt x="508000" y="463677"/>
                  </a:lnTo>
                  <a:lnTo>
                    <a:pt x="508000" y="444627"/>
                  </a:lnTo>
                  <a:lnTo>
                    <a:pt x="501903" y="393827"/>
                  </a:lnTo>
                  <a:lnTo>
                    <a:pt x="501903" y="368300"/>
                  </a:lnTo>
                  <a:lnTo>
                    <a:pt x="501903" y="298450"/>
                  </a:lnTo>
                  <a:lnTo>
                    <a:pt x="501903" y="266700"/>
                  </a:lnTo>
                  <a:lnTo>
                    <a:pt x="514476" y="196850"/>
                  </a:lnTo>
                  <a:lnTo>
                    <a:pt x="527050" y="171323"/>
                  </a:lnTo>
                  <a:lnTo>
                    <a:pt x="533526" y="146177"/>
                  </a:lnTo>
                  <a:lnTo>
                    <a:pt x="540003" y="127000"/>
                  </a:lnTo>
                  <a:lnTo>
                    <a:pt x="540003" y="101473"/>
                  </a:lnTo>
                  <a:lnTo>
                    <a:pt x="540003" y="88900"/>
                  </a:lnTo>
                  <a:lnTo>
                    <a:pt x="533526" y="82423"/>
                  </a:lnTo>
                  <a:lnTo>
                    <a:pt x="527050" y="76327"/>
                  </a:lnTo>
                  <a:lnTo>
                    <a:pt x="520953" y="69850"/>
                  </a:lnTo>
                  <a:lnTo>
                    <a:pt x="508000" y="63754"/>
                  </a:lnTo>
                  <a:lnTo>
                    <a:pt x="495426" y="57150"/>
                  </a:lnTo>
                  <a:lnTo>
                    <a:pt x="463676" y="50673"/>
                  </a:lnTo>
                  <a:lnTo>
                    <a:pt x="444626" y="50673"/>
                  </a:lnTo>
                  <a:lnTo>
                    <a:pt x="419100" y="50673"/>
                  </a:lnTo>
                  <a:lnTo>
                    <a:pt x="393826" y="44577"/>
                  </a:lnTo>
                  <a:lnTo>
                    <a:pt x="330581" y="44577"/>
                  </a:lnTo>
                  <a:lnTo>
                    <a:pt x="298450" y="44577"/>
                  </a:lnTo>
                  <a:lnTo>
                    <a:pt x="241553" y="57150"/>
                  </a:lnTo>
                  <a:lnTo>
                    <a:pt x="216026" y="6375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85159" y="5820218"/>
              <a:ext cx="152655" cy="16485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417189" y="5854941"/>
              <a:ext cx="165100" cy="114935"/>
            </a:xfrm>
            <a:custGeom>
              <a:avLst/>
              <a:gdLst/>
              <a:ahLst/>
              <a:cxnLst/>
              <a:rect l="l" t="t" r="r" b="b"/>
              <a:pathLst>
                <a:path w="165100" h="114935">
                  <a:moveTo>
                    <a:pt x="75946" y="6489"/>
                  </a:moveTo>
                  <a:lnTo>
                    <a:pt x="75946" y="6489"/>
                  </a:lnTo>
                  <a:lnTo>
                    <a:pt x="158750" y="6489"/>
                  </a:lnTo>
                  <a:lnTo>
                    <a:pt x="164846" y="0"/>
                  </a:lnTo>
                </a:path>
                <a:path w="165100" h="114935">
                  <a:moveTo>
                    <a:pt x="75946" y="63360"/>
                  </a:moveTo>
                  <a:lnTo>
                    <a:pt x="88900" y="69850"/>
                  </a:lnTo>
                  <a:lnTo>
                    <a:pt x="75946" y="63360"/>
                  </a:lnTo>
                  <a:lnTo>
                    <a:pt x="94996" y="69850"/>
                  </a:lnTo>
                  <a:lnTo>
                    <a:pt x="120650" y="69850"/>
                  </a:lnTo>
                  <a:lnTo>
                    <a:pt x="133223" y="63360"/>
                  </a:lnTo>
                  <a:lnTo>
                    <a:pt x="152273" y="57251"/>
                  </a:lnTo>
                  <a:lnTo>
                    <a:pt x="158750" y="57251"/>
                  </a:lnTo>
                </a:path>
                <a:path w="165100" h="114935">
                  <a:moveTo>
                    <a:pt x="0" y="108000"/>
                  </a:moveTo>
                  <a:lnTo>
                    <a:pt x="6096" y="114490"/>
                  </a:lnTo>
                  <a:lnTo>
                    <a:pt x="6096" y="108000"/>
                  </a:lnTo>
                  <a:lnTo>
                    <a:pt x="12573" y="1015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69486" y="5851905"/>
              <a:ext cx="139574" cy="13317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007612" y="5848464"/>
              <a:ext cx="298450" cy="267335"/>
            </a:xfrm>
            <a:custGeom>
              <a:avLst/>
              <a:gdLst/>
              <a:ahLst/>
              <a:cxnLst/>
              <a:rect l="l" t="t" r="r" b="b"/>
              <a:pathLst>
                <a:path w="298450" h="267335">
                  <a:moveTo>
                    <a:pt x="0" y="69837"/>
                  </a:moveTo>
                  <a:lnTo>
                    <a:pt x="12573" y="69837"/>
                  </a:lnTo>
                  <a:lnTo>
                    <a:pt x="19050" y="63728"/>
                  </a:lnTo>
                  <a:lnTo>
                    <a:pt x="31623" y="63728"/>
                  </a:lnTo>
                  <a:lnTo>
                    <a:pt x="50800" y="57238"/>
                  </a:lnTo>
                  <a:lnTo>
                    <a:pt x="57276" y="57238"/>
                  </a:lnTo>
                  <a:lnTo>
                    <a:pt x="63753" y="57238"/>
                  </a:lnTo>
                  <a:lnTo>
                    <a:pt x="69850" y="51117"/>
                  </a:lnTo>
                </a:path>
                <a:path w="298450" h="267335">
                  <a:moveTo>
                    <a:pt x="88900" y="266763"/>
                  </a:moveTo>
                  <a:lnTo>
                    <a:pt x="95376" y="260642"/>
                  </a:lnTo>
                  <a:lnTo>
                    <a:pt x="95376" y="254165"/>
                  </a:lnTo>
                  <a:lnTo>
                    <a:pt x="107950" y="228599"/>
                  </a:lnTo>
                  <a:lnTo>
                    <a:pt x="114426" y="216001"/>
                  </a:lnTo>
                  <a:lnTo>
                    <a:pt x="120523" y="196926"/>
                  </a:lnTo>
                  <a:lnTo>
                    <a:pt x="133476" y="184327"/>
                  </a:lnTo>
                  <a:lnTo>
                    <a:pt x="146176" y="146164"/>
                  </a:lnTo>
                  <a:lnTo>
                    <a:pt x="146176" y="127088"/>
                  </a:lnTo>
                  <a:lnTo>
                    <a:pt x="152273" y="101879"/>
                  </a:lnTo>
                  <a:lnTo>
                    <a:pt x="158750" y="82803"/>
                  </a:lnTo>
                  <a:lnTo>
                    <a:pt x="165226" y="63728"/>
                  </a:lnTo>
                  <a:lnTo>
                    <a:pt x="177800" y="38163"/>
                  </a:lnTo>
                  <a:lnTo>
                    <a:pt x="177800" y="25565"/>
                  </a:lnTo>
                  <a:lnTo>
                    <a:pt x="177800" y="19088"/>
                  </a:lnTo>
                  <a:lnTo>
                    <a:pt x="177800" y="32042"/>
                  </a:lnTo>
                  <a:lnTo>
                    <a:pt x="177800" y="51117"/>
                  </a:lnTo>
                  <a:lnTo>
                    <a:pt x="177800" y="69837"/>
                  </a:lnTo>
                  <a:lnTo>
                    <a:pt x="184276" y="82803"/>
                  </a:lnTo>
                  <a:lnTo>
                    <a:pt x="184276" y="95402"/>
                  </a:lnTo>
                  <a:lnTo>
                    <a:pt x="190373" y="108000"/>
                  </a:lnTo>
                  <a:lnTo>
                    <a:pt x="196850" y="120967"/>
                  </a:lnTo>
                  <a:lnTo>
                    <a:pt x="203326" y="127088"/>
                  </a:lnTo>
                  <a:lnTo>
                    <a:pt x="216026" y="127088"/>
                  </a:lnTo>
                  <a:lnTo>
                    <a:pt x="228600" y="127088"/>
                  </a:lnTo>
                  <a:lnTo>
                    <a:pt x="241173" y="120967"/>
                  </a:lnTo>
                  <a:lnTo>
                    <a:pt x="254126" y="108000"/>
                  </a:lnTo>
                  <a:lnTo>
                    <a:pt x="260223" y="95402"/>
                  </a:lnTo>
                  <a:lnTo>
                    <a:pt x="273176" y="69837"/>
                  </a:lnTo>
                  <a:lnTo>
                    <a:pt x="279400" y="57238"/>
                  </a:lnTo>
                  <a:lnTo>
                    <a:pt x="285876" y="25565"/>
                  </a:lnTo>
                  <a:lnTo>
                    <a:pt x="285876" y="12966"/>
                  </a:lnTo>
                  <a:lnTo>
                    <a:pt x="292353" y="0"/>
                  </a:lnTo>
                  <a:lnTo>
                    <a:pt x="292353" y="88925"/>
                  </a:lnTo>
                  <a:lnTo>
                    <a:pt x="298450" y="101879"/>
                  </a:lnTo>
                  <a:lnTo>
                    <a:pt x="298450" y="12096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398139" y="5842343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-9525" y="3060"/>
                  </a:moveTo>
                  <a:lnTo>
                    <a:pt x="9525" y="3060"/>
                  </a:lnTo>
                </a:path>
              </a:pathLst>
            </a:custGeom>
            <a:ln w="612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98089" y="5696191"/>
              <a:ext cx="1492250" cy="553085"/>
            </a:xfrm>
            <a:custGeom>
              <a:avLst/>
              <a:gdLst/>
              <a:ahLst/>
              <a:cxnLst/>
              <a:rect l="l" t="t" r="r" b="b"/>
              <a:pathLst>
                <a:path w="1492250" h="553085">
                  <a:moveTo>
                    <a:pt x="304673" y="539635"/>
                  </a:moveTo>
                  <a:lnTo>
                    <a:pt x="330200" y="546112"/>
                  </a:lnTo>
                  <a:lnTo>
                    <a:pt x="304673" y="539635"/>
                  </a:lnTo>
                  <a:lnTo>
                    <a:pt x="355346" y="552602"/>
                  </a:lnTo>
                  <a:lnTo>
                    <a:pt x="412623" y="552602"/>
                  </a:lnTo>
                  <a:lnTo>
                    <a:pt x="444246" y="552602"/>
                  </a:lnTo>
                  <a:lnTo>
                    <a:pt x="533273" y="552602"/>
                  </a:lnTo>
                  <a:lnTo>
                    <a:pt x="590423" y="546112"/>
                  </a:lnTo>
                  <a:lnTo>
                    <a:pt x="641223" y="546112"/>
                  </a:lnTo>
                  <a:lnTo>
                    <a:pt x="704596" y="539635"/>
                  </a:lnTo>
                  <a:lnTo>
                    <a:pt x="761873" y="539635"/>
                  </a:lnTo>
                  <a:lnTo>
                    <a:pt x="882396" y="533514"/>
                  </a:lnTo>
                  <a:lnTo>
                    <a:pt x="946150" y="527037"/>
                  </a:lnTo>
                  <a:lnTo>
                    <a:pt x="1066800" y="520560"/>
                  </a:lnTo>
                  <a:lnTo>
                    <a:pt x="1117473" y="520560"/>
                  </a:lnTo>
                  <a:lnTo>
                    <a:pt x="1161796" y="514438"/>
                  </a:lnTo>
                  <a:lnTo>
                    <a:pt x="1206373" y="514438"/>
                  </a:lnTo>
                  <a:lnTo>
                    <a:pt x="1232027" y="514438"/>
                  </a:lnTo>
                  <a:lnTo>
                    <a:pt x="1257173" y="514438"/>
                  </a:lnTo>
                  <a:lnTo>
                    <a:pt x="1276223" y="520560"/>
                  </a:lnTo>
                </a:path>
                <a:path w="1492250" h="553085">
                  <a:moveTo>
                    <a:pt x="101600" y="0"/>
                  </a:moveTo>
                  <a:lnTo>
                    <a:pt x="101600" y="6476"/>
                  </a:lnTo>
                  <a:lnTo>
                    <a:pt x="101600" y="0"/>
                  </a:lnTo>
                  <a:lnTo>
                    <a:pt x="101600" y="12598"/>
                  </a:lnTo>
                  <a:lnTo>
                    <a:pt x="107696" y="19075"/>
                  </a:lnTo>
                  <a:lnTo>
                    <a:pt x="114173" y="50761"/>
                  </a:lnTo>
                  <a:lnTo>
                    <a:pt x="114173" y="76314"/>
                  </a:lnTo>
                  <a:lnTo>
                    <a:pt x="120650" y="95402"/>
                  </a:lnTo>
                  <a:lnTo>
                    <a:pt x="126746" y="120599"/>
                  </a:lnTo>
                  <a:lnTo>
                    <a:pt x="126746" y="139674"/>
                  </a:lnTo>
                  <a:lnTo>
                    <a:pt x="133223" y="171361"/>
                  </a:lnTo>
                  <a:lnTo>
                    <a:pt x="133223" y="228600"/>
                  </a:lnTo>
                  <a:lnTo>
                    <a:pt x="133223" y="260273"/>
                  </a:lnTo>
                  <a:lnTo>
                    <a:pt x="133223" y="291960"/>
                  </a:lnTo>
                  <a:lnTo>
                    <a:pt x="139700" y="317512"/>
                  </a:lnTo>
                  <a:lnTo>
                    <a:pt x="139700" y="349199"/>
                  </a:lnTo>
                  <a:lnTo>
                    <a:pt x="145923" y="393839"/>
                  </a:lnTo>
                  <a:lnTo>
                    <a:pt x="152400" y="412915"/>
                  </a:lnTo>
                  <a:lnTo>
                    <a:pt x="171450" y="438111"/>
                  </a:lnTo>
                  <a:lnTo>
                    <a:pt x="177546" y="450710"/>
                  </a:lnTo>
                  <a:lnTo>
                    <a:pt x="190500" y="457199"/>
                  </a:lnTo>
                  <a:lnTo>
                    <a:pt x="215646" y="463677"/>
                  </a:lnTo>
                  <a:lnTo>
                    <a:pt x="234823" y="463677"/>
                  </a:lnTo>
                  <a:lnTo>
                    <a:pt x="253873" y="463677"/>
                  </a:lnTo>
                  <a:lnTo>
                    <a:pt x="279400" y="463677"/>
                  </a:lnTo>
                  <a:lnTo>
                    <a:pt x="311150" y="463677"/>
                  </a:lnTo>
                  <a:lnTo>
                    <a:pt x="381000" y="463677"/>
                  </a:lnTo>
                  <a:lnTo>
                    <a:pt x="419100" y="463677"/>
                  </a:lnTo>
                  <a:lnTo>
                    <a:pt x="463423" y="469798"/>
                  </a:lnTo>
                  <a:lnTo>
                    <a:pt x="514096" y="469798"/>
                  </a:lnTo>
                  <a:lnTo>
                    <a:pt x="564896" y="476275"/>
                  </a:lnTo>
                  <a:lnTo>
                    <a:pt x="622173" y="476275"/>
                  </a:lnTo>
                  <a:lnTo>
                    <a:pt x="742696" y="482752"/>
                  </a:lnTo>
                  <a:lnTo>
                    <a:pt x="806450" y="482752"/>
                  </a:lnTo>
                  <a:lnTo>
                    <a:pt x="927100" y="482752"/>
                  </a:lnTo>
                  <a:lnTo>
                    <a:pt x="990473" y="482752"/>
                  </a:lnTo>
                  <a:lnTo>
                    <a:pt x="1054100" y="482752"/>
                  </a:lnTo>
                  <a:lnTo>
                    <a:pt x="1110996" y="482752"/>
                  </a:lnTo>
                  <a:lnTo>
                    <a:pt x="1168273" y="476275"/>
                  </a:lnTo>
                  <a:lnTo>
                    <a:pt x="1225550" y="476275"/>
                  </a:lnTo>
                  <a:lnTo>
                    <a:pt x="1327023" y="469798"/>
                  </a:lnTo>
                  <a:lnTo>
                    <a:pt x="1365123" y="469798"/>
                  </a:lnTo>
                  <a:lnTo>
                    <a:pt x="1428496" y="463677"/>
                  </a:lnTo>
                  <a:lnTo>
                    <a:pt x="1447673" y="463677"/>
                  </a:lnTo>
                  <a:lnTo>
                    <a:pt x="1466723" y="463677"/>
                  </a:lnTo>
                  <a:lnTo>
                    <a:pt x="1479296" y="457199"/>
                  </a:lnTo>
                  <a:lnTo>
                    <a:pt x="1485773" y="457199"/>
                  </a:lnTo>
                  <a:lnTo>
                    <a:pt x="1485773" y="444601"/>
                  </a:lnTo>
                  <a:lnTo>
                    <a:pt x="1479296" y="438111"/>
                  </a:lnTo>
                  <a:lnTo>
                    <a:pt x="1466723" y="419036"/>
                  </a:lnTo>
                  <a:lnTo>
                    <a:pt x="1460627" y="412915"/>
                  </a:lnTo>
                  <a:lnTo>
                    <a:pt x="1454150" y="399961"/>
                  </a:lnTo>
                  <a:lnTo>
                    <a:pt x="1447673" y="387349"/>
                  </a:lnTo>
                  <a:lnTo>
                    <a:pt x="1441450" y="374751"/>
                  </a:lnTo>
                  <a:lnTo>
                    <a:pt x="1441450" y="362153"/>
                  </a:lnTo>
                  <a:lnTo>
                    <a:pt x="1441450" y="324002"/>
                  </a:lnTo>
                  <a:lnTo>
                    <a:pt x="1447673" y="304914"/>
                  </a:lnTo>
                  <a:lnTo>
                    <a:pt x="1454150" y="279361"/>
                  </a:lnTo>
                  <a:lnTo>
                    <a:pt x="1460627" y="260273"/>
                  </a:lnTo>
                  <a:lnTo>
                    <a:pt x="1473200" y="209511"/>
                  </a:lnTo>
                  <a:lnTo>
                    <a:pt x="1479296" y="190436"/>
                  </a:lnTo>
                  <a:lnTo>
                    <a:pt x="1479296" y="165239"/>
                  </a:lnTo>
                  <a:lnTo>
                    <a:pt x="1485773" y="146151"/>
                  </a:lnTo>
                  <a:lnTo>
                    <a:pt x="1492250" y="127076"/>
                  </a:lnTo>
                  <a:lnTo>
                    <a:pt x="1492250" y="114477"/>
                  </a:lnTo>
                  <a:lnTo>
                    <a:pt x="1492250" y="101511"/>
                  </a:lnTo>
                  <a:lnTo>
                    <a:pt x="1492250" y="88912"/>
                  </a:lnTo>
                  <a:lnTo>
                    <a:pt x="1492250" y="82435"/>
                  </a:lnTo>
                  <a:lnTo>
                    <a:pt x="1492250" y="76314"/>
                  </a:lnTo>
                  <a:lnTo>
                    <a:pt x="1485773" y="69837"/>
                  </a:lnTo>
                  <a:lnTo>
                    <a:pt x="1479296" y="69837"/>
                  </a:lnTo>
                  <a:lnTo>
                    <a:pt x="1466723" y="63360"/>
                  </a:lnTo>
                  <a:lnTo>
                    <a:pt x="1454150" y="57238"/>
                  </a:lnTo>
                  <a:lnTo>
                    <a:pt x="1225550" y="57238"/>
                  </a:lnTo>
                  <a:lnTo>
                    <a:pt x="1187323" y="63360"/>
                  </a:lnTo>
                  <a:lnTo>
                    <a:pt x="1079373" y="63360"/>
                  </a:lnTo>
                  <a:lnTo>
                    <a:pt x="1016000" y="69837"/>
                  </a:lnTo>
                  <a:lnTo>
                    <a:pt x="876300" y="69837"/>
                  </a:lnTo>
                  <a:lnTo>
                    <a:pt x="806450" y="69837"/>
                  </a:lnTo>
                  <a:lnTo>
                    <a:pt x="723646" y="76314"/>
                  </a:lnTo>
                  <a:lnTo>
                    <a:pt x="564896" y="76314"/>
                  </a:lnTo>
                  <a:lnTo>
                    <a:pt x="482473" y="82435"/>
                  </a:lnTo>
                  <a:lnTo>
                    <a:pt x="412623" y="82435"/>
                  </a:lnTo>
                  <a:lnTo>
                    <a:pt x="272923" y="95402"/>
                  </a:lnTo>
                  <a:lnTo>
                    <a:pt x="215646" y="101511"/>
                  </a:lnTo>
                  <a:lnTo>
                    <a:pt x="164973" y="108000"/>
                  </a:lnTo>
                  <a:lnTo>
                    <a:pt x="114173" y="114477"/>
                  </a:lnTo>
                  <a:lnTo>
                    <a:pt x="44323" y="120599"/>
                  </a:lnTo>
                  <a:lnTo>
                    <a:pt x="18796" y="120599"/>
                  </a:lnTo>
                  <a:lnTo>
                    <a:pt x="0" y="12059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3645789" y="5105780"/>
            <a:ext cx="266700" cy="165100"/>
          </a:xfrm>
          <a:custGeom>
            <a:avLst/>
            <a:gdLst/>
            <a:ahLst/>
            <a:cxnLst/>
            <a:rect l="l" t="t" r="r" b="b"/>
            <a:pathLst>
              <a:path w="266700" h="165100">
                <a:moveTo>
                  <a:pt x="75946" y="0"/>
                </a:moveTo>
                <a:lnTo>
                  <a:pt x="69850" y="0"/>
                </a:lnTo>
                <a:lnTo>
                  <a:pt x="69850" y="12573"/>
                </a:lnTo>
                <a:lnTo>
                  <a:pt x="69850" y="25146"/>
                </a:lnTo>
                <a:lnTo>
                  <a:pt x="69850" y="38227"/>
                </a:lnTo>
                <a:lnTo>
                  <a:pt x="69850" y="50800"/>
                </a:lnTo>
                <a:lnTo>
                  <a:pt x="75946" y="63373"/>
                </a:lnTo>
                <a:lnTo>
                  <a:pt x="88900" y="88900"/>
                </a:lnTo>
                <a:lnTo>
                  <a:pt x="94996" y="101473"/>
                </a:lnTo>
                <a:lnTo>
                  <a:pt x="94996" y="107950"/>
                </a:lnTo>
                <a:lnTo>
                  <a:pt x="101473" y="120650"/>
                </a:lnTo>
                <a:lnTo>
                  <a:pt x="107950" y="133223"/>
                </a:lnTo>
              </a:path>
              <a:path w="266700" h="165100">
                <a:moveTo>
                  <a:pt x="0" y="164846"/>
                </a:moveTo>
                <a:lnTo>
                  <a:pt x="25146" y="164846"/>
                </a:lnTo>
                <a:lnTo>
                  <a:pt x="44323" y="164846"/>
                </a:lnTo>
                <a:lnTo>
                  <a:pt x="63373" y="164846"/>
                </a:lnTo>
                <a:lnTo>
                  <a:pt x="114173" y="158750"/>
                </a:lnTo>
                <a:lnTo>
                  <a:pt x="145796" y="152273"/>
                </a:lnTo>
                <a:lnTo>
                  <a:pt x="203073" y="139700"/>
                </a:lnTo>
                <a:lnTo>
                  <a:pt x="228600" y="139700"/>
                </a:lnTo>
                <a:lnTo>
                  <a:pt x="253746" y="139700"/>
                </a:lnTo>
                <a:lnTo>
                  <a:pt x="266700" y="1397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44213" y="5350001"/>
            <a:ext cx="145797" cy="95378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4182363" y="4988305"/>
            <a:ext cx="215900" cy="311150"/>
            <a:chOff x="4182363" y="4988305"/>
            <a:chExt cx="215900" cy="311150"/>
          </a:xfrm>
        </p:grpSpPr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82363" y="5102351"/>
              <a:ext cx="215647" cy="19697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52213" y="4988305"/>
              <a:ext cx="145797" cy="82424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4267834" y="5019928"/>
            <a:ext cx="606425" cy="488950"/>
            <a:chOff x="4267834" y="5019928"/>
            <a:chExt cx="606425" cy="488950"/>
          </a:xfrm>
        </p:grpSpPr>
        <p:sp>
          <p:nvSpPr>
            <p:cNvPr id="62" name="object 62"/>
            <p:cNvSpPr/>
            <p:nvPr/>
          </p:nvSpPr>
          <p:spPr>
            <a:xfrm>
              <a:off x="4267834" y="5385181"/>
              <a:ext cx="228600" cy="114300"/>
            </a:xfrm>
            <a:custGeom>
              <a:avLst/>
              <a:gdLst/>
              <a:ahLst/>
              <a:cxnLst/>
              <a:rect l="l" t="t" r="r" b="b"/>
              <a:pathLst>
                <a:path w="228600" h="114300">
                  <a:moveTo>
                    <a:pt x="12953" y="25146"/>
                  </a:moveTo>
                  <a:lnTo>
                    <a:pt x="12953" y="31623"/>
                  </a:lnTo>
                  <a:lnTo>
                    <a:pt x="12953" y="44196"/>
                  </a:lnTo>
                  <a:lnTo>
                    <a:pt x="19176" y="50673"/>
                  </a:lnTo>
                  <a:lnTo>
                    <a:pt x="25653" y="69850"/>
                  </a:lnTo>
                  <a:lnTo>
                    <a:pt x="32130" y="82423"/>
                  </a:lnTo>
                  <a:lnTo>
                    <a:pt x="32130" y="88900"/>
                  </a:lnTo>
                  <a:lnTo>
                    <a:pt x="38226" y="107950"/>
                  </a:lnTo>
                  <a:lnTo>
                    <a:pt x="44703" y="114046"/>
                  </a:lnTo>
                </a:path>
                <a:path w="228600" h="114300">
                  <a:moveTo>
                    <a:pt x="0" y="6096"/>
                  </a:moveTo>
                  <a:lnTo>
                    <a:pt x="6476" y="6096"/>
                  </a:lnTo>
                  <a:lnTo>
                    <a:pt x="12953" y="6096"/>
                  </a:lnTo>
                  <a:lnTo>
                    <a:pt x="19176" y="6096"/>
                  </a:lnTo>
                </a:path>
                <a:path w="228600" h="114300">
                  <a:moveTo>
                    <a:pt x="101853" y="0"/>
                  </a:moveTo>
                  <a:lnTo>
                    <a:pt x="108076" y="0"/>
                  </a:lnTo>
                  <a:lnTo>
                    <a:pt x="127126" y="0"/>
                  </a:lnTo>
                  <a:lnTo>
                    <a:pt x="133603" y="0"/>
                  </a:lnTo>
                  <a:lnTo>
                    <a:pt x="146176" y="0"/>
                  </a:lnTo>
                  <a:lnTo>
                    <a:pt x="152653" y="0"/>
                  </a:lnTo>
                  <a:lnTo>
                    <a:pt x="158750" y="0"/>
                  </a:lnTo>
                </a:path>
                <a:path w="228600" h="114300">
                  <a:moveTo>
                    <a:pt x="95376" y="57150"/>
                  </a:moveTo>
                  <a:lnTo>
                    <a:pt x="108076" y="57150"/>
                  </a:lnTo>
                  <a:lnTo>
                    <a:pt x="95376" y="57150"/>
                  </a:lnTo>
                  <a:lnTo>
                    <a:pt x="120650" y="57150"/>
                  </a:lnTo>
                  <a:lnTo>
                    <a:pt x="127126" y="57150"/>
                  </a:lnTo>
                  <a:lnTo>
                    <a:pt x="139700" y="57150"/>
                  </a:lnTo>
                  <a:lnTo>
                    <a:pt x="152653" y="57150"/>
                  </a:lnTo>
                  <a:lnTo>
                    <a:pt x="158750" y="50673"/>
                  </a:lnTo>
                </a:path>
                <a:path w="228600" h="114300">
                  <a:moveTo>
                    <a:pt x="209550" y="44196"/>
                  </a:moveTo>
                  <a:lnTo>
                    <a:pt x="209550" y="50673"/>
                  </a:lnTo>
                  <a:lnTo>
                    <a:pt x="209550" y="69850"/>
                  </a:lnTo>
                  <a:lnTo>
                    <a:pt x="216026" y="75946"/>
                  </a:lnTo>
                  <a:lnTo>
                    <a:pt x="216026" y="82423"/>
                  </a:lnTo>
                  <a:lnTo>
                    <a:pt x="222503" y="82423"/>
                  </a:lnTo>
                  <a:lnTo>
                    <a:pt x="228600" y="889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31613" y="5019928"/>
              <a:ext cx="342647" cy="343028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4366386" y="2892678"/>
            <a:ext cx="2533650" cy="838200"/>
            <a:chOff x="4366386" y="2892678"/>
            <a:chExt cx="2533650" cy="838200"/>
          </a:xfrm>
        </p:grpSpPr>
        <p:pic>
          <p:nvPicPr>
            <p:cNvPr id="65" name="object 6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18886" y="3121278"/>
              <a:ext cx="82424" cy="7632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75911" y="3607053"/>
              <a:ext cx="2108200" cy="69850"/>
            </a:xfrm>
            <a:custGeom>
              <a:avLst/>
              <a:gdLst/>
              <a:ahLst/>
              <a:cxnLst/>
              <a:rect l="l" t="t" r="r" b="b"/>
              <a:pathLst>
                <a:path w="2108200" h="69850">
                  <a:moveTo>
                    <a:pt x="6476" y="69850"/>
                  </a:moveTo>
                  <a:lnTo>
                    <a:pt x="0" y="69850"/>
                  </a:lnTo>
                  <a:lnTo>
                    <a:pt x="6476" y="69850"/>
                  </a:lnTo>
                  <a:lnTo>
                    <a:pt x="19050" y="63373"/>
                  </a:lnTo>
                  <a:lnTo>
                    <a:pt x="44576" y="63373"/>
                  </a:lnTo>
                  <a:lnTo>
                    <a:pt x="63626" y="63373"/>
                  </a:lnTo>
                  <a:lnTo>
                    <a:pt x="82803" y="63373"/>
                  </a:lnTo>
                  <a:lnTo>
                    <a:pt x="107950" y="57277"/>
                  </a:lnTo>
                  <a:lnTo>
                    <a:pt x="139700" y="57277"/>
                  </a:lnTo>
                  <a:lnTo>
                    <a:pt x="209423" y="50800"/>
                  </a:lnTo>
                  <a:lnTo>
                    <a:pt x="247650" y="50800"/>
                  </a:lnTo>
                  <a:lnTo>
                    <a:pt x="349123" y="38227"/>
                  </a:lnTo>
                  <a:lnTo>
                    <a:pt x="412876" y="31750"/>
                  </a:lnTo>
                  <a:lnTo>
                    <a:pt x="552576" y="25273"/>
                  </a:lnTo>
                  <a:lnTo>
                    <a:pt x="628523" y="19177"/>
                  </a:lnTo>
                  <a:lnTo>
                    <a:pt x="793750" y="6477"/>
                  </a:lnTo>
                  <a:lnTo>
                    <a:pt x="876173" y="6477"/>
                  </a:lnTo>
                  <a:lnTo>
                    <a:pt x="1041400" y="0"/>
                  </a:lnTo>
                  <a:lnTo>
                    <a:pt x="2063877" y="0"/>
                  </a:lnTo>
                  <a:lnTo>
                    <a:pt x="2082927" y="6477"/>
                  </a:lnTo>
                  <a:lnTo>
                    <a:pt x="2095500" y="6477"/>
                  </a:lnTo>
                  <a:lnTo>
                    <a:pt x="2101977" y="6477"/>
                  </a:lnTo>
                  <a:lnTo>
                    <a:pt x="2108073" y="6477"/>
                  </a:lnTo>
                  <a:lnTo>
                    <a:pt x="2101977" y="6477"/>
                  </a:lnTo>
                  <a:lnTo>
                    <a:pt x="2082927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66509" y="3496055"/>
              <a:ext cx="228982" cy="23469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95388" y="2978530"/>
              <a:ext cx="57150" cy="361950"/>
            </a:xfrm>
            <a:custGeom>
              <a:avLst/>
              <a:gdLst/>
              <a:ahLst/>
              <a:cxnLst/>
              <a:rect l="l" t="t" r="r" b="b"/>
              <a:pathLst>
                <a:path w="57150" h="361950">
                  <a:moveTo>
                    <a:pt x="0" y="44323"/>
                  </a:moveTo>
                  <a:lnTo>
                    <a:pt x="0" y="37846"/>
                  </a:lnTo>
                  <a:lnTo>
                    <a:pt x="0" y="19050"/>
                  </a:lnTo>
                  <a:lnTo>
                    <a:pt x="6222" y="12573"/>
                  </a:lnTo>
                  <a:lnTo>
                    <a:pt x="6222" y="6096"/>
                  </a:lnTo>
                  <a:lnTo>
                    <a:pt x="6222" y="0"/>
                  </a:lnTo>
                  <a:lnTo>
                    <a:pt x="12700" y="0"/>
                  </a:lnTo>
                  <a:lnTo>
                    <a:pt x="12700" y="6096"/>
                  </a:lnTo>
                  <a:lnTo>
                    <a:pt x="19176" y="31750"/>
                  </a:lnTo>
                  <a:lnTo>
                    <a:pt x="19176" y="50800"/>
                  </a:lnTo>
                  <a:lnTo>
                    <a:pt x="25272" y="101473"/>
                  </a:lnTo>
                  <a:lnTo>
                    <a:pt x="25272" y="126746"/>
                  </a:lnTo>
                  <a:lnTo>
                    <a:pt x="25272" y="158750"/>
                  </a:lnTo>
                  <a:lnTo>
                    <a:pt x="31750" y="215646"/>
                  </a:lnTo>
                  <a:lnTo>
                    <a:pt x="31750" y="247650"/>
                  </a:lnTo>
                  <a:lnTo>
                    <a:pt x="31750" y="272923"/>
                  </a:lnTo>
                  <a:lnTo>
                    <a:pt x="37845" y="298450"/>
                  </a:lnTo>
                  <a:lnTo>
                    <a:pt x="37845" y="317500"/>
                  </a:lnTo>
                  <a:lnTo>
                    <a:pt x="44322" y="342773"/>
                  </a:lnTo>
                  <a:lnTo>
                    <a:pt x="50800" y="355346"/>
                  </a:lnTo>
                  <a:lnTo>
                    <a:pt x="50800" y="361823"/>
                  </a:lnTo>
                  <a:lnTo>
                    <a:pt x="56895" y="3618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72909" y="3254501"/>
              <a:ext cx="127128" cy="15265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96963" y="2892678"/>
              <a:ext cx="196851" cy="133224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963790" y="4531105"/>
            <a:ext cx="838200" cy="317500"/>
            <a:chOff x="6963790" y="4531105"/>
            <a:chExt cx="838200" cy="317500"/>
          </a:xfrm>
        </p:grpSpPr>
        <p:sp>
          <p:nvSpPr>
            <p:cNvPr id="72" name="object 72"/>
            <p:cNvSpPr/>
            <p:nvPr/>
          </p:nvSpPr>
          <p:spPr>
            <a:xfrm>
              <a:off x="6973316" y="4540630"/>
              <a:ext cx="190500" cy="285750"/>
            </a:xfrm>
            <a:custGeom>
              <a:avLst/>
              <a:gdLst/>
              <a:ahLst/>
              <a:cxnLst/>
              <a:rect l="l" t="t" r="r" b="b"/>
              <a:pathLst>
                <a:path w="190500" h="285750">
                  <a:moveTo>
                    <a:pt x="18668" y="101473"/>
                  </a:moveTo>
                  <a:lnTo>
                    <a:pt x="25145" y="139573"/>
                  </a:lnTo>
                  <a:lnTo>
                    <a:pt x="25145" y="164846"/>
                  </a:lnTo>
                  <a:lnTo>
                    <a:pt x="25145" y="190373"/>
                  </a:lnTo>
                  <a:lnTo>
                    <a:pt x="25145" y="228600"/>
                  </a:lnTo>
                  <a:lnTo>
                    <a:pt x="18668" y="247650"/>
                  </a:lnTo>
                  <a:lnTo>
                    <a:pt x="18668" y="266700"/>
                  </a:lnTo>
                  <a:lnTo>
                    <a:pt x="18668" y="272796"/>
                  </a:lnTo>
                  <a:lnTo>
                    <a:pt x="12573" y="285750"/>
                  </a:lnTo>
                  <a:lnTo>
                    <a:pt x="12573" y="279273"/>
                  </a:lnTo>
                  <a:lnTo>
                    <a:pt x="6095" y="247650"/>
                  </a:lnTo>
                  <a:lnTo>
                    <a:pt x="6095" y="228600"/>
                  </a:lnTo>
                  <a:lnTo>
                    <a:pt x="0" y="202946"/>
                  </a:lnTo>
                  <a:lnTo>
                    <a:pt x="0" y="152273"/>
                  </a:lnTo>
                  <a:lnTo>
                    <a:pt x="6095" y="127000"/>
                  </a:lnTo>
                  <a:lnTo>
                    <a:pt x="12573" y="94996"/>
                  </a:lnTo>
                  <a:lnTo>
                    <a:pt x="25145" y="44196"/>
                  </a:lnTo>
                  <a:lnTo>
                    <a:pt x="31623" y="19050"/>
                  </a:lnTo>
                  <a:lnTo>
                    <a:pt x="44195" y="0"/>
                  </a:lnTo>
                  <a:lnTo>
                    <a:pt x="56895" y="0"/>
                  </a:lnTo>
                  <a:lnTo>
                    <a:pt x="75945" y="25146"/>
                  </a:lnTo>
                  <a:lnTo>
                    <a:pt x="82423" y="44196"/>
                  </a:lnTo>
                  <a:lnTo>
                    <a:pt x="88518" y="69850"/>
                  </a:lnTo>
                  <a:lnTo>
                    <a:pt x="107568" y="120523"/>
                  </a:lnTo>
                  <a:lnTo>
                    <a:pt x="114045" y="146177"/>
                  </a:lnTo>
                  <a:lnTo>
                    <a:pt x="133095" y="196850"/>
                  </a:lnTo>
                  <a:lnTo>
                    <a:pt x="139573" y="215900"/>
                  </a:lnTo>
                  <a:lnTo>
                    <a:pt x="152273" y="228600"/>
                  </a:lnTo>
                  <a:lnTo>
                    <a:pt x="164845" y="247650"/>
                  </a:lnTo>
                  <a:lnTo>
                    <a:pt x="171323" y="247650"/>
                  </a:lnTo>
                  <a:lnTo>
                    <a:pt x="177418" y="247650"/>
                  </a:lnTo>
                  <a:lnTo>
                    <a:pt x="183895" y="247650"/>
                  </a:lnTo>
                  <a:lnTo>
                    <a:pt x="190373" y="234696"/>
                  </a:lnTo>
                  <a:lnTo>
                    <a:pt x="190373" y="222123"/>
                  </a:lnTo>
                  <a:lnTo>
                    <a:pt x="190373" y="183896"/>
                  </a:lnTo>
                  <a:lnTo>
                    <a:pt x="183895" y="164846"/>
                  </a:lnTo>
                  <a:lnTo>
                    <a:pt x="171323" y="133096"/>
                  </a:lnTo>
                  <a:lnTo>
                    <a:pt x="164845" y="114046"/>
                  </a:lnTo>
                  <a:lnTo>
                    <a:pt x="152273" y="101473"/>
                  </a:lnTo>
                  <a:lnTo>
                    <a:pt x="152273" y="94996"/>
                  </a:lnTo>
                  <a:lnTo>
                    <a:pt x="139573" y="94996"/>
                  </a:lnTo>
                  <a:lnTo>
                    <a:pt x="139573" y="101473"/>
                  </a:lnTo>
                  <a:lnTo>
                    <a:pt x="145795" y="120523"/>
                  </a:lnTo>
                  <a:lnTo>
                    <a:pt x="152273" y="1270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11059" y="4702428"/>
              <a:ext cx="184278" cy="12052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411339" y="4597780"/>
              <a:ext cx="234950" cy="241300"/>
            </a:xfrm>
            <a:custGeom>
              <a:avLst/>
              <a:gdLst/>
              <a:ahLst/>
              <a:cxnLst/>
              <a:rect l="l" t="t" r="r" b="b"/>
              <a:pathLst>
                <a:path w="234950" h="241300">
                  <a:moveTo>
                    <a:pt x="0" y="234823"/>
                  </a:moveTo>
                  <a:lnTo>
                    <a:pt x="0" y="228600"/>
                  </a:lnTo>
                  <a:lnTo>
                    <a:pt x="0" y="215646"/>
                  </a:lnTo>
                  <a:lnTo>
                    <a:pt x="0" y="209550"/>
                  </a:lnTo>
                  <a:lnTo>
                    <a:pt x="6222" y="190500"/>
                  </a:lnTo>
                  <a:lnTo>
                    <a:pt x="6222" y="171450"/>
                  </a:lnTo>
                  <a:lnTo>
                    <a:pt x="6222" y="164973"/>
                  </a:lnTo>
                  <a:lnTo>
                    <a:pt x="12700" y="158750"/>
                  </a:lnTo>
                  <a:lnTo>
                    <a:pt x="12700" y="152273"/>
                  </a:lnTo>
                  <a:lnTo>
                    <a:pt x="19176" y="152273"/>
                  </a:lnTo>
                  <a:lnTo>
                    <a:pt x="19176" y="164973"/>
                  </a:lnTo>
                  <a:lnTo>
                    <a:pt x="19176" y="171450"/>
                  </a:lnTo>
                  <a:lnTo>
                    <a:pt x="25272" y="190500"/>
                  </a:lnTo>
                  <a:lnTo>
                    <a:pt x="25272" y="196596"/>
                  </a:lnTo>
                  <a:lnTo>
                    <a:pt x="25272" y="203073"/>
                  </a:lnTo>
                  <a:lnTo>
                    <a:pt x="25272" y="209550"/>
                  </a:lnTo>
                  <a:lnTo>
                    <a:pt x="31750" y="209550"/>
                  </a:lnTo>
                  <a:lnTo>
                    <a:pt x="37845" y="209550"/>
                  </a:lnTo>
                  <a:lnTo>
                    <a:pt x="44322" y="203073"/>
                  </a:lnTo>
                  <a:lnTo>
                    <a:pt x="50800" y="196596"/>
                  </a:lnTo>
                  <a:lnTo>
                    <a:pt x="56895" y="190500"/>
                  </a:lnTo>
                  <a:lnTo>
                    <a:pt x="63372" y="184023"/>
                  </a:lnTo>
                  <a:lnTo>
                    <a:pt x="63372" y="177546"/>
                  </a:lnTo>
                  <a:lnTo>
                    <a:pt x="69850" y="177546"/>
                  </a:lnTo>
                  <a:lnTo>
                    <a:pt x="69850" y="184023"/>
                  </a:lnTo>
                  <a:lnTo>
                    <a:pt x="69850" y="190500"/>
                  </a:lnTo>
                  <a:lnTo>
                    <a:pt x="76072" y="190500"/>
                  </a:lnTo>
                  <a:lnTo>
                    <a:pt x="82550" y="196596"/>
                  </a:lnTo>
                  <a:lnTo>
                    <a:pt x="89026" y="196596"/>
                  </a:lnTo>
                  <a:lnTo>
                    <a:pt x="95122" y="196596"/>
                  </a:lnTo>
                  <a:lnTo>
                    <a:pt x="101600" y="196596"/>
                  </a:lnTo>
                  <a:lnTo>
                    <a:pt x="95122" y="196596"/>
                  </a:lnTo>
                  <a:lnTo>
                    <a:pt x="89026" y="209550"/>
                  </a:lnTo>
                  <a:lnTo>
                    <a:pt x="89026" y="215646"/>
                  </a:lnTo>
                  <a:lnTo>
                    <a:pt x="82550" y="222123"/>
                  </a:lnTo>
                  <a:lnTo>
                    <a:pt x="82550" y="228600"/>
                  </a:lnTo>
                  <a:lnTo>
                    <a:pt x="82550" y="234823"/>
                  </a:lnTo>
                  <a:lnTo>
                    <a:pt x="89026" y="241300"/>
                  </a:lnTo>
                  <a:lnTo>
                    <a:pt x="107695" y="241300"/>
                  </a:lnTo>
                  <a:lnTo>
                    <a:pt x="120650" y="228600"/>
                  </a:lnTo>
                  <a:lnTo>
                    <a:pt x="133222" y="222123"/>
                  </a:lnTo>
                  <a:lnTo>
                    <a:pt x="145795" y="209550"/>
                  </a:lnTo>
                  <a:lnTo>
                    <a:pt x="152272" y="196596"/>
                  </a:lnTo>
                  <a:lnTo>
                    <a:pt x="152272" y="184023"/>
                  </a:lnTo>
                  <a:lnTo>
                    <a:pt x="158750" y="164973"/>
                  </a:lnTo>
                  <a:lnTo>
                    <a:pt x="158750" y="37846"/>
                  </a:lnTo>
                  <a:lnTo>
                    <a:pt x="152272" y="6223"/>
                  </a:lnTo>
                  <a:lnTo>
                    <a:pt x="152272" y="0"/>
                  </a:lnTo>
                  <a:lnTo>
                    <a:pt x="145795" y="0"/>
                  </a:lnTo>
                  <a:lnTo>
                    <a:pt x="139700" y="6223"/>
                  </a:lnTo>
                  <a:lnTo>
                    <a:pt x="133222" y="37846"/>
                  </a:lnTo>
                  <a:lnTo>
                    <a:pt x="133222" y="56896"/>
                  </a:lnTo>
                  <a:lnTo>
                    <a:pt x="139700" y="95123"/>
                  </a:lnTo>
                  <a:lnTo>
                    <a:pt x="139700" y="114173"/>
                  </a:lnTo>
                  <a:lnTo>
                    <a:pt x="152272" y="139700"/>
                  </a:lnTo>
                  <a:lnTo>
                    <a:pt x="158750" y="158750"/>
                  </a:lnTo>
                  <a:lnTo>
                    <a:pt x="164972" y="171450"/>
                  </a:lnTo>
                  <a:lnTo>
                    <a:pt x="177545" y="190500"/>
                  </a:lnTo>
                  <a:lnTo>
                    <a:pt x="184022" y="196596"/>
                  </a:lnTo>
                  <a:lnTo>
                    <a:pt x="190500" y="196596"/>
                  </a:lnTo>
                  <a:lnTo>
                    <a:pt x="190500" y="190500"/>
                  </a:lnTo>
                  <a:lnTo>
                    <a:pt x="190500" y="184023"/>
                  </a:lnTo>
                  <a:lnTo>
                    <a:pt x="190500" y="177546"/>
                  </a:lnTo>
                  <a:lnTo>
                    <a:pt x="196595" y="171450"/>
                  </a:lnTo>
                  <a:lnTo>
                    <a:pt x="203072" y="171450"/>
                  </a:lnTo>
                  <a:lnTo>
                    <a:pt x="209550" y="177546"/>
                  </a:lnTo>
                  <a:lnTo>
                    <a:pt x="215645" y="177546"/>
                  </a:lnTo>
                  <a:lnTo>
                    <a:pt x="222122" y="177546"/>
                  </a:lnTo>
                  <a:lnTo>
                    <a:pt x="228600" y="184023"/>
                  </a:lnTo>
                  <a:lnTo>
                    <a:pt x="234822" y="1840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36636" y="4708905"/>
              <a:ext cx="165101" cy="107951"/>
            </a:xfrm>
            <a:prstGeom prst="rect">
              <a:avLst/>
            </a:prstGeom>
          </p:spPr>
        </p:pic>
      </p:grpSp>
      <p:pic>
        <p:nvPicPr>
          <p:cNvPr id="76" name="object 7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049513" y="4715001"/>
            <a:ext cx="127001" cy="152655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8236839" y="4711953"/>
            <a:ext cx="615950" cy="139700"/>
          </a:xfrm>
          <a:custGeom>
            <a:avLst/>
            <a:gdLst/>
            <a:ahLst/>
            <a:cxnLst/>
            <a:rect l="l" t="t" r="r" b="b"/>
            <a:pathLst>
              <a:path w="615950" h="139700">
                <a:moveTo>
                  <a:pt x="31750" y="38100"/>
                </a:moveTo>
                <a:lnTo>
                  <a:pt x="25272" y="38100"/>
                </a:lnTo>
                <a:lnTo>
                  <a:pt x="19050" y="44577"/>
                </a:lnTo>
                <a:lnTo>
                  <a:pt x="6095" y="63373"/>
                </a:lnTo>
                <a:lnTo>
                  <a:pt x="6095" y="69850"/>
                </a:lnTo>
                <a:lnTo>
                  <a:pt x="0" y="82423"/>
                </a:lnTo>
                <a:lnTo>
                  <a:pt x="0" y="88900"/>
                </a:lnTo>
                <a:lnTo>
                  <a:pt x="0" y="95377"/>
                </a:lnTo>
                <a:lnTo>
                  <a:pt x="6095" y="114427"/>
                </a:lnTo>
                <a:lnTo>
                  <a:pt x="12572" y="114427"/>
                </a:lnTo>
                <a:lnTo>
                  <a:pt x="19050" y="120650"/>
                </a:lnTo>
                <a:lnTo>
                  <a:pt x="25272" y="120650"/>
                </a:lnTo>
                <a:lnTo>
                  <a:pt x="37845" y="120650"/>
                </a:lnTo>
                <a:lnTo>
                  <a:pt x="50800" y="114427"/>
                </a:lnTo>
                <a:lnTo>
                  <a:pt x="56895" y="114427"/>
                </a:lnTo>
                <a:lnTo>
                  <a:pt x="63372" y="107950"/>
                </a:lnTo>
                <a:lnTo>
                  <a:pt x="63372" y="101473"/>
                </a:lnTo>
                <a:lnTo>
                  <a:pt x="69850" y="88900"/>
                </a:lnTo>
                <a:lnTo>
                  <a:pt x="69850" y="76327"/>
                </a:lnTo>
                <a:lnTo>
                  <a:pt x="69850" y="69850"/>
                </a:lnTo>
                <a:lnTo>
                  <a:pt x="63372" y="63373"/>
                </a:lnTo>
                <a:lnTo>
                  <a:pt x="56895" y="57277"/>
                </a:lnTo>
                <a:lnTo>
                  <a:pt x="50800" y="57277"/>
                </a:lnTo>
                <a:lnTo>
                  <a:pt x="44322" y="57277"/>
                </a:lnTo>
                <a:lnTo>
                  <a:pt x="37845" y="63373"/>
                </a:lnTo>
                <a:lnTo>
                  <a:pt x="31750" y="76327"/>
                </a:lnTo>
                <a:lnTo>
                  <a:pt x="37845" y="76327"/>
                </a:lnTo>
                <a:lnTo>
                  <a:pt x="44322" y="82423"/>
                </a:lnTo>
                <a:lnTo>
                  <a:pt x="56895" y="88900"/>
                </a:lnTo>
                <a:lnTo>
                  <a:pt x="69850" y="82423"/>
                </a:lnTo>
                <a:lnTo>
                  <a:pt x="75945" y="82423"/>
                </a:lnTo>
                <a:lnTo>
                  <a:pt x="88900" y="69850"/>
                </a:lnTo>
                <a:lnTo>
                  <a:pt x="88900" y="63373"/>
                </a:lnTo>
                <a:lnTo>
                  <a:pt x="88900" y="50800"/>
                </a:lnTo>
                <a:lnTo>
                  <a:pt x="88900" y="44577"/>
                </a:lnTo>
                <a:lnTo>
                  <a:pt x="88900" y="38100"/>
                </a:lnTo>
                <a:lnTo>
                  <a:pt x="95122" y="38100"/>
                </a:lnTo>
                <a:lnTo>
                  <a:pt x="101600" y="38100"/>
                </a:lnTo>
                <a:lnTo>
                  <a:pt x="108076" y="44577"/>
                </a:lnTo>
                <a:lnTo>
                  <a:pt x="120650" y="44577"/>
                </a:lnTo>
                <a:lnTo>
                  <a:pt x="133222" y="50800"/>
                </a:lnTo>
                <a:lnTo>
                  <a:pt x="145795" y="50800"/>
                </a:lnTo>
                <a:lnTo>
                  <a:pt x="152272" y="50800"/>
                </a:lnTo>
                <a:lnTo>
                  <a:pt x="158750" y="57277"/>
                </a:lnTo>
                <a:lnTo>
                  <a:pt x="171450" y="63373"/>
                </a:lnTo>
                <a:lnTo>
                  <a:pt x="171450" y="76327"/>
                </a:lnTo>
                <a:lnTo>
                  <a:pt x="171450" y="82423"/>
                </a:lnTo>
                <a:lnTo>
                  <a:pt x="171450" y="95377"/>
                </a:lnTo>
                <a:lnTo>
                  <a:pt x="171450" y="101473"/>
                </a:lnTo>
                <a:lnTo>
                  <a:pt x="171450" y="107950"/>
                </a:lnTo>
                <a:lnTo>
                  <a:pt x="177926" y="107950"/>
                </a:lnTo>
                <a:lnTo>
                  <a:pt x="184022" y="107950"/>
                </a:lnTo>
                <a:lnTo>
                  <a:pt x="190500" y="101473"/>
                </a:lnTo>
                <a:lnTo>
                  <a:pt x="190500" y="95377"/>
                </a:lnTo>
              </a:path>
              <a:path w="615950" h="139700">
                <a:moveTo>
                  <a:pt x="171450" y="0"/>
                </a:moveTo>
                <a:lnTo>
                  <a:pt x="177926" y="6477"/>
                </a:lnTo>
              </a:path>
              <a:path w="615950" h="139700">
                <a:moveTo>
                  <a:pt x="253872" y="50800"/>
                </a:moveTo>
                <a:lnTo>
                  <a:pt x="247650" y="50800"/>
                </a:lnTo>
                <a:lnTo>
                  <a:pt x="234695" y="57277"/>
                </a:lnTo>
                <a:lnTo>
                  <a:pt x="234695" y="63373"/>
                </a:lnTo>
                <a:lnTo>
                  <a:pt x="228600" y="82423"/>
                </a:lnTo>
                <a:lnTo>
                  <a:pt x="228600" y="88900"/>
                </a:lnTo>
                <a:lnTo>
                  <a:pt x="234695" y="101473"/>
                </a:lnTo>
                <a:lnTo>
                  <a:pt x="241172" y="107950"/>
                </a:lnTo>
                <a:lnTo>
                  <a:pt x="247650" y="114427"/>
                </a:lnTo>
                <a:lnTo>
                  <a:pt x="253872" y="120650"/>
                </a:lnTo>
                <a:lnTo>
                  <a:pt x="266445" y="120650"/>
                </a:lnTo>
                <a:lnTo>
                  <a:pt x="279400" y="114427"/>
                </a:lnTo>
                <a:lnTo>
                  <a:pt x="285495" y="114427"/>
                </a:lnTo>
                <a:lnTo>
                  <a:pt x="291972" y="101473"/>
                </a:lnTo>
                <a:lnTo>
                  <a:pt x="291972" y="95377"/>
                </a:lnTo>
                <a:lnTo>
                  <a:pt x="285495" y="76327"/>
                </a:lnTo>
                <a:lnTo>
                  <a:pt x="285495" y="69850"/>
                </a:lnTo>
                <a:lnTo>
                  <a:pt x="279400" y="63373"/>
                </a:lnTo>
                <a:lnTo>
                  <a:pt x="272922" y="63373"/>
                </a:lnTo>
                <a:lnTo>
                  <a:pt x="266445" y="57277"/>
                </a:lnTo>
                <a:lnTo>
                  <a:pt x="266445" y="63373"/>
                </a:lnTo>
                <a:lnTo>
                  <a:pt x="272922" y="69850"/>
                </a:lnTo>
                <a:lnTo>
                  <a:pt x="279400" y="76327"/>
                </a:lnTo>
                <a:lnTo>
                  <a:pt x="298450" y="82423"/>
                </a:lnTo>
                <a:lnTo>
                  <a:pt x="304545" y="88900"/>
                </a:lnTo>
                <a:lnTo>
                  <a:pt x="317500" y="95377"/>
                </a:lnTo>
                <a:lnTo>
                  <a:pt x="323722" y="95377"/>
                </a:lnTo>
                <a:lnTo>
                  <a:pt x="323722" y="88900"/>
                </a:lnTo>
                <a:lnTo>
                  <a:pt x="323722" y="82423"/>
                </a:lnTo>
                <a:lnTo>
                  <a:pt x="323722" y="76327"/>
                </a:lnTo>
                <a:lnTo>
                  <a:pt x="323722" y="69850"/>
                </a:lnTo>
                <a:lnTo>
                  <a:pt x="330200" y="69850"/>
                </a:lnTo>
                <a:lnTo>
                  <a:pt x="330200" y="63373"/>
                </a:lnTo>
                <a:lnTo>
                  <a:pt x="342772" y="57277"/>
                </a:lnTo>
                <a:lnTo>
                  <a:pt x="361822" y="57277"/>
                </a:lnTo>
                <a:lnTo>
                  <a:pt x="374395" y="57277"/>
                </a:lnTo>
                <a:lnTo>
                  <a:pt x="380872" y="57277"/>
                </a:lnTo>
                <a:lnTo>
                  <a:pt x="380872" y="63373"/>
                </a:lnTo>
                <a:lnTo>
                  <a:pt x="387350" y="69850"/>
                </a:lnTo>
                <a:lnTo>
                  <a:pt x="387350" y="76327"/>
                </a:lnTo>
                <a:lnTo>
                  <a:pt x="387350" y="88900"/>
                </a:lnTo>
                <a:lnTo>
                  <a:pt x="387350" y="95377"/>
                </a:lnTo>
                <a:lnTo>
                  <a:pt x="387350" y="101473"/>
                </a:lnTo>
              </a:path>
              <a:path w="615950" h="139700">
                <a:moveTo>
                  <a:pt x="419100" y="38100"/>
                </a:moveTo>
                <a:lnTo>
                  <a:pt x="412622" y="63373"/>
                </a:lnTo>
                <a:lnTo>
                  <a:pt x="419100" y="38100"/>
                </a:lnTo>
                <a:lnTo>
                  <a:pt x="412622" y="69850"/>
                </a:lnTo>
                <a:lnTo>
                  <a:pt x="419100" y="82423"/>
                </a:lnTo>
                <a:lnTo>
                  <a:pt x="425195" y="95377"/>
                </a:lnTo>
                <a:lnTo>
                  <a:pt x="431672" y="101473"/>
                </a:lnTo>
                <a:lnTo>
                  <a:pt x="438150" y="107950"/>
                </a:lnTo>
                <a:lnTo>
                  <a:pt x="444245" y="107950"/>
                </a:lnTo>
                <a:lnTo>
                  <a:pt x="450722" y="114427"/>
                </a:lnTo>
                <a:lnTo>
                  <a:pt x="463295" y="114427"/>
                </a:lnTo>
                <a:lnTo>
                  <a:pt x="482472" y="107950"/>
                </a:lnTo>
                <a:lnTo>
                  <a:pt x="495045" y="107950"/>
                </a:lnTo>
                <a:lnTo>
                  <a:pt x="508000" y="95377"/>
                </a:lnTo>
                <a:lnTo>
                  <a:pt x="514095" y="88900"/>
                </a:lnTo>
                <a:lnTo>
                  <a:pt x="520572" y="82423"/>
                </a:lnTo>
                <a:lnTo>
                  <a:pt x="520572" y="76327"/>
                </a:lnTo>
                <a:lnTo>
                  <a:pt x="527050" y="69850"/>
                </a:lnTo>
                <a:lnTo>
                  <a:pt x="527050" y="63373"/>
                </a:lnTo>
                <a:lnTo>
                  <a:pt x="527050" y="57277"/>
                </a:lnTo>
                <a:lnTo>
                  <a:pt x="520572" y="57277"/>
                </a:lnTo>
                <a:lnTo>
                  <a:pt x="520572" y="50800"/>
                </a:lnTo>
                <a:lnTo>
                  <a:pt x="514095" y="50800"/>
                </a:lnTo>
                <a:lnTo>
                  <a:pt x="508000" y="50800"/>
                </a:lnTo>
                <a:lnTo>
                  <a:pt x="501522" y="50800"/>
                </a:lnTo>
                <a:lnTo>
                  <a:pt x="501522" y="57277"/>
                </a:lnTo>
                <a:lnTo>
                  <a:pt x="495045" y="63373"/>
                </a:lnTo>
                <a:lnTo>
                  <a:pt x="495045" y="69850"/>
                </a:lnTo>
                <a:lnTo>
                  <a:pt x="495045" y="76327"/>
                </a:lnTo>
                <a:lnTo>
                  <a:pt x="501522" y="82423"/>
                </a:lnTo>
                <a:lnTo>
                  <a:pt x="520572" y="95377"/>
                </a:lnTo>
                <a:lnTo>
                  <a:pt x="533145" y="101473"/>
                </a:lnTo>
                <a:lnTo>
                  <a:pt x="546100" y="107950"/>
                </a:lnTo>
                <a:lnTo>
                  <a:pt x="577850" y="120650"/>
                </a:lnTo>
                <a:lnTo>
                  <a:pt x="590422" y="127127"/>
                </a:lnTo>
                <a:lnTo>
                  <a:pt x="609472" y="133223"/>
                </a:lnTo>
                <a:lnTo>
                  <a:pt x="615950" y="133223"/>
                </a:lnTo>
                <a:lnTo>
                  <a:pt x="615950" y="1397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6563486" y="4943601"/>
            <a:ext cx="768985" cy="724535"/>
            <a:chOff x="6563486" y="4943601"/>
            <a:chExt cx="768985" cy="724535"/>
          </a:xfrm>
        </p:grpSpPr>
        <p:pic>
          <p:nvPicPr>
            <p:cNvPr id="79" name="object 7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06513" y="5172201"/>
              <a:ext cx="228601" cy="18427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84313" y="5045455"/>
              <a:ext cx="88901" cy="8242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573011" y="5200776"/>
              <a:ext cx="730885" cy="457834"/>
            </a:xfrm>
            <a:custGeom>
              <a:avLst/>
              <a:gdLst/>
              <a:ahLst/>
              <a:cxnLst/>
              <a:rect l="l" t="t" r="r" b="b"/>
              <a:pathLst>
                <a:path w="730884" h="457835">
                  <a:moveTo>
                    <a:pt x="666623" y="6477"/>
                  </a:moveTo>
                  <a:lnTo>
                    <a:pt x="673100" y="0"/>
                  </a:lnTo>
                  <a:lnTo>
                    <a:pt x="679577" y="0"/>
                  </a:lnTo>
                  <a:lnTo>
                    <a:pt x="692277" y="0"/>
                  </a:lnTo>
                  <a:lnTo>
                    <a:pt x="704850" y="0"/>
                  </a:lnTo>
                  <a:lnTo>
                    <a:pt x="717423" y="0"/>
                  </a:lnTo>
                </a:path>
                <a:path w="730884" h="457835">
                  <a:moveTo>
                    <a:pt x="666623" y="63754"/>
                  </a:moveTo>
                  <a:lnTo>
                    <a:pt x="673100" y="69850"/>
                  </a:lnTo>
                  <a:lnTo>
                    <a:pt x="666623" y="63754"/>
                  </a:lnTo>
                  <a:lnTo>
                    <a:pt x="679577" y="69850"/>
                  </a:lnTo>
                  <a:lnTo>
                    <a:pt x="685800" y="69850"/>
                  </a:lnTo>
                  <a:lnTo>
                    <a:pt x="698754" y="69850"/>
                  </a:lnTo>
                  <a:lnTo>
                    <a:pt x="711327" y="69850"/>
                  </a:lnTo>
                  <a:lnTo>
                    <a:pt x="723900" y="69850"/>
                  </a:lnTo>
                  <a:lnTo>
                    <a:pt x="730377" y="63754"/>
                  </a:lnTo>
                </a:path>
                <a:path w="730884" h="457835">
                  <a:moveTo>
                    <a:pt x="431927" y="298450"/>
                  </a:moveTo>
                  <a:lnTo>
                    <a:pt x="431927" y="311404"/>
                  </a:lnTo>
                  <a:lnTo>
                    <a:pt x="431927" y="336677"/>
                  </a:lnTo>
                  <a:lnTo>
                    <a:pt x="431927" y="349250"/>
                  </a:lnTo>
                  <a:lnTo>
                    <a:pt x="431927" y="362204"/>
                  </a:lnTo>
                  <a:lnTo>
                    <a:pt x="438023" y="374777"/>
                  </a:lnTo>
                  <a:lnTo>
                    <a:pt x="438023" y="387413"/>
                  </a:lnTo>
                  <a:lnTo>
                    <a:pt x="444500" y="400367"/>
                  </a:lnTo>
                  <a:lnTo>
                    <a:pt x="450977" y="425564"/>
                  </a:lnTo>
                  <a:lnTo>
                    <a:pt x="450977" y="432054"/>
                  </a:lnTo>
                  <a:lnTo>
                    <a:pt x="457200" y="444652"/>
                  </a:lnTo>
                  <a:lnTo>
                    <a:pt x="457200" y="451129"/>
                  </a:lnTo>
                  <a:lnTo>
                    <a:pt x="450977" y="451129"/>
                  </a:lnTo>
                  <a:lnTo>
                    <a:pt x="418973" y="451129"/>
                  </a:lnTo>
                  <a:lnTo>
                    <a:pt x="400304" y="451129"/>
                  </a:lnTo>
                  <a:lnTo>
                    <a:pt x="349123" y="444652"/>
                  </a:lnTo>
                  <a:lnTo>
                    <a:pt x="317500" y="444652"/>
                  </a:lnTo>
                  <a:lnTo>
                    <a:pt x="279273" y="438175"/>
                  </a:lnTo>
                  <a:lnTo>
                    <a:pt x="203327" y="432054"/>
                  </a:lnTo>
                  <a:lnTo>
                    <a:pt x="158750" y="432054"/>
                  </a:lnTo>
                  <a:lnTo>
                    <a:pt x="88900" y="438175"/>
                  </a:lnTo>
                  <a:lnTo>
                    <a:pt x="57150" y="438175"/>
                  </a:lnTo>
                  <a:lnTo>
                    <a:pt x="19050" y="444652"/>
                  </a:lnTo>
                  <a:lnTo>
                    <a:pt x="6477" y="451129"/>
                  </a:lnTo>
                  <a:lnTo>
                    <a:pt x="0" y="451129"/>
                  </a:lnTo>
                  <a:lnTo>
                    <a:pt x="0" y="457250"/>
                  </a:lnTo>
                  <a:lnTo>
                    <a:pt x="19050" y="4572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38136" y="5458078"/>
              <a:ext cx="190501" cy="7632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725538" y="4953126"/>
              <a:ext cx="596900" cy="502284"/>
            </a:xfrm>
            <a:custGeom>
              <a:avLst/>
              <a:gdLst/>
              <a:ahLst/>
              <a:cxnLst/>
              <a:rect l="l" t="t" r="r" b="b"/>
              <a:pathLst>
                <a:path w="596900" h="502285">
                  <a:moveTo>
                    <a:pt x="444245" y="38227"/>
                  </a:moveTo>
                  <a:lnTo>
                    <a:pt x="438150" y="32004"/>
                  </a:lnTo>
                  <a:lnTo>
                    <a:pt x="431672" y="32004"/>
                  </a:lnTo>
                  <a:lnTo>
                    <a:pt x="400050" y="25527"/>
                  </a:lnTo>
                  <a:lnTo>
                    <a:pt x="374395" y="25527"/>
                  </a:lnTo>
                  <a:lnTo>
                    <a:pt x="355345" y="25527"/>
                  </a:lnTo>
                  <a:lnTo>
                    <a:pt x="323722" y="25527"/>
                  </a:lnTo>
                  <a:lnTo>
                    <a:pt x="260350" y="44704"/>
                  </a:lnTo>
                  <a:lnTo>
                    <a:pt x="190500" y="63754"/>
                  </a:lnTo>
                  <a:lnTo>
                    <a:pt x="158750" y="69850"/>
                  </a:lnTo>
                  <a:lnTo>
                    <a:pt x="107695" y="88900"/>
                  </a:lnTo>
                  <a:lnTo>
                    <a:pt x="82550" y="95377"/>
                  </a:lnTo>
                  <a:lnTo>
                    <a:pt x="63372" y="101854"/>
                  </a:lnTo>
                  <a:lnTo>
                    <a:pt x="31750" y="120650"/>
                  </a:lnTo>
                  <a:lnTo>
                    <a:pt x="19176" y="127127"/>
                  </a:lnTo>
                  <a:lnTo>
                    <a:pt x="6222" y="133604"/>
                  </a:lnTo>
                  <a:lnTo>
                    <a:pt x="0" y="139700"/>
                  </a:lnTo>
                  <a:lnTo>
                    <a:pt x="0" y="152654"/>
                  </a:lnTo>
                  <a:lnTo>
                    <a:pt x="0" y="158750"/>
                  </a:lnTo>
                  <a:lnTo>
                    <a:pt x="0" y="171704"/>
                  </a:lnTo>
                  <a:lnTo>
                    <a:pt x="0" y="184277"/>
                  </a:lnTo>
                  <a:lnTo>
                    <a:pt x="6222" y="196977"/>
                  </a:lnTo>
                  <a:lnTo>
                    <a:pt x="12700" y="209550"/>
                  </a:lnTo>
                  <a:lnTo>
                    <a:pt x="19176" y="241554"/>
                  </a:lnTo>
                  <a:lnTo>
                    <a:pt x="25272" y="260604"/>
                  </a:lnTo>
                  <a:lnTo>
                    <a:pt x="25272" y="273304"/>
                  </a:lnTo>
                  <a:lnTo>
                    <a:pt x="25272" y="292354"/>
                  </a:lnTo>
                  <a:lnTo>
                    <a:pt x="31750" y="330454"/>
                  </a:lnTo>
                  <a:lnTo>
                    <a:pt x="31750" y="349250"/>
                  </a:lnTo>
                  <a:lnTo>
                    <a:pt x="25272" y="362204"/>
                  </a:lnTo>
                  <a:lnTo>
                    <a:pt x="25272" y="381254"/>
                  </a:lnTo>
                  <a:lnTo>
                    <a:pt x="25272" y="393827"/>
                  </a:lnTo>
                  <a:lnTo>
                    <a:pt x="25272" y="412877"/>
                  </a:lnTo>
                  <a:lnTo>
                    <a:pt x="31750" y="425577"/>
                  </a:lnTo>
                  <a:lnTo>
                    <a:pt x="31750" y="432054"/>
                  </a:lnTo>
                  <a:lnTo>
                    <a:pt x="37845" y="438150"/>
                  </a:lnTo>
                  <a:lnTo>
                    <a:pt x="44322" y="451104"/>
                  </a:lnTo>
                  <a:lnTo>
                    <a:pt x="50800" y="457200"/>
                  </a:lnTo>
                  <a:lnTo>
                    <a:pt x="63372" y="463677"/>
                  </a:lnTo>
                  <a:lnTo>
                    <a:pt x="69850" y="470154"/>
                  </a:lnTo>
                  <a:lnTo>
                    <a:pt x="82550" y="476250"/>
                  </a:lnTo>
                  <a:lnTo>
                    <a:pt x="95122" y="482727"/>
                  </a:lnTo>
                  <a:lnTo>
                    <a:pt x="126745" y="489204"/>
                  </a:lnTo>
                  <a:lnTo>
                    <a:pt x="145795" y="489204"/>
                  </a:lnTo>
                  <a:lnTo>
                    <a:pt x="171450" y="495427"/>
                  </a:lnTo>
                  <a:lnTo>
                    <a:pt x="190500" y="495427"/>
                  </a:lnTo>
                  <a:lnTo>
                    <a:pt x="234822" y="495427"/>
                  </a:lnTo>
                  <a:lnTo>
                    <a:pt x="260350" y="495427"/>
                  </a:lnTo>
                  <a:lnTo>
                    <a:pt x="285495" y="501904"/>
                  </a:lnTo>
                  <a:lnTo>
                    <a:pt x="317626" y="501904"/>
                  </a:lnTo>
                  <a:lnTo>
                    <a:pt x="349250" y="501904"/>
                  </a:lnTo>
                  <a:lnTo>
                    <a:pt x="412622" y="501904"/>
                  </a:lnTo>
                  <a:lnTo>
                    <a:pt x="450722" y="495427"/>
                  </a:lnTo>
                  <a:lnTo>
                    <a:pt x="482472" y="495427"/>
                  </a:lnTo>
                  <a:lnTo>
                    <a:pt x="527050" y="489204"/>
                  </a:lnTo>
                  <a:lnTo>
                    <a:pt x="546226" y="482727"/>
                  </a:lnTo>
                  <a:lnTo>
                    <a:pt x="564895" y="476250"/>
                  </a:lnTo>
                  <a:lnTo>
                    <a:pt x="577850" y="476250"/>
                  </a:lnTo>
                  <a:lnTo>
                    <a:pt x="583945" y="470154"/>
                  </a:lnTo>
                  <a:lnTo>
                    <a:pt x="590422" y="463677"/>
                  </a:lnTo>
                  <a:lnTo>
                    <a:pt x="596900" y="457200"/>
                  </a:lnTo>
                  <a:lnTo>
                    <a:pt x="596900" y="451104"/>
                  </a:lnTo>
                  <a:lnTo>
                    <a:pt x="583945" y="444627"/>
                  </a:lnTo>
                  <a:lnTo>
                    <a:pt x="577850" y="438150"/>
                  </a:lnTo>
                  <a:lnTo>
                    <a:pt x="571372" y="425577"/>
                  </a:lnTo>
                  <a:lnTo>
                    <a:pt x="564895" y="419481"/>
                  </a:lnTo>
                  <a:lnTo>
                    <a:pt x="552322" y="393827"/>
                  </a:lnTo>
                  <a:lnTo>
                    <a:pt x="546226" y="374777"/>
                  </a:lnTo>
                  <a:lnTo>
                    <a:pt x="539750" y="330454"/>
                  </a:lnTo>
                  <a:lnTo>
                    <a:pt x="539750" y="304927"/>
                  </a:lnTo>
                  <a:lnTo>
                    <a:pt x="546226" y="235077"/>
                  </a:lnTo>
                  <a:lnTo>
                    <a:pt x="546226" y="196977"/>
                  </a:lnTo>
                  <a:lnTo>
                    <a:pt x="552322" y="127127"/>
                  </a:lnTo>
                  <a:lnTo>
                    <a:pt x="558800" y="101854"/>
                  </a:lnTo>
                  <a:lnTo>
                    <a:pt x="558800" y="50800"/>
                  </a:lnTo>
                  <a:lnTo>
                    <a:pt x="558800" y="38227"/>
                  </a:lnTo>
                  <a:lnTo>
                    <a:pt x="546226" y="12954"/>
                  </a:lnTo>
                  <a:lnTo>
                    <a:pt x="539750" y="6477"/>
                  </a:lnTo>
                  <a:lnTo>
                    <a:pt x="514095" y="0"/>
                  </a:lnTo>
                  <a:lnTo>
                    <a:pt x="501522" y="0"/>
                  </a:lnTo>
                  <a:lnTo>
                    <a:pt x="488950" y="6477"/>
                  </a:lnTo>
                  <a:lnTo>
                    <a:pt x="463422" y="255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7528559" y="5032501"/>
            <a:ext cx="298450" cy="406400"/>
            <a:chOff x="7528559" y="5032501"/>
            <a:chExt cx="298450" cy="406400"/>
          </a:xfrm>
        </p:grpSpPr>
        <p:sp>
          <p:nvSpPr>
            <p:cNvPr id="85" name="object 85"/>
            <p:cNvSpPr/>
            <p:nvPr/>
          </p:nvSpPr>
          <p:spPr>
            <a:xfrm>
              <a:off x="7538084" y="5042026"/>
              <a:ext cx="279400" cy="172085"/>
            </a:xfrm>
            <a:custGeom>
              <a:avLst/>
              <a:gdLst/>
              <a:ahLst/>
              <a:cxnLst/>
              <a:rect l="l" t="t" r="r" b="b"/>
              <a:pathLst>
                <a:path w="279400" h="172085">
                  <a:moveTo>
                    <a:pt x="101854" y="6477"/>
                  </a:moveTo>
                  <a:lnTo>
                    <a:pt x="101854" y="0"/>
                  </a:lnTo>
                  <a:lnTo>
                    <a:pt x="101854" y="12954"/>
                  </a:lnTo>
                  <a:lnTo>
                    <a:pt x="101854" y="31750"/>
                  </a:lnTo>
                  <a:lnTo>
                    <a:pt x="101854" y="44704"/>
                  </a:lnTo>
                  <a:lnTo>
                    <a:pt x="108076" y="69850"/>
                  </a:lnTo>
                  <a:lnTo>
                    <a:pt x="114554" y="82804"/>
                  </a:lnTo>
                  <a:lnTo>
                    <a:pt x="114554" y="88900"/>
                  </a:lnTo>
                  <a:lnTo>
                    <a:pt x="121031" y="101981"/>
                  </a:lnTo>
                  <a:lnTo>
                    <a:pt x="121031" y="108077"/>
                  </a:lnTo>
                  <a:lnTo>
                    <a:pt x="127126" y="127127"/>
                  </a:lnTo>
                  <a:lnTo>
                    <a:pt x="127126" y="133604"/>
                  </a:lnTo>
                  <a:lnTo>
                    <a:pt x="121031" y="139700"/>
                  </a:lnTo>
                  <a:lnTo>
                    <a:pt x="114554" y="139700"/>
                  </a:lnTo>
                </a:path>
                <a:path w="279400" h="172085">
                  <a:moveTo>
                    <a:pt x="0" y="165227"/>
                  </a:moveTo>
                  <a:lnTo>
                    <a:pt x="12954" y="158750"/>
                  </a:lnTo>
                  <a:lnTo>
                    <a:pt x="25526" y="158750"/>
                  </a:lnTo>
                  <a:lnTo>
                    <a:pt x="57276" y="158750"/>
                  </a:lnTo>
                  <a:lnTo>
                    <a:pt x="76326" y="165227"/>
                  </a:lnTo>
                  <a:lnTo>
                    <a:pt x="127126" y="165227"/>
                  </a:lnTo>
                  <a:lnTo>
                    <a:pt x="152654" y="165227"/>
                  </a:lnTo>
                  <a:lnTo>
                    <a:pt x="279400" y="165227"/>
                  </a:lnTo>
                  <a:lnTo>
                    <a:pt x="279400" y="17170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30413" y="5267578"/>
              <a:ext cx="184024" cy="171324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8055609" y="4956555"/>
            <a:ext cx="273685" cy="527050"/>
            <a:chOff x="8055609" y="4956555"/>
            <a:chExt cx="273685" cy="527050"/>
          </a:xfrm>
        </p:grpSpPr>
        <p:pic>
          <p:nvPicPr>
            <p:cNvPr id="88" name="object 8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55609" y="5077205"/>
              <a:ext cx="273178" cy="40640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31936" y="4956555"/>
              <a:ext cx="165228" cy="101474"/>
            </a:xfrm>
            <a:prstGeom prst="rect">
              <a:avLst/>
            </a:prstGeom>
          </p:spPr>
        </p:pic>
      </p:grpSp>
      <p:sp>
        <p:nvSpPr>
          <p:cNvPr id="90" name="object 90"/>
          <p:cNvSpPr/>
          <p:nvPr/>
        </p:nvSpPr>
        <p:spPr>
          <a:xfrm>
            <a:off x="8503284" y="5003927"/>
            <a:ext cx="311785" cy="311785"/>
          </a:xfrm>
          <a:custGeom>
            <a:avLst/>
            <a:gdLst/>
            <a:ahLst/>
            <a:cxnLst/>
            <a:rect l="l" t="t" r="r" b="b"/>
            <a:pathLst>
              <a:path w="311784" h="311785">
                <a:moveTo>
                  <a:pt x="0" y="158750"/>
                </a:moveTo>
                <a:lnTo>
                  <a:pt x="6476" y="165227"/>
                </a:lnTo>
                <a:lnTo>
                  <a:pt x="0" y="158750"/>
                </a:lnTo>
                <a:lnTo>
                  <a:pt x="25526" y="184277"/>
                </a:lnTo>
                <a:lnTo>
                  <a:pt x="38100" y="196850"/>
                </a:lnTo>
                <a:lnTo>
                  <a:pt x="70231" y="228600"/>
                </a:lnTo>
                <a:lnTo>
                  <a:pt x="82804" y="241554"/>
                </a:lnTo>
                <a:lnTo>
                  <a:pt x="114426" y="260604"/>
                </a:lnTo>
                <a:lnTo>
                  <a:pt x="127126" y="273177"/>
                </a:lnTo>
                <a:lnTo>
                  <a:pt x="146176" y="285877"/>
                </a:lnTo>
                <a:lnTo>
                  <a:pt x="152654" y="285877"/>
                </a:lnTo>
              </a:path>
              <a:path w="311784" h="311785">
                <a:moveTo>
                  <a:pt x="82804" y="165227"/>
                </a:moveTo>
                <a:lnTo>
                  <a:pt x="76326" y="184277"/>
                </a:lnTo>
                <a:lnTo>
                  <a:pt x="70231" y="203327"/>
                </a:lnTo>
                <a:lnTo>
                  <a:pt x="44576" y="241554"/>
                </a:lnTo>
                <a:lnTo>
                  <a:pt x="38100" y="260604"/>
                </a:lnTo>
                <a:lnTo>
                  <a:pt x="32004" y="273177"/>
                </a:lnTo>
                <a:lnTo>
                  <a:pt x="25526" y="298450"/>
                </a:lnTo>
                <a:lnTo>
                  <a:pt x="25526" y="304927"/>
                </a:lnTo>
                <a:lnTo>
                  <a:pt x="32004" y="311404"/>
                </a:lnTo>
              </a:path>
              <a:path w="311784" h="311785">
                <a:moveTo>
                  <a:pt x="165226" y="32004"/>
                </a:moveTo>
                <a:lnTo>
                  <a:pt x="158750" y="32004"/>
                </a:lnTo>
                <a:lnTo>
                  <a:pt x="152654" y="44577"/>
                </a:lnTo>
                <a:lnTo>
                  <a:pt x="152654" y="51054"/>
                </a:lnTo>
                <a:lnTo>
                  <a:pt x="152654" y="76327"/>
                </a:lnTo>
                <a:lnTo>
                  <a:pt x="158750" y="82804"/>
                </a:lnTo>
                <a:lnTo>
                  <a:pt x="158750" y="95377"/>
                </a:lnTo>
                <a:lnTo>
                  <a:pt x="171704" y="107950"/>
                </a:lnTo>
                <a:lnTo>
                  <a:pt x="177800" y="114427"/>
                </a:lnTo>
                <a:lnTo>
                  <a:pt x="184276" y="120904"/>
                </a:lnTo>
                <a:lnTo>
                  <a:pt x="190754" y="120904"/>
                </a:lnTo>
                <a:lnTo>
                  <a:pt x="196850" y="120904"/>
                </a:lnTo>
              </a:path>
              <a:path w="311784" h="311785">
                <a:moveTo>
                  <a:pt x="203326" y="76327"/>
                </a:moveTo>
                <a:lnTo>
                  <a:pt x="209804" y="76327"/>
                </a:lnTo>
                <a:lnTo>
                  <a:pt x="209804" y="82804"/>
                </a:lnTo>
                <a:lnTo>
                  <a:pt x="209804" y="95377"/>
                </a:lnTo>
                <a:lnTo>
                  <a:pt x="216026" y="101854"/>
                </a:lnTo>
                <a:lnTo>
                  <a:pt x="216026" y="107950"/>
                </a:lnTo>
                <a:lnTo>
                  <a:pt x="222504" y="114427"/>
                </a:lnTo>
              </a:path>
              <a:path w="311784" h="311785">
                <a:moveTo>
                  <a:pt x="285876" y="32004"/>
                </a:moveTo>
                <a:lnTo>
                  <a:pt x="292354" y="32004"/>
                </a:lnTo>
                <a:lnTo>
                  <a:pt x="298831" y="38100"/>
                </a:lnTo>
                <a:lnTo>
                  <a:pt x="304926" y="44577"/>
                </a:lnTo>
                <a:lnTo>
                  <a:pt x="304926" y="51054"/>
                </a:lnTo>
                <a:lnTo>
                  <a:pt x="304926" y="57277"/>
                </a:lnTo>
                <a:lnTo>
                  <a:pt x="311404" y="69850"/>
                </a:lnTo>
                <a:lnTo>
                  <a:pt x="311404" y="82804"/>
                </a:lnTo>
                <a:lnTo>
                  <a:pt x="311404" y="95377"/>
                </a:lnTo>
                <a:lnTo>
                  <a:pt x="311404" y="114427"/>
                </a:lnTo>
              </a:path>
              <a:path w="311784" h="311785">
                <a:moveTo>
                  <a:pt x="216026" y="6477"/>
                </a:moveTo>
                <a:lnTo>
                  <a:pt x="222504" y="6477"/>
                </a:lnTo>
                <a:lnTo>
                  <a:pt x="228600" y="6477"/>
                </a:lnTo>
                <a:lnTo>
                  <a:pt x="222504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8900159" y="5096255"/>
            <a:ext cx="578485" cy="184150"/>
            <a:chOff x="8900159" y="5096255"/>
            <a:chExt cx="578485" cy="184150"/>
          </a:xfrm>
        </p:grpSpPr>
        <p:pic>
          <p:nvPicPr>
            <p:cNvPr id="92" name="object 9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900159" y="5134482"/>
              <a:ext cx="209932" cy="13957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35236" y="5096255"/>
              <a:ext cx="343028" cy="183897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9002013" y="5458078"/>
            <a:ext cx="291974" cy="190399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9421113" y="5439028"/>
            <a:ext cx="1174750" cy="279400"/>
            <a:chOff x="9421113" y="5439028"/>
            <a:chExt cx="1174750" cy="279400"/>
          </a:xfrm>
        </p:grpSpPr>
        <p:pic>
          <p:nvPicPr>
            <p:cNvPr id="96" name="object 9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421113" y="5546978"/>
              <a:ext cx="171324" cy="14614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9576434" y="5448554"/>
              <a:ext cx="45085" cy="260350"/>
            </a:xfrm>
            <a:custGeom>
              <a:avLst/>
              <a:gdLst/>
              <a:ahLst/>
              <a:cxnLst/>
              <a:rect l="l" t="t" r="r" b="b"/>
              <a:pathLst>
                <a:path w="45084" h="260350">
                  <a:moveTo>
                    <a:pt x="0" y="0"/>
                  </a:moveTo>
                  <a:lnTo>
                    <a:pt x="6476" y="25527"/>
                  </a:lnTo>
                  <a:lnTo>
                    <a:pt x="0" y="0"/>
                  </a:lnTo>
                  <a:lnTo>
                    <a:pt x="6476" y="44577"/>
                  </a:lnTo>
                  <a:lnTo>
                    <a:pt x="12954" y="69850"/>
                  </a:lnTo>
                  <a:lnTo>
                    <a:pt x="12954" y="88900"/>
                  </a:lnTo>
                  <a:lnTo>
                    <a:pt x="12954" y="114427"/>
                  </a:lnTo>
                  <a:lnTo>
                    <a:pt x="12954" y="139636"/>
                  </a:lnTo>
                  <a:lnTo>
                    <a:pt x="19050" y="165188"/>
                  </a:lnTo>
                  <a:lnTo>
                    <a:pt x="19050" y="184277"/>
                  </a:lnTo>
                  <a:lnTo>
                    <a:pt x="25526" y="222427"/>
                  </a:lnTo>
                  <a:lnTo>
                    <a:pt x="32004" y="235038"/>
                  </a:lnTo>
                  <a:lnTo>
                    <a:pt x="38100" y="254114"/>
                  </a:lnTo>
                  <a:lnTo>
                    <a:pt x="44576" y="26023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611486" y="5508878"/>
              <a:ext cx="444628" cy="19034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81386" y="5566028"/>
              <a:ext cx="368174" cy="14616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468736" y="5623305"/>
              <a:ext cx="127001" cy="75921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6919086" y="5775578"/>
            <a:ext cx="1631950" cy="527050"/>
            <a:chOff x="6919086" y="5775578"/>
            <a:chExt cx="1631950" cy="527050"/>
          </a:xfrm>
        </p:grpSpPr>
        <p:pic>
          <p:nvPicPr>
            <p:cNvPr id="102" name="object 10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046213" y="5991580"/>
              <a:ext cx="228601" cy="209487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493888" y="5924791"/>
              <a:ext cx="330200" cy="267335"/>
            </a:xfrm>
            <a:custGeom>
              <a:avLst/>
              <a:gdLst/>
              <a:ahLst/>
              <a:cxnLst/>
              <a:rect l="l" t="t" r="r" b="b"/>
              <a:pathLst>
                <a:path w="330200" h="267335">
                  <a:moveTo>
                    <a:pt x="114045" y="6476"/>
                  </a:moveTo>
                  <a:lnTo>
                    <a:pt x="114045" y="0"/>
                  </a:lnTo>
                  <a:lnTo>
                    <a:pt x="114045" y="6476"/>
                  </a:lnTo>
                  <a:lnTo>
                    <a:pt x="107950" y="25552"/>
                  </a:lnTo>
                  <a:lnTo>
                    <a:pt x="101472" y="44640"/>
                  </a:lnTo>
                  <a:lnTo>
                    <a:pt x="94995" y="63360"/>
                  </a:lnTo>
                  <a:lnTo>
                    <a:pt x="88900" y="88912"/>
                  </a:lnTo>
                  <a:lnTo>
                    <a:pt x="76200" y="114477"/>
                  </a:lnTo>
                  <a:lnTo>
                    <a:pt x="50672" y="171361"/>
                  </a:lnTo>
                  <a:lnTo>
                    <a:pt x="38100" y="190436"/>
                  </a:lnTo>
                  <a:lnTo>
                    <a:pt x="25145" y="216001"/>
                  </a:lnTo>
                  <a:lnTo>
                    <a:pt x="12572" y="247675"/>
                  </a:lnTo>
                  <a:lnTo>
                    <a:pt x="6476" y="254152"/>
                  </a:lnTo>
                  <a:lnTo>
                    <a:pt x="0" y="260273"/>
                  </a:lnTo>
                  <a:lnTo>
                    <a:pt x="0" y="266750"/>
                  </a:lnTo>
                  <a:lnTo>
                    <a:pt x="6476" y="260273"/>
                  </a:lnTo>
                </a:path>
                <a:path w="330200" h="267335">
                  <a:moveTo>
                    <a:pt x="202945" y="139674"/>
                  </a:moveTo>
                  <a:lnTo>
                    <a:pt x="222122" y="139674"/>
                  </a:lnTo>
                  <a:lnTo>
                    <a:pt x="330072" y="139674"/>
                  </a:lnTo>
                  <a:lnTo>
                    <a:pt x="330072" y="146151"/>
                  </a:lnTo>
                </a:path>
                <a:path w="330200" h="267335">
                  <a:moveTo>
                    <a:pt x="215900" y="216001"/>
                  </a:moveTo>
                  <a:lnTo>
                    <a:pt x="222122" y="216001"/>
                  </a:lnTo>
                  <a:lnTo>
                    <a:pt x="253745" y="216001"/>
                  </a:lnTo>
                  <a:lnTo>
                    <a:pt x="266700" y="216001"/>
                  </a:lnTo>
                  <a:lnTo>
                    <a:pt x="279272" y="216001"/>
                  </a:lnTo>
                  <a:lnTo>
                    <a:pt x="291845" y="209511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998713" y="6029743"/>
              <a:ext cx="222124" cy="19653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379586" y="5915265"/>
              <a:ext cx="114428" cy="120562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928611" y="5785104"/>
              <a:ext cx="1612900" cy="508000"/>
            </a:xfrm>
            <a:custGeom>
              <a:avLst/>
              <a:gdLst/>
              <a:ahLst/>
              <a:cxnLst/>
              <a:rect l="l" t="t" r="r" b="b"/>
              <a:pathLst>
                <a:path w="1612900" h="508000">
                  <a:moveTo>
                    <a:pt x="76327" y="50761"/>
                  </a:moveTo>
                  <a:lnTo>
                    <a:pt x="82423" y="50761"/>
                  </a:lnTo>
                  <a:lnTo>
                    <a:pt x="88900" y="63360"/>
                  </a:lnTo>
                  <a:lnTo>
                    <a:pt x="88900" y="76327"/>
                  </a:lnTo>
                  <a:lnTo>
                    <a:pt x="95377" y="108000"/>
                  </a:lnTo>
                  <a:lnTo>
                    <a:pt x="95377" y="133197"/>
                  </a:lnTo>
                  <a:lnTo>
                    <a:pt x="95377" y="190449"/>
                  </a:lnTo>
                  <a:lnTo>
                    <a:pt x="88900" y="222123"/>
                  </a:lnTo>
                  <a:lnTo>
                    <a:pt x="82423" y="285838"/>
                  </a:lnTo>
                  <a:lnTo>
                    <a:pt x="82423" y="311048"/>
                  </a:lnTo>
                  <a:lnTo>
                    <a:pt x="76327" y="361797"/>
                  </a:lnTo>
                  <a:lnTo>
                    <a:pt x="76327" y="387362"/>
                  </a:lnTo>
                  <a:lnTo>
                    <a:pt x="76327" y="399961"/>
                  </a:lnTo>
                  <a:lnTo>
                    <a:pt x="76327" y="419049"/>
                  </a:lnTo>
                  <a:lnTo>
                    <a:pt x="82423" y="438124"/>
                  </a:lnTo>
                  <a:lnTo>
                    <a:pt x="82423" y="450723"/>
                  </a:lnTo>
                  <a:lnTo>
                    <a:pt x="88900" y="463689"/>
                  </a:lnTo>
                  <a:lnTo>
                    <a:pt x="95377" y="463689"/>
                  </a:lnTo>
                  <a:lnTo>
                    <a:pt x="101600" y="469798"/>
                  </a:lnTo>
                  <a:lnTo>
                    <a:pt x="108077" y="476288"/>
                  </a:lnTo>
                  <a:lnTo>
                    <a:pt x="114554" y="476288"/>
                  </a:lnTo>
                  <a:lnTo>
                    <a:pt x="120650" y="476288"/>
                  </a:lnTo>
                  <a:lnTo>
                    <a:pt x="133223" y="476288"/>
                  </a:lnTo>
                  <a:lnTo>
                    <a:pt x="146177" y="476288"/>
                  </a:lnTo>
                  <a:lnTo>
                    <a:pt x="171323" y="482765"/>
                  </a:lnTo>
                  <a:lnTo>
                    <a:pt x="184277" y="482765"/>
                  </a:lnTo>
                  <a:lnTo>
                    <a:pt x="228600" y="488886"/>
                  </a:lnTo>
                  <a:lnTo>
                    <a:pt x="247650" y="488886"/>
                  </a:lnTo>
                  <a:lnTo>
                    <a:pt x="311023" y="495363"/>
                  </a:lnTo>
                  <a:lnTo>
                    <a:pt x="343154" y="495363"/>
                  </a:lnTo>
                  <a:lnTo>
                    <a:pt x="431673" y="501840"/>
                  </a:lnTo>
                  <a:lnTo>
                    <a:pt x="476250" y="501840"/>
                  </a:lnTo>
                  <a:lnTo>
                    <a:pt x="577850" y="507961"/>
                  </a:lnTo>
                  <a:lnTo>
                    <a:pt x="635000" y="507961"/>
                  </a:lnTo>
                  <a:lnTo>
                    <a:pt x="1187704" y="507961"/>
                  </a:lnTo>
                  <a:lnTo>
                    <a:pt x="1225423" y="501840"/>
                  </a:lnTo>
                  <a:lnTo>
                    <a:pt x="1263650" y="501840"/>
                  </a:lnTo>
                  <a:lnTo>
                    <a:pt x="1301750" y="501840"/>
                  </a:lnTo>
                  <a:lnTo>
                    <a:pt x="1339977" y="495363"/>
                  </a:lnTo>
                  <a:lnTo>
                    <a:pt x="1371600" y="495363"/>
                  </a:lnTo>
                  <a:lnTo>
                    <a:pt x="1441450" y="488886"/>
                  </a:lnTo>
                  <a:lnTo>
                    <a:pt x="1473200" y="482765"/>
                  </a:lnTo>
                  <a:lnTo>
                    <a:pt x="1523873" y="482765"/>
                  </a:lnTo>
                  <a:lnTo>
                    <a:pt x="1542923" y="482765"/>
                  </a:lnTo>
                  <a:lnTo>
                    <a:pt x="1581150" y="482765"/>
                  </a:lnTo>
                  <a:lnTo>
                    <a:pt x="1587627" y="482765"/>
                  </a:lnTo>
                  <a:lnTo>
                    <a:pt x="1600200" y="482765"/>
                  </a:lnTo>
                  <a:lnTo>
                    <a:pt x="1600200" y="476288"/>
                  </a:lnTo>
                  <a:lnTo>
                    <a:pt x="1587627" y="469798"/>
                  </a:lnTo>
                  <a:lnTo>
                    <a:pt x="1581150" y="463689"/>
                  </a:lnTo>
                  <a:lnTo>
                    <a:pt x="1574673" y="450723"/>
                  </a:lnTo>
                  <a:lnTo>
                    <a:pt x="1568577" y="438124"/>
                  </a:lnTo>
                  <a:lnTo>
                    <a:pt x="1568577" y="425526"/>
                  </a:lnTo>
                  <a:lnTo>
                    <a:pt x="1568577" y="412927"/>
                  </a:lnTo>
                  <a:lnTo>
                    <a:pt x="1568577" y="387362"/>
                  </a:lnTo>
                  <a:lnTo>
                    <a:pt x="1574673" y="374764"/>
                  </a:lnTo>
                  <a:lnTo>
                    <a:pt x="1587627" y="343077"/>
                  </a:lnTo>
                  <a:lnTo>
                    <a:pt x="1600200" y="317525"/>
                  </a:lnTo>
                  <a:lnTo>
                    <a:pt x="1606677" y="291960"/>
                  </a:lnTo>
                  <a:lnTo>
                    <a:pt x="1612773" y="266763"/>
                  </a:lnTo>
                  <a:lnTo>
                    <a:pt x="1612773" y="241198"/>
                  </a:lnTo>
                  <a:lnTo>
                    <a:pt x="1612773" y="209524"/>
                  </a:lnTo>
                  <a:lnTo>
                    <a:pt x="1612773" y="146164"/>
                  </a:lnTo>
                  <a:lnTo>
                    <a:pt x="1612773" y="82448"/>
                  </a:lnTo>
                  <a:lnTo>
                    <a:pt x="1606677" y="63360"/>
                  </a:lnTo>
                  <a:lnTo>
                    <a:pt x="1606677" y="44640"/>
                  </a:lnTo>
                  <a:lnTo>
                    <a:pt x="1600200" y="31686"/>
                  </a:lnTo>
                  <a:lnTo>
                    <a:pt x="1593723" y="19088"/>
                  </a:lnTo>
                  <a:lnTo>
                    <a:pt x="1587627" y="19088"/>
                  </a:lnTo>
                  <a:lnTo>
                    <a:pt x="1581150" y="12598"/>
                  </a:lnTo>
                  <a:lnTo>
                    <a:pt x="1574673" y="12598"/>
                  </a:lnTo>
                  <a:lnTo>
                    <a:pt x="1568577" y="19088"/>
                  </a:lnTo>
                  <a:lnTo>
                    <a:pt x="1562100" y="19088"/>
                  </a:lnTo>
                  <a:lnTo>
                    <a:pt x="1562100" y="25565"/>
                  </a:lnTo>
                  <a:lnTo>
                    <a:pt x="1555877" y="25565"/>
                  </a:lnTo>
                  <a:lnTo>
                    <a:pt x="1549400" y="25565"/>
                  </a:lnTo>
                  <a:lnTo>
                    <a:pt x="1536827" y="31686"/>
                  </a:lnTo>
                  <a:lnTo>
                    <a:pt x="1523873" y="31686"/>
                  </a:lnTo>
                  <a:lnTo>
                    <a:pt x="1511300" y="31686"/>
                  </a:lnTo>
                  <a:lnTo>
                    <a:pt x="1473200" y="31686"/>
                  </a:lnTo>
                  <a:lnTo>
                    <a:pt x="1447927" y="31686"/>
                  </a:lnTo>
                  <a:lnTo>
                    <a:pt x="1371600" y="25565"/>
                  </a:lnTo>
                  <a:lnTo>
                    <a:pt x="1327277" y="25565"/>
                  </a:lnTo>
                  <a:lnTo>
                    <a:pt x="1270127" y="19088"/>
                  </a:lnTo>
                  <a:lnTo>
                    <a:pt x="1130427" y="12598"/>
                  </a:lnTo>
                  <a:lnTo>
                    <a:pt x="1054100" y="12598"/>
                  </a:lnTo>
                  <a:lnTo>
                    <a:pt x="965200" y="12598"/>
                  </a:lnTo>
                  <a:lnTo>
                    <a:pt x="876300" y="6489"/>
                  </a:lnTo>
                  <a:lnTo>
                    <a:pt x="692277" y="0"/>
                  </a:lnTo>
                  <a:lnTo>
                    <a:pt x="603377" y="0"/>
                  </a:lnTo>
                  <a:lnTo>
                    <a:pt x="514477" y="0"/>
                  </a:lnTo>
                  <a:lnTo>
                    <a:pt x="254127" y="12598"/>
                  </a:lnTo>
                  <a:lnTo>
                    <a:pt x="120650" y="19088"/>
                  </a:lnTo>
                  <a:lnTo>
                    <a:pt x="69850" y="25565"/>
                  </a:lnTo>
                  <a:lnTo>
                    <a:pt x="0" y="2556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3851909" y="6410616"/>
            <a:ext cx="502284" cy="260350"/>
            <a:chOff x="3851909" y="6410616"/>
            <a:chExt cx="502284" cy="260350"/>
          </a:xfrm>
        </p:grpSpPr>
        <p:sp>
          <p:nvSpPr>
            <p:cNvPr id="108" name="object 108"/>
            <p:cNvSpPr/>
            <p:nvPr/>
          </p:nvSpPr>
          <p:spPr>
            <a:xfrm>
              <a:off x="3861435" y="6420142"/>
              <a:ext cx="241935" cy="241300"/>
            </a:xfrm>
            <a:custGeom>
              <a:avLst/>
              <a:gdLst/>
              <a:ahLst/>
              <a:cxnLst/>
              <a:rect l="l" t="t" r="r" b="b"/>
              <a:pathLst>
                <a:path w="241935" h="241300">
                  <a:moveTo>
                    <a:pt x="0" y="57251"/>
                  </a:moveTo>
                  <a:lnTo>
                    <a:pt x="0" y="50761"/>
                  </a:lnTo>
                  <a:lnTo>
                    <a:pt x="6476" y="38163"/>
                  </a:lnTo>
                  <a:lnTo>
                    <a:pt x="12953" y="31686"/>
                  </a:lnTo>
                  <a:lnTo>
                    <a:pt x="19050" y="25209"/>
                  </a:lnTo>
                  <a:lnTo>
                    <a:pt x="25526" y="25209"/>
                  </a:lnTo>
                  <a:lnTo>
                    <a:pt x="38100" y="50761"/>
                  </a:lnTo>
                  <a:lnTo>
                    <a:pt x="44576" y="69849"/>
                  </a:lnTo>
                  <a:lnTo>
                    <a:pt x="63753" y="114122"/>
                  </a:lnTo>
                  <a:lnTo>
                    <a:pt x="76326" y="165239"/>
                  </a:lnTo>
                  <a:lnTo>
                    <a:pt x="95376" y="222122"/>
                  </a:lnTo>
                  <a:lnTo>
                    <a:pt x="107950" y="241211"/>
                  </a:lnTo>
                  <a:lnTo>
                    <a:pt x="120903" y="241211"/>
                  </a:lnTo>
                  <a:lnTo>
                    <a:pt x="140080" y="235089"/>
                  </a:lnTo>
                  <a:lnTo>
                    <a:pt x="146176" y="228599"/>
                  </a:lnTo>
                  <a:lnTo>
                    <a:pt x="152653" y="209524"/>
                  </a:lnTo>
                  <a:lnTo>
                    <a:pt x="158750" y="190449"/>
                  </a:lnTo>
                  <a:lnTo>
                    <a:pt x="165226" y="171361"/>
                  </a:lnTo>
                  <a:lnTo>
                    <a:pt x="165226" y="127088"/>
                  </a:lnTo>
                  <a:lnTo>
                    <a:pt x="165226" y="108000"/>
                  </a:lnTo>
                  <a:lnTo>
                    <a:pt x="165226" y="57251"/>
                  </a:lnTo>
                  <a:lnTo>
                    <a:pt x="165226" y="38163"/>
                  </a:lnTo>
                  <a:lnTo>
                    <a:pt x="158750" y="6489"/>
                  </a:lnTo>
                  <a:lnTo>
                    <a:pt x="152653" y="0"/>
                  </a:lnTo>
                  <a:lnTo>
                    <a:pt x="146176" y="6489"/>
                  </a:lnTo>
                  <a:lnTo>
                    <a:pt x="146176" y="31686"/>
                  </a:lnTo>
                  <a:lnTo>
                    <a:pt x="140080" y="50761"/>
                  </a:lnTo>
                  <a:lnTo>
                    <a:pt x="146176" y="101523"/>
                  </a:lnTo>
                  <a:lnTo>
                    <a:pt x="146176" y="127088"/>
                  </a:lnTo>
                  <a:lnTo>
                    <a:pt x="152653" y="152285"/>
                  </a:lnTo>
                  <a:lnTo>
                    <a:pt x="158750" y="171361"/>
                  </a:lnTo>
                  <a:lnTo>
                    <a:pt x="165226" y="190449"/>
                  </a:lnTo>
                  <a:lnTo>
                    <a:pt x="190753" y="216001"/>
                  </a:lnTo>
                  <a:lnTo>
                    <a:pt x="209930" y="222122"/>
                  </a:lnTo>
                  <a:lnTo>
                    <a:pt x="241553" y="22212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067936" y="6499541"/>
              <a:ext cx="285751" cy="1587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4556759" y="6480466"/>
            <a:ext cx="406400" cy="171450"/>
            <a:chOff x="4556759" y="6480466"/>
            <a:chExt cx="406400" cy="171450"/>
          </a:xfrm>
        </p:grpSpPr>
        <p:pic>
          <p:nvPicPr>
            <p:cNvPr id="111" name="object 11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56759" y="6480466"/>
              <a:ext cx="107951" cy="17132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687316" y="6572427"/>
              <a:ext cx="266700" cy="69850"/>
            </a:xfrm>
            <a:custGeom>
              <a:avLst/>
              <a:gdLst/>
              <a:ahLst/>
              <a:cxnLst/>
              <a:rect l="l" t="t" r="r" b="b"/>
              <a:pathLst>
                <a:path w="266700" h="69850">
                  <a:moveTo>
                    <a:pt x="25146" y="0"/>
                  </a:moveTo>
                  <a:lnTo>
                    <a:pt x="18669" y="12953"/>
                  </a:lnTo>
                  <a:lnTo>
                    <a:pt x="25146" y="0"/>
                  </a:lnTo>
                  <a:lnTo>
                    <a:pt x="12573" y="25565"/>
                  </a:lnTo>
                  <a:lnTo>
                    <a:pt x="12573" y="31673"/>
                  </a:lnTo>
                  <a:lnTo>
                    <a:pt x="0" y="50761"/>
                  </a:lnTo>
                  <a:lnTo>
                    <a:pt x="0" y="57238"/>
                  </a:lnTo>
                  <a:lnTo>
                    <a:pt x="6096" y="63715"/>
                  </a:lnTo>
                  <a:lnTo>
                    <a:pt x="6096" y="69837"/>
                  </a:lnTo>
                  <a:lnTo>
                    <a:pt x="18669" y="63715"/>
                  </a:lnTo>
                  <a:lnTo>
                    <a:pt x="31623" y="57238"/>
                  </a:lnTo>
                  <a:lnTo>
                    <a:pt x="37719" y="50761"/>
                  </a:lnTo>
                  <a:lnTo>
                    <a:pt x="50673" y="38163"/>
                  </a:lnTo>
                  <a:lnTo>
                    <a:pt x="56896" y="31673"/>
                  </a:lnTo>
                  <a:lnTo>
                    <a:pt x="56896" y="19075"/>
                  </a:lnTo>
                  <a:lnTo>
                    <a:pt x="63373" y="6476"/>
                  </a:lnTo>
                  <a:lnTo>
                    <a:pt x="56896" y="6476"/>
                  </a:lnTo>
                  <a:lnTo>
                    <a:pt x="56896" y="19075"/>
                  </a:lnTo>
                  <a:lnTo>
                    <a:pt x="56896" y="25565"/>
                  </a:lnTo>
                  <a:lnTo>
                    <a:pt x="63373" y="31673"/>
                  </a:lnTo>
                  <a:lnTo>
                    <a:pt x="63373" y="38163"/>
                  </a:lnTo>
                  <a:lnTo>
                    <a:pt x="82423" y="50761"/>
                  </a:lnTo>
                  <a:lnTo>
                    <a:pt x="88519" y="50761"/>
                  </a:lnTo>
                  <a:lnTo>
                    <a:pt x="107569" y="57238"/>
                  </a:lnTo>
                  <a:lnTo>
                    <a:pt x="114046" y="57238"/>
                  </a:lnTo>
                  <a:lnTo>
                    <a:pt x="126619" y="57238"/>
                  </a:lnTo>
                  <a:lnTo>
                    <a:pt x="133096" y="50761"/>
                  </a:lnTo>
                  <a:lnTo>
                    <a:pt x="133096" y="44640"/>
                  </a:lnTo>
                  <a:lnTo>
                    <a:pt x="139573" y="38163"/>
                  </a:lnTo>
                  <a:lnTo>
                    <a:pt x="139573" y="31673"/>
                  </a:lnTo>
                  <a:lnTo>
                    <a:pt x="145796" y="25565"/>
                  </a:lnTo>
                  <a:lnTo>
                    <a:pt x="152273" y="25565"/>
                  </a:lnTo>
                  <a:lnTo>
                    <a:pt x="158369" y="25565"/>
                  </a:lnTo>
                  <a:lnTo>
                    <a:pt x="177419" y="25565"/>
                  </a:lnTo>
                  <a:lnTo>
                    <a:pt x="183896" y="31673"/>
                  </a:lnTo>
                  <a:lnTo>
                    <a:pt x="196469" y="31673"/>
                  </a:lnTo>
                  <a:lnTo>
                    <a:pt x="260223" y="31673"/>
                  </a:lnTo>
                  <a:lnTo>
                    <a:pt x="266319" y="316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/>
          <p:nvPr/>
        </p:nvSpPr>
        <p:spPr>
          <a:xfrm>
            <a:off x="5366639" y="6451828"/>
            <a:ext cx="285750" cy="279400"/>
          </a:xfrm>
          <a:custGeom>
            <a:avLst/>
            <a:gdLst/>
            <a:ahLst/>
            <a:cxnLst/>
            <a:rect l="l" t="t" r="r" b="b"/>
            <a:pathLst>
              <a:path w="285750" h="279400">
                <a:moveTo>
                  <a:pt x="0" y="279359"/>
                </a:moveTo>
                <a:lnTo>
                  <a:pt x="6476" y="279359"/>
                </a:lnTo>
                <a:lnTo>
                  <a:pt x="12573" y="279359"/>
                </a:lnTo>
                <a:lnTo>
                  <a:pt x="19050" y="273240"/>
                </a:lnTo>
                <a:lnTo>
                  <a:pt x="38100" y="247675"/>
                </a:lnTo>
                <a:lnTo>
                  <a:pt x="50673" y="228599"/>
                </a:lnTo>
                <a:lnTo>
                  <a:pt x="69850" y="190436"/>
                </a:lnTo>
                <a:lnTo>
                  <a:pt x="76326" y="165239"/>
                </a:lnTo>
                <a:lnTo>
                  <a:pt x="88900" y="133553"/>
                </a:lnTo>
                <a:lnTo>
                  <a:pt x="94996" y="108000"/>
                </a:lnTo>
                <a:lnTo>
                  <a:pt x="101473" y="82435"/>
                </a:lnTo>
                <a:lnTo>
                  <a:pt x="101473" y="57238"/>
                </a:lnTo>
                <a:lnTo>
                  <a:pt x="101473" y="38163"/>
                </a:lnTo>
                <a:lnTo>
                  <a:pt x="101473" y="19075"/>
                </a:lnTo>
                <a:lnTo>
                  <a:pt x="107950" y="12598"/>
                </a:lnTo>
                <a:lnTo>
                  <a:pt x="107950" y="0"/>
                </a:lnTo>
                <a:lnTo>
                  <a:pt x="101473" y="0"/>
                </a:lnTo>
                <a:lnTo>
                  <a:pt x="101473" y="12598"/>
                </a:lnTo>
                <a:lnTo>
                  <a:pt x="101473" y="19075"/>
                </a:lnTo>
                <a:lnTo>
                  <a:pt x="101473" y="50761"/>
                </a:lnTo>
                <a:lnTo>
                  <a:pt x="107950" y="69837"/>
                </a:lnTo>
                <a:lnTo>
                  <a:pt x="107950" y="108000"/>
                </a:lnTo>
                <a:lnTo>
                  <a:pt x="114046" y="127076"/>
                </a:lnTo>
                <a:lnTo>
                  <a:pt x="120523" y="139674"/>
                </a:lnTo>
                <a:lnTo>
                  <a:pt x="127000" y="152272"/>
                </a:lnTo>
                <a:lnTo>
                  <a:pt x="139573" y="158762"/>
                </a:lnTo>
                <a:lnTo>
                  <a:pt x="158750" y="158762"/>
                </a:lnTo>
                <a:lnTo>
                  <a:pt x="164846" y="158762"/>
                </a:lnTo>
                <a:lnTo>
                  <a:pt x="183896" y="133553"/>
                </a:lnTo>
                <a:lnTo>
                  <a:pt x="196850" y="114477"/>
                </a:lnTo>
                <a:lnTo>
                  <a:pt x="209423" y="82435"/>
                </a:lnTo>
                <a:lnTo>
                  <a:pt x="209423" y="63715"/>
                </a:lnTo>
                <a:lnTo>
                  <a:pt x="222123" y="25565"/>
                </a:lnTo>
                <a:lnTo>
                  <a:pt x="222123" y="12598"/>
                </a:lnTo>
                <a:lnTo>
                  <a:pt x="222123" y="6476"/>
                </a:lnTo>
                <a:lnTo>
                  <a:pt x="215900" y="0"/>
                </a:lnTo>
                <a:lnTo>
                  <a:pt x="209423" y="6476"/>
                </a:lnTo>
                <a:lnTo>
                  <a:pt x="209423" y="25565"/>
                </a:lnTo>
                <a:lnTo>
                  <a:pt x="202946" y="44640"/>
                </a:lnTo>
                <a:lnTo>
                  <a:pt x="202946" y="63715"/>
                </a:lnTo>
                <a:lnTo>
                  <a:pt x="202946" y="82435"/>
                </a:lnTo>
                <a:lnTo>
                  <a:pt x="202946" y="101523"/>
                </a:lnTo>
                <a:lnTo>
                  <a:pt x="202946" y="120599"/>
                </a:lnTo>
                <a:lnTo>
                  <a:pt x="215900" y="139674"/>
                </a:lnTo>
                <a:lnTo>
                  <a:pt x="228600" y="152272"/>
                </a:lnTo>
                <a:lnTo>
                  <a:pt x="235076" y="152272"/>
                </a:lnTo>
                <a:lnTo>
                  <a:pt x="247650" y="158762"/>
                </a:lnTo>
              </a:path>
              <a:path w="285750" h="279400">
                <a:moveTo>
                  <a:pt x="285750" y="120599"/>
                </a:moveTo>
                <a:lnTo>
                  <a:pt x="279273" y="139674"/>
                </a:lnTo>
                <a:lnTo>
                  <a:pt x="272796" y="146164"/>
                </a:lnTo>
                <a:lnTo>
                  <a:pt x="266700" y="158762"/>
                </a:lnTo>
                <a:lnTo>
                  <a:pt x="266700" y="16523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4" name="object 11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884163" y="6467867"/>
            <a:ext cx="120524" cy="164847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087109" y="6372465"/>
            <a:ext cx="120905" cy="107963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531736" y="6442302"/>
            <a:ext cx="254128" cy="165215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7122159" y="6378942"/>
            <a:ext cx="826135" cy="228600"/>
            <a:chOff x="7122159" y="6378942"/>
            <a:chExt cx="826135" cy="228600"/>
          </a:xfrm>
        </p:grpSpPr>
        <p:pic>
          <p:nvPicPr>
            <p:cNvPr id="118" name="object 11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22159" y="6461378"/>
              <a:ext cx="133478" cy="13965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7290434" y="6388468"/>
              <a:ext cx="648335" cy="209550"/>
            </a:xfrm>
            <a:custGeom>
              <a:avLst/>
              <a:gdLst/>
              <a:ahLst/>
              <a:cxnLst/>
              <a:rect l="l" t="t" r="r" b="b"/>
              <a:pathLst>
                <a:path w="648334" h="209550">
                  <a:moveTo>
                    <a:pt x="0" y="145796"/>
                  </a:moveTo>
                  <a:lnTo>
                    <a:pt x="0" y="164884"/>
                  </a:lnTo>
                  <a:lnTo>
                    <a:pt x="0" y="145796"/>
                  </a:lnTo>
                  <a:lnTo>
                    <a:pt x="6476" y="171361"/>
                  </a:lnTo>
                  <a:lnTo>
                    <a:pt x="12954" y="177838"/>
                  </a:lnTo>
                  <a:lnTo>
                    <a:pt x="32004" y="190436"/>
                  </a:lnTo>
                  <a:lnTo>
                    <a:pt x="44576" y="190436"/>
                  </a:lnTo>
                  <a:lnTo>
                    <a:pt x="51054" y="190436"/>
                  </a:lnTo>
                  <a:lnTo>
                    <a:pt x="63754" y="190436"/>
                  </a:lnTo>
                  <a:lnTo>
                    <a:pt x="69850" y="177838"/>
                  </a:lnTo>
                  <a:lnTo>
                    <a:pt x="76326" y="171361"/>
                  </a:lnTo>
                  <a:lnTo>
                    <a:pt x="76326" y="164884"/>
                  </a:lnTo>
                  <a:lnTo>
                    <a:pt x="76326" y="152273"/>
                  </a:lnTo>
                  <a:lnTo>
                    <a:pt x="69850" y="145796"/>
                  </a:lnTo>
                  <a:lnTo>
                    <a:pt x="63754" y="133197"/>
                  </a:lnTo>
                  <a:lnTo>
                    <a:pt x="44576" y="120599"/>
                  </a:lnTo>
                  <a:lnTo>
                    <a:pt x="38100" y="114122"/>
                  </a:lnTo>
                  <a:lnTo>
                    <a:pt x="25526" y="108000"/>
                  </a:lnTo>
                  <a:lnTo>
                    <a:pt x="19050" y="108000"/>
                  </a:lnTo>
                </a:path>
                <a:path w="648334" h="209550">
                  <a:moveTo>
                    <a:pt x="88900" y="171361"/>
                  </a:moveTo>
                  <a:lnTo>
                    <a:pt x="82804" y="171361"/>
                  </a:lnTo>
                  <a:lnTo>
                    <a:pt x="88900" y="171361"/>
                  </a:lnTo>
                  <a:lnTo>
                    <a:pt x="82804" y="164884"/>
                  </a:lnTo>
                  <a:lnTo>
                    <a:pt x="88900" y="152273"/>
                  </a:lnTo>
                  <a:lnTo>
                    <a:pt x="95376" y="145796"/>
                  </a:lnTo>
                  <a:lnTo>
                    <a:pt x="95376" y="133197"/>
                  </a:lnTo>
                  <a:lnTo>
                    <a:pt x="101854" y="127076"/>
                  </a:lnTo>
                  <a:lnTo>
                    <a:pt x="120904" y="108000"/>
                  </a:lnTo>
                  <a:lnTo>
                    <a:pt x="127126" y="101523"/>
                  </a:lnTo>
                  <a:lnTo>
                    <a:pt x="133604" y="95034"/>
                  </a:lnTo>
                  <a:lnTo>
                    <a:pt x="140081" y="88925"/>
                  </a:lnTo>
                  <a:lnTo>
                    <a:pt x="146176" y="88925"/>
                  </a:lnTo>
                  <a:lnTo>
                    <a:pt x="146176" y="95034"/>
                  </a:lnTo>
                  <a:lnTo>
                    <a:pt x="152654" y="108000"/>
                  </a:lnTo>
                  <a:lnTo>
                    <a:pt x="152654" y="114122"/>
                  </a:lnTo>
                  <a:lnTo>
                    <a:pt x="152654" y="120599"/>
                  </a:lnTo>
                  <a:lnTo>
                    <a:pt x="152654" y="127076"/>
                  </a:lnTo>
                  <a:lnTo>
                    <a:pt x="152654" y="133197"/>
                  </a:lnTo>
                  <a:lnTo>
                    <a:pt x="158750" y="139674"/>
                  </a:lnTo>
                  <a:lnTo>
                    <a:pt x="158750" y="145796"/>
                  </a:lnTo>
                  <a:lnTo>
                    <a:pt x="158750" y="152273"/>
                  </a:lnTo>
                  <a:lnTo>
                    <a:pt x="165226" y="152273"/>
                  </a:lnTo>
                  <a:lnTo>
                    <a:pt x="165226" y="145796"/>
                  </a:lnTo>
                  <a:lnTo>
                    <a:pt x="171704" y="139674"/>
                  </a:lnTo>
                  <a:lnTo>
                    <a:pt x="177800" y="139674"/>
                  </a:lnTo>
                  <a:lnTo>
                    <a:pt x="184276" y="139674"/>
                  </a:lnTo>
                  <a:lnTo>
                    <a:pt x="190754" y="139674"/>
                  </a:lnTo>
                  <a:lnTo>
                    <a:pt x="196976" y="145796"/>
                  </a:lnTo>
                  <a:lnTo>
                    <a:pt x="203454" y="152273"/>
                  </a:lnTo>
                  <a:lnTo>
                    <a:pt x="209931" y="152273"/>
                  </a:lnTo>
                  <a:lnTo>
                    <a:pt x="216026" y="152273"/>
                  </a:lnTo>
                  <a:lnTo>
                    <a:pt x="222504" y="145796"/>
                  </a:lnTo>
                  <a:lnTo>
                    <a:pt x="222504" y="139674"/>
                  </a:lnTo>
                  <a:lnTo>
                    <a:pt x="228600" y="139674"/>
                  </a:lnTo>
                  <a:lnTo>
                    <a:pt x="235076" y="139674"/>
                  </a:lnTo>
                  <a:lnTo>
                    <a:pt x="241554" y="139674"/>
                  </a:lnTo>
                  <a:lnTo>
                    <a:pt x="241554" y="145796"/>
                  </a:lnTo>
                  <a:lnTo>
                    <a:pt x="247650" y="145796"/>
                  </a:lnTo>
                  <a:lnTo>
                    <a:pt x="247650" y="152273"/>
                  </a:lnTo>
                </a:path>
                <a:path w="648334" h="209550">
                  <a:moveTo>
                    <a:pt x="152654" y="152273"/>
                  </a:moveTo>
                  <a:lnTo>
                    <a:pt x="158750" y="152273"/>
                  </a:lnTo>
                  <a:lnTo>
                    <a:pt x="165226" y="152273"/>
                  </a:lnTo>
                  <a:lnTo>
                    <a:pt x="165226" y="158762"/>
                  </a:lnTo>
                  <a:lnTo>
                    <a:pt x="165226" y="171361"/>
                  </a:lnTo>
                  <a:lnTo>
                    <a:pt x="165226" y="183959"/>
                  </a:lnTo>
                  <a:lnTo>
                    <a:pt x="165226" y="190436"/>
                  </a:lnTo>
                  <a:lnTo>
                    <a:pt x="165226" y="196913"/>
                  </a:lnTo>
                  <a:lnTo>
                    <a:pt x="158750" y="203034"/>
                  </a:lnTo>
                  <a:lnTo>
                    <a:pt x="158750" y="196913"/>
                  </a:lnTo>
                  <a:lnTo>
                    <a:pt x="165226" y="177838"/>
                  </a:lnTo>
                  <a:lnTo>
                    <a:pt x="165226" y="171361"/>
                  </a:lnTo>
                  <a:lnTo>
                    <a:pt x="171704" y="158762"/>
                  </a:lnTo>
                  <a:lnTo>
                    <a:pt x="171704" y="152273"/>
                  </a:lnTo>
                  <a:lnTo>
                    <a:pt x="184276" y="139674"/>
                  </a:lnTo>
                  <a:lnTo>
                    <a:pt x="184276" y="133197"/>
                  </a:lnTo>
                  <a:lnTo>
                    <a:pt x="190754" y="133197"/>
                  </a:lnTo>
                  <a:lnTo>
                    <a:pt x="196976" y="145796"/>
                  </a:lnTo>
                  <a:lnTo>
                    <a:pt x="203454" y="158762"/>
                  </a:lnTo>
                  <a:lnTo>
                    <a:pt x="203454" y="171361"/>
                  </a:lnTo>
                  <a:lnTo>
                    <a:pt x="203454" y="190436"/>
                  </a:lnTo>
                  <a:lnTo>
                    <a:pt x="209931" y="196913"/>
                  </a:lnTo>
                  <a:lnTo>
                    <a:pt x="209931" y="203034"/>
                  </a:lnTo>
                  <a:lnTo>
                    <a:pt x="216026" y="209524"/>
                  </a:lnTo>
                  <a:lnTo>
                    <a:pt x="222504" y="209524"/>
                  </a:lnTo>
                  <a:lnTo>
                    <a:pt x="228600" y="196913"/>
                  </a:lnTo>
                  <a:lnTo>
                    <a:pt x="228600" y="190436"/>
                  </a:lnTo>
                  <a:lnTo>
                    <a:pt x="235076" y="183959"/>
                  </a:lnTo>
                  <a:lnTo>
                    <a:pt x="241554" y="171361"/>
                  </a:lnTo>
                  <a:lnTo>
                    <a:pt x="247650" y="164884"/>
                  </a:lnTo>
                  <a:lnTo>
                    <a:pt x="254126" y="164884"/>
                  </a:lnTo>
                  <a:lnTo>
                    <a:pt x="260604" y="171361"/>
                  </a:lnTo>
                  <a:lnTo>
                    <a:pt x="260604" y="177838"/>
                  </a:lnTo>
                  <a:lnTo>
                    <a:pt x="266700" y="183959"/>
                  </a:lnTo>
                  <a:lnTo>
                    <a:pt x="266700" y="190436"/>
                  </a:lnTo>
                  <a:lnTo>
                    <a:pt x="273176" y="196913"/>
                  </a:lnTo>
                  <a:lnTo>
                    <a:pt x="279654" y="203034"/>
                  </a:lnTo>
                  <a:lnTo>
                    <a:pt x="285876" y="203034"/>
                  </a:lnTo>
                  <a:lnTo>
                    <a:pt x="292354" y="203034"/>
                  </a:lnTo>
                </a:path>
                <a:path w="648334" h="209550">
                  <a:moveTo>
                    <a:pt x="323976" y="152273"/>
                  </a:moveTo>
                  <a:lnTo>
                    <a:pt x="317500" y="158762"/>
                  </a:lnTo>
                  <a:lnTo>
                    <a:pt x="304926" y="171361"/>
                  </a:lnTo>
                  <a:lnTo>
                    <a:pt x="304926" y="177838"/>
                  </a:lnTo>
                  <a:lnTo>
                    <a:pt x="298450" y="183959"/>
                  </a:lnTo>
                  <a:lnTo>
                    <a:pt x="298450" y="196913"/>
                  </a:lnTo>
                  <a:lnTo>
                    <a:pt x="304926" y="196913"/>
                  </a:lnTo>
                  <a:lnTo>
                    <a:pt x="311404" y="203034"/>
                  </a:lnTo>
                  <a:lnTo>
                    <a:pt x="317500" y="203034"/>
                  </a:lnTo>
                  <a:lnTo>
                    <a:pt x="323976" y="203034"/>
                  </a:lnTo>
                  <a:lnTo>
                    <a:pt x="330454" y="203034"/>
                  </a:lnTo>
                  <a:lnTo>
                    <a:pt x="349504" y="203034"/>
                  </a:lnTo>
                  <a:lnTo>
                    <a:pt x="349504" y="196913"/>
                  </a:lnTo>
                  <a:lnTo>
                    <a:pt x="355726" y="190436"/>
                  </a:lnTo>
                  <a:lnTo>
                    <a:pt x="355726" y="183959"/>
                  </a:lnTo>
                  <a:lnTo>
                    <a:pt x="362204" y="177838"/>
                  </a:lnTo>
                  <a:lnTo>
                    <a:pt x="362204" y="171361"/>
                  </a:lnTo>
                  <a:lnTo>
                    <a:pt x="362204" y="164884"/>
                  </a:lnTo>
                  <a:lnTo>
                    <a:pt x="362204" y="152273"/>
                  </a:lnTo>
                  <a:lnTo>
                    <a:pt x="355726" y="152273"/>
                  </a:lnTo>
                  <a:lnTo>
                    <a:pt x="362204" y="152273"/>
                  </a:lnTo>
                  <a:lnTo>
                    <a:pt x="362204" y="164884"/>
                  </a:lnTo>
                  <a:lnTo>
                    <a:pt x="368681" y="164884"/>
                  </a:lnTo>
                  <a:lnTo>
                    <a:pt x="374776" y="177838"/>
                  </a:lnTo>
                  <a:lnTo>
                    <a:pt x="387350" y="177838"/>
                  </a:lnTo>
                  <a:lnTo>
                    <a:pt x="393826" y="183959"/>
                  </a:lnTo>
                  <a:lnTo>
                    <a:pt x="400304" y="183959"/>
                  </a:lnTo>
                  <a:lnTo>
                    <a:pt x="406400" y="183959"/>
                  </a:lnTo>
                  <a:lnTo>
                    <a:pt x="412876" y="177838"/>
                  </a:lnTo>
                  <a:lnTo>
                    <a:pt x="425576" y="158762"/>
                  </a:lnTo>
                  <a:lnTo>
                    <a:pt x="425576" y="152273"/>
                  </a:lnTo>
                  <a:lnTo>
                    <a:pt x="425576" y="127076"/>
                  </a:lnTo>
                  <a:lnTo>
                    <a:pt x="425576" y="108000"/>
                  </a:lnTo>
                  <a:lnTo>
                    <a:pt x="425576" y="75958"/>
                  </a:lnTo>
                  <a:lnTo>
                    <a:pt x="419354" y="56883"/>
                  </a:lnTo>
                  <a:lnTo>
                    <a:pt x="419354" y="44284"/>
                  </a:lnTo>
                  <a:lnTo>
                    <a:pt x="412876" y="31673"/>
                  </a:lnTo>
                  <a:lnTo>
                    <a:pt x="406400" y="6121"/>
                  </a:lnTo>
                  <a:lnTo>
                    <a:pt x="406400" y="0"/>
                  </a:lnTo>
                  <a:lnTo>
                    <a:pt x="406400" y="6121"/>
                  </a:lnTo>
                  <a:lnTo>
                    <a:pt x="406400" y="31673"/>
                  </a:lnTo>
                  <a:lnTo>
                    <a:pt x="412876" y="44284"/>
                  </a:lnTo>
                  <a:lnTo>
                    <a:pt x="412876" y="63360"/>
                  </a:lnTo>
                  <a:lnTo>
                    <a:pt x="425576" y="101523"/>
                  </a:lnTo>
                  <a:lnTo>
                    <a:pt x="425576" y="120599"/>
                  </a:lnTo>
                  <a:lnTo>
                    <a:pt x="438531" y="145796"/>
                  </a:lnTo>
                  <a:lnTo>
                    <a:pt x="444626" y="158762"/>
                  </a:lnTo>
                  <a:lnTo>
                    <a:pt x="457200" y="177838"/>
                  </a:lnTo>
                  <a:lnTo>
                    <a:pt x="463676" y="177838"/>
                  </a:lnTo>
                  <a:lnTo>
                    <a:pt x="470154" y="177838"/>
                  </a:lnTo>
                  <a:lnTo>
                    <a:pt x="470154" y="171361"/>
                  </a:lnTo>
                  <a:lnTo>
                    <a:pt x="476250" y="171361"/>
                  </a:lnTo>
                  <a:lnTo>
                    <a:pt x="482726" y="171361"/>
                  </a:lnTo>
                  <a:lnTo>
                    <a:pt x="489204" y="171361"/>
                  </a:lnTo>
                  <a:lnTo>
                    <a:pt x="489204" y="164884"/>
                  </a:lnTo>
                </a:path>
                <a:path w="648334" h="209550">
                  <a:moveTo>
                    <a:pt x="470154" y="127076"/>
                  </a:moveTo>
                  <a:lnTo>
                    <a:pt x="476250" y="127076"/>
                  </a:lnTo>
                  <a:lnTo>
                    <a:pt x="489204" y="120599"/>
                  </a:lnTo>
                  <a:lnTo>
                    <a:pt x="495300" y="120599"/>
                  </a:lnTo>
                </a:path>
                <a:path w="648334" h="209550">
                  <a:moveTo>
                    <a:pt x="540004" y="133197"/>
                  </a:moveTo>
                  <a:lnTo>
                    <a:pt x="527050" y="145796"/>
                  </a:lnTo>
                  <a:lnTo>
                    <a:pt x="540004" y="133197"/>
                  </a:lnTo>
                  <a:lnTo>
                    <a:pt x="527050" y="152273"/>
                  </a:lnTo>
                  <a:lnTo>
                    <a:pt x="520954" y="158762"/>
                  </a:lnTo>
                  <a:lnTo>
                    <a:pt x="520954" y="164884"/>
                  </a:lnTo>
                  <a:lnTo>
                    <a:pt x="527050" y="183959"/>
                  </a:lnTo>
                  <a:lnTo>
                    <a:pt x="533526" y="183959"/>
                  </a:lnTo>
                  <a:lnTo>
                    <a:pt x="546100" y="190436"/>
                  </a:lnTo>
                  <a:lnTo>
                    <a:pt x="559054" y="190436"/>
                  </a:lnTo>
                  <a:lnTo>
                    <a:pt x="565150" y="190436"/>
                  </a:lnTo>
                  <a:lnTo>
                    <a:pt x="571626" y="190436"/>
                  </a:lnTo>
                  <a:lnTo>
                    <a:pt x="578104" y="190436"/>
                  </a:lnTo>
                  <a:lnTo>
                    <a:pt x="584326" y="183959"/>
                  </a:lnTo>
                  <a:lnTo>
                    <a:pt x="590804" y="183959"/>
                  </a:lnTo>
                  <a:lnTo>
                    <a:pt x="584326" y="183959"/>
                  </a:lnTo>
                  <a:lnTo>
                    <a:pt x="584326" y="190436"/>
                  </a:lnTo>
                  <a:lnTo>
                    <a:pt x="578104" y="196913"/>
                  </a:lnTo>
                  <a:lnTo>
                    <a:pt x="578104" y="203034"/>
                  </a:lnTo>
                  <a:lnTo>
                    <a:pt x="584326" y="203034"/>
                  </a:lnTo>
                  <a:lnTo>
                    <a:pt x="590804" y="203034"/>
                  </a:lnTo>
                  <a:lnTo>
                    <a:pt x="603376" y="209524"/>
                  </a:lnTo>
                  <a:lnTo>
                    <a:pt x="615950" y="209524"/>
                  </a:lnTo>
                  <a:lnTo>
                    <a:pt x="622426" y="209524"/>
                  </a:lnTo>
                  <a:lnTo>
                    <a:pt x="635000" y="209524"/>
                  </a:lnTo>
                  <a:lnTo>
                    <a:pt x="641476" y="203034"/>
                  </a:lnTo>
                  <a:lnTo>
                    <a:pt x="647954" y="203034"/>
                  </a:lnTo>
                  <a:lnTo>
                    <a:pt x="647954" y="19691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/>
          <p:nvPr/>
        </p:nvSpPr>
        <p:spPr>
          <a:xfrm>
            <a:off x="8281161" y="6401066"/>
            <a:ext cx="502284" cy="209550"/>
          </a:xfrm>
          <a:custGeom>
            <a:avLst/>
            <a:gdLst/>
            <a:ahLst/>
            <a:cxnLst/>
            <a:rect l="l" t="t" r="r" b="b"/>
            <a:pathLst>
              <a:path w="502284" h="209550">
                <a:moveTo>
                  <a:pt x="0" y="76326"/>
                </a:moveTo>
                <a:lnTo>
                  <a:pt x="6477" y="76326"/>
                </a:lnTo>
                <a:lnTo>
                  <a:pt x="12573" y="76326"/>
                </a:lnTo>
                <a:lnTo>
                  <a:pt x="44577" y="76326"/>
                </a:lnTo>
                <a:lnTo>
                  <a:pt x="63754" y="69837"/>
                </a:lnTo>
                <a:lnTo>
                  <a:pt x="107950" y="57238"/>
                </a:lnTo>
                <a:lnTo>
                  <a:pt x="127127" y="57238"/>
                </a:lnTo>
                <a:lnTo>
                  <a:pt x="165227" y="44284"/>
                </a:lnTo>
                <a:lnTo>
                  <a:pt x="177800" y="44284"/>
                </a:lnTo>
                <a:lnTo>
                  <a:pt x="190373" y="31686"/>
                </a:lnTo>
                <a:lnTo>
                  <a:pt x="196850" y="31686"/>
                </a:lnTo>
                <a:lnTo>
                  <a:pt x="196850" y="25565"/>
                </a:lnTo>
                <a:lnTo>
                  <a:pt x="190373" y="25565"/>
                </a:lnTo>
              </a:path>
              <a:path w="502284" h="209550">
                <a:moveTo>
                  <a:pt x="95377" y="0"/>
                </a:moveTo>
                <a:lnTo>
                  <a:pt x="107950" y="25565"/>
                </a:lnTo>
                <a:lnTo>
                  <a:pt x="95377" y="0"/>
                </a:lnTo>
                <a:lnTo>
                  <a:pt x="114427" y="44284"/>
                </a:lnTo>
                <a:lnTo>
                  <a:pt x="120650" y="63360"/>
                </a:lnTo>
                <a:lnTo>
                  <a:pt x="127127" y="108000"/>
                </a:lnTo>
                <a:lnTo>
                  <a:pt x="133604" y="127076"/>
                </a:lnTo>
                <a:lnTo>
                  <a:pt x="139700" y="146164"/>
                </a:lnTo>
                <a:lnTo>
                  <a:pt x="146177" y="165239"/>
                </a:lnTo>
                <a:lnTo>
                  <a:pt x="146177" y="177838"/>
                </a:lnTo>
                <a:lnTo>
                  <a:pt x="152273" y="190436"/>
                </a:lnTo>
                <a:lnTo>
                  <a:pt x="165227" y="203034"/>
                </a:lnTo>
                <a:lnTo>
                  <a:pt x="171323" y="209524"/>
                </a:lnTo>
              </a:path>
              <a:path w="502284" h="209550">
                <a:moveTo>
                  <a:pt x="203327" y="133197"/>
                </a:moveTo>
                <a:lnTo>
                  <a:pt x="209550" y="133197"/>
                </a:lnTo>
                <a:lnTo>
                  <a:pt x="216027" y="133197"/>
                </a:lnTo>
                <a:lnTo>
                  <a:pt x="241173" y="133197"/>
                </a:lnTo>
                <a:lnTo>
                  <a:pt x="254127" y="133197"/>
                </a:lnTo>
                <a:lnTo>
                  <a:pt x="266700" y="133197"/>
                </a:lnTo>
                <a:lnTo>
                  <a:pt x="279400" y="127076"/>
                </a:lnTo>
                <a:lnTo>
                  <a:pt x="292354" y="120599"/>
                </a:lnTo>
                <a:lnTo>
                  <a:pt x="298450" y="120599"/>
                </a:lnTo>
                <a:lnTo>
                  <a:pt x="304927" y="114477"/>
                </a:lnTo>
                <a:lnTo>
                  <a:pt x="311023" y="108000"/>
                </a:lnTo>
                <a:lnTo>
                  <a:pt x="311023" y="101523"/>
                </a:lnTo>
                <a:lnTo>
                  <a:pt x="292354" y="95402"/>
                </a:lnTo>
                <a:lnTo>
                  <a:pt x="279400" y="95402"/>
                </a:lnTo>
                <a:lnTo>
                  <a:pt x="254127" y="101523"/>
                </a:lnTo>
                <a:lnTo>
                  <a:pt x="241173" y="108000"/>
                </a:lnTo>
                <a:lnTo>
                  <a:pt x="222123" y="120599"/>
                </a:lnTo>
                <a:lnTo>
                  <a:pt x="216027" y="133197"/>
                </a:lnTo>
                <a:lnTo>
                  <a:pt x="216027" y="152285"/>
                </a:lnTo>
                <a:lnTo>
                  <a:pt x="216027" y="158762"/>
                </a:lnTo>
                <a:lnTo>
                  <a:pt x="235077" y="177838"/>
                </a:lnTo>
                <a:lnTo>
                  <a:pt x="247650" y="184315"/>
                </a:lnTo>
                <a:lnTo>
                  <a:pt x="279400" y="190436"/>
                </a:lnTo>
                <a:lnTo>
                  <a:pt x="292354" y="190436"/>
                </a:lnTo>
                <a:lnTo>
                  <a:pt x="311023" y="190436"/>
                </a:lnTo>
              </a:path>
              <a:path w="502284" h="209550">
                <a:moveTo>
                  <a:pt x="362204" y="114477"/>
                </a:moveTo>
                <a:lnTo>
                  <a:pt x="355727" y="120599"/>
                </a:lnTo>
                <a:lnTo>
                  <a:pt x="349250" y="127076"/>
                </a:lnTo>
                <a:lnTo>
                  <a:pt x="349250" y="133197"/>
                </a:lnTo>
                <a:lnTo>
                  <a:pt x="355727" y="152285"/>
                </a:lnTo>
                <a:lnTo>
                  <a:pt x="355727" y="158762"/>
                </a:lnTo>
                <a:lnTo>
                  <a:pt x="362204" y="165239"/>
                </a:lnTo>
                <a:lnTo>
                  <a:pt x="362204" y="171361"/>
                </a:lnTo>
                <a:lnTo>
                  <a:pt x="368300" y="184315"/>
                </a:lnTo>
                <a:lnTo>
                  <a:pt x="374777" y="190436"/>
                </a:lnTo>
                <a:lnTo>
                  <a:pt x="374777" y="196926"/>
                </a:lnTo>
                <a:lnTo>
                  <a:pt x="374777" y="203034"/>
                </a:lnTo>
                <a:lnTo>
                  <a:pt x="368300" y="203034"/>
                </a:lnTo>
                <a:lnTo>
                  <a:pt x="362204" y="203034"/>
                </a:lnTo>
                <a:lnTo>
                  <a:pt x="355727" y="203034"/>
                </a:lnTo>
                <a:lnTo>
                  <a:pt x="343027" y="203034"/>
                </a:lnTo>
                <a:lnTo>
                  <a:pt x="343027" y="196926"/>
                </a:lnTo>
                <a:lnTo>
                  <a:pt x="336550" y="190436"/>
                </a:lnTo>
                <a:lnTo>
                  <a:pt x="330073" y="190436"/>
                </a:lnTo>
                <a:lnTo>
                  <a:pt x="330073" y="184315"/>
                </a:lnTo>
                <a:lnTo>
                  <a:pt x="336550" y="177838"/>
                </a:lnTo>
                <a:lnTo>
                  <a:pt x="343027" y="171361"/>
                </a:lnTo>
                <a:lnTo>
                  <a:pt x="349250" y="171361"/>
                </a:lnTo>
                <a:lnTo>
                  <a:pt x="362204" y="171361"/>
                </a:lnTo>
                <a:lnTo>
                  <a:pt x="368300" y="165239"/>
                </a:lnTo>
                <a:lnTo>
                  <a:pt x="393827" y="165239"/>
                </a:lnTo>
                <a:lnTo>
                  <a:pt x="399923" y="158762"/>
                </a:lnTo>
                <a:lnTo>
                  <a:pt x="412877" y="158762"/>
                </a:lnTo>
                <a:lnTo>
                  <a:pt x="418973" y="158762"/>
                </a:lnTo>
                <a:lnTo>
                  <a:pt x="425450" y="152285"/>
                </a:lnTo>
                <a:lnTo>
                  <a:pt x="431927" y="146164"/>
                </a:lnTo>
                <a:lnTo>
                  <a:pt x="438150" y="146164"/>
                </a:lnTo>
                <a:lnTo>
                  <a:pt x="450723" y="127076"/>
                </a:lnTo>
                <a:lnTo>
                  <a:pt x="457200" y="120599"/>
                </a:lnTo>
                <a:lnTo>
                  <a:pt x="463677" y="108000"/>
                </a:lnTo>
                <a:lnTo>
                  <a:pt x="469773" y="108000"/>
                </a:lnTo>
                <a:lnTo>
                  <a:pt x="476250" y="95402"/>
                </a:lnTo>
                <a:lnTo>
                  <a:pt x="476250" y="88925"/>
                </a:lnTo>
              </a:path>
              <a:path w="502284" h="209550">
                <a:moveTo>
                  <a:pt x="463677" y="57238"/>
                </a:moveTo>
                <a:lnTo>
                  <a:pt x="457200" y="69837"/>
                </a:lnTo>
                <a:lnTo>
                  <a:pt x="457200" y="76326"/>
                </a:lnTo>
                <a:lnTo>
                  <a:pt x="457200" y="108000"/>
                </a:lnTo>
                <a:lnTo>
                  <a:pt x="463677" y="120599"/>
                </a:lnTo>
                <a:lnTo>
                  <a:pt x="476250" y="152285"/>
                </a:lnTo>
                <a:lnTo>
                  <a:pt x="476250" y="165239"/>
                </a:lnTo>
                <a:lnTo>
                  <a:pt x="482727" y="177838"/>
                </a:lnTo>
                <a:lnTo>
                  <a:pt x="488823" y="190436"/>
                </a:lnTo>
                <a:lnTo>
                  <a:pt x="495300" y="203034"/>
                </a:lnTo>
                <a:lnTo>
                  <a:pt x="495300" y="209524"/>
                </a:lnTo>
                <a:lnTo>
                  <a:pt x="501777" y="209524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1" name="object 12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9135236" y="6353377"/>
            <a:ext cx="469774" cy="254140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9665334" y="6566306"/>
            <a:ext cx="13335" cy="6350"/>
          </a:xfrm>
          <a:custGeom>
            <a:avLst/>
            <a:gdLst/>
            <a:ahLst/>
            <a:cxnLst/>
            <a:rect l="l" t="t" r="r" b="b"/>
            <a:pathLst>
              <a:path w="13334" h="6350">
                <a:moveTo>
                  <a:pt x="0" y="0"/>
                </a:moveTo>
                <a:lnTo>
                  <a:pt x="6476" y="0"/>
                </a:lnTo>
                <a:lnTo>
                  <a:pt x="12954" y="6121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0" y="1391539"/>
            <a:ext cx="485838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3235" marR="5080" indent="-1741170">
              <a:lnSpc>
                <a:spcPct val="100000"/>
              </a:lnSpc>
              <a:spcBef>
                <a:spcPts val="100"/>
              </a:spcBef>
            </a:pPr>
            <a:r>
              <a:rPr sz="6600" spc="-415" dirty="0">
                <a:latin typeface="Calibri"/>
                <a:cs typeface="Calibri"/>
              </a:rPr>
              <a:t>T</a:t>
            </a:r>
            <a:r>
              <a:rPr sz="6600" spc="-130" dirty="0">
                <a:latin typeface="Calibri"/>
                <a:cs typeface="Calibri"/>
              </a:rPr>
              <a:t>r</a:t>
            </a:r>
            <a:r>
              <a:rPr sz="6600" dirty="0">
                <a:latin typeface="Calibri"/>
                <a:cs typeface="Calibri"/>
              </a:rPr>
              <a:t>ain/d</a:t>
            </a:r>
            <a:r>
              <a:rPr sz="6600" spc="-55" dirty="0">
                <a:latin typeface="Calibri"/>
                <a:cs typeface="Calibri"/>
              </a:rPr>
              <a:t>e</a:t>
            </a:r>
            <a:r>
              <a:rPr sz="6600" dirty="0">
                <a:latin typeface="Calibri"/>
                <a:cs typeface="Calibri"/>
              </a:rPr>
              <a:t>v/</a:t>
            </a:r>
            <a:r>
              <a:rPr sz="6600" spc="-85" dirty="0">
                <a:latin typeface="Calibri"/>
                <a:cs typeface="Calibri"/>
              </a:rPr>
              <a:t>t</a:t>
            </a:r>
            <a:r>
              <a:rPr sz="6600" dirty="0">
                <a:latin typeface="Calibri"/>
                <a:cs typeface="Calibri"/>
              </a:rPr>
              <a:t>e</a:t>
            </a:r>
            <a:r>
              <a:rPr sz="6600" spc="-70" dirty="0">
                <a:latin typeface="Calibri"/>
                <a:cs typeface="Calibri"/>
              </a:rPr>
              <a:t>s</a:t>
            </a:r>
            <a:r>
              <a:rPr sz="6600" dirty="0">
                <a:latin typeface="Calibri"/>
                <a:cs typeface="Calibri"/>
              </a:rPr>
              <a:t>t  </a:t>
            </a:r>
            <a:r>
              <a:rPr sz="6600" spc="-10" dirty="0">
                <a:latin typeface="Calibri"/>
                <a:cs typeface="Calibri"/>
              </a:rPr>
              <a:t>sets</a:t>
            </a:r>
            <a:endParaRPr sz="6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3581400"/>
            <a:ext cx="6908800" cy="17780"/>
          </a:xfrm>
          <a:custGeom>
            <a:avLst/>
            <a:gdLst/>
            <a:ahLst/>
            <a:cxnLst/>
            <a:rect l="l" t="t" r="r" b="b"/>
            <a:pathLst>
              <a:path w="6908800" h="17779">
                <a:moveTo>
                  <a:pt x="0" y="0"/>
                </a:moveTo>
                <a:lnTo>
                  <a:pt x="6908292" y="17779"/>
                </a:lnTo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200" y="3886200"/>
            <a:ext cx="2012316" cy="19836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54926" y="6069663"/>
            <a:ext cx="2846473" cy="10111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 Light"/>
                <a:cs typeface="Calibri Light"/>
              </a:rPr>
              <a:t>deep</a:t>
            </a:r>
            <a:r>
              <a:rPr sz="3200" dirty="0">
                <a:latin typeface="Calibri Light"/>
                <a:cs typeface="Calibri Light"/>
              </a:rPr>
              <a:t>l</a:t>
            </a:r>
            <a:r>
              <a:rPr sz="3200" spc="-35" dirty="0">
                <a:latin typeface="Calibri Light"/>
                <a:cs typeface="Calibri Light"/>
              </a:rPr>
              <a:t>ea</a:t>
            </a:r>
            <a:r>
              <a:rPr sz="3200" spc="-25" dirty="0">
                <a:latin typeface="Calibri Light"/>
                <a:cs typeface="Calibri Light"/>
              </a:rPr>
              <a:t>rn</a:t>
            </a:r>
            <a:r>
              <a:rPr sz="3200" spc="-15" dirty="0">
                <a:latin typeface="Calibri Light"/>
                <a:cs typeface="Calibri Light"/>
              </a:rPr>
              <a:t>i</a:t>
            </a:r>
            <a:r>
              <a:rPr sz="3200" spc="-35" dirty="0">
                <a:latin typeface="Calibri Light"/>
                <a:cs typeface="Calibri Light"/>
              </a:rPr>
              <a:t>n</a:t>
            </a:r>
            <a:r>
              <a:rPr sz="3200" spc="-30" dirty="0">
                <a:latin typeface="Calibri Light"/>
                <a:cs typeface="Calibri Light"/>
              </a:rPr>
              <a:t>g</a:t>
            </a:r>
            <a:r>
              <a:rPr sz="3200" dirty="0">
                <a:latin typeface="Calibri Light"/>
                <a:cs typeface="Calibri Light"/>
              </a:rPr>
              <a:t>.</a:t>
            </a:r>
            <a:r>
              <a:rPr sz="3200" spc="-40" dirty="0">
                <a:latin typeface="Calibri Light"/>
                <a:cs typeface="Calibri Light"/>
              </a:rPr>
              <a:t>a</a:t>
            </a:r>
            <a:r>
              <a:rPr sz="3200" dirty="0">
                <a:latin typeface="Calibri Light"/>
                <a:cs typeface="Calibri Light"/>
              </a:rPr>
              <a:t>i</a:t>
            </a:r>
            <a:endParaRPr lang="en-US" sz="3200" dirty="0">
              <a:latin typeface="Calibri Light"/>
              <a:cs typeface="Calibri Light"/>
            </a:endParaRP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3200" dirty="0">
                <a:latin typeface="Calibri Light"/>
                <a:cs typeface="Calibri Light"/>
              </a:rPr>
              <a:t>By Andrew Ng</a:t>
            </a:r>
            <a:endParaRPr sz="3200" dirty="0">
              <a:latin typeface="Calibri Light"/>
              <a:cs typeface="Calibri Ligh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872DA73-6AD8-41BE-A271-68A7B10A4DE1}"/>
              </a:ext>
            </a:extLst>
          </p:cNvPr>
          <p:cNvSpPr txBox="1"/>
          <p:nvPr/>
        </p:nvSpPr>
        <p:spPr>
          <a:xfrm>
            <a:off x="9220200" y="3342005"/>
            <a:ext cx="13716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5" dirty="0">
                <a:latin typeface="Calibri Light"/>
                <a:cs typeface="Calibri Light"/>
              </a:rPr>
              <a:t>Source:</a:t>
            </a:r>
            <a:endParaRPr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5223" y="6425590"/>
            <a:ext cx="1573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15046" dirty="0">
                <a:latin typeface="Cambria Math"/>
                <a:cs typeface="Cambria Math"/>
              </a:rPr>
              <a:t>𝑤</a:t>
            </a:r>
            <a:r>
              <a:rPr sz="3600" spc="585" baseline="15046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904" y="52273"/>
            <a:ext cx="6010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385" dirty="0">
                <a:latin typeface="Calibri"/>
                <a:cs typeface="Calibri"/>
              </a:rPr>
              <a:t>Why</a:t>
            </a:r>
            <a:r>
              <a:rPr sz="4400" spc="175" dirty="0">
                <a:latin typeface="Calibri"/>
                <a:cs typeface="Calibri"/>
              </a:rPr>
              <a:t> </a:t>
            </a:r>
            <a:r>
              <a:rPr sz="4400" spc="285" dirty="0">
                <a:latin typeface="Calibri"/>
                <a:cs typeface="Calibri"/>
              </a:rPr>
              <a:t>normalize</a:t>
            </a:r>
            <a:r>
              <a:rPr sz="4400" spc="175" dirty="0">
                <a:latin typeface="Calibri"/>
                <a:cs typeface="Calibri"/>
              </a:rPr>
              <a:t> </a:t>
            </a:r>
            <a:r>
              <a:rPr sz="4400" spc="260" dirty="0">
                <a:latin typeface="Calibri"/>
                <a:cs typeface="Calibri"/>
              </a:rPr>
              <a:t>inputs?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47941" y="683133"/>
            <a:ext cx="838200" cy="328930"/>
          </a:xfrm>
          <a:custGeom>
            <a:avLst/>
            <a:gdLst/>
            <a:ahLst/>
            <a:cxnLst/>
            <a:rect l="l" t="t" r="r" b="b"/>
            <a:pathLst>
              <a:path w="838200" h="328930">
                <a:moveTo>
                  <a:pt x="732916" y="0"/>
                </a:moveTo>
                <a:lnTo>
                  <a:pt x="728217" y="13334"/>
                </a:lnTo>
                <a:lnTo>
                  <a:pt x="747267" y="21595"/>
                </a:lnTo>
                <a:lnTo>
                  <a:pt x="763650" y="33035"/>
                </a:lnTo>
                <a:lnTo>
                  <a:pt x="788415" y="65404"/>
                </a:lnTo>
                <a:lnTo>
                  <a:pt x="802989" y="109156"/>
                </a:lnTo>
                <a:lnTo>
                  <a:pt x="807847" y="162813"/>
                </a:lnTo>
                <a:lnTo>
                  <a:pt x="806632" y="191789"/>
                </a:lnTo>
                <a:lnTo>
                  <a:pt x="796917" y="241788"/>
                </a:lnTo>
                <a:lnTo>
                  <a:pt x="777341" y="280838"/>
                </a:lnTo>
                <a:lnTo>
                  <a:pt x="747571" y="307179"/>
                </a:lnTo>
                <a:lnTo>
                  <a:pt x="728852" y="315467"/>
                </a:lnTo>
                <a:lnTo>
                  <a:pt x="732916" y="328929"/>
                </a:lnTo>
                <a:lnTo>
                  <a:pt x="777795" y="307832"/>
                </a:lnTo>
                <a:lnTo>
                  <a:pt x="810767" y="271399"/>
                </a:lnTo>
                <a:lnTo>
                  <a:pt x="831056" y="222599"/>
                </a:lnTo>
                <a:lnTo>
                  <a:pt x="837818" y="164464"/>
                </a:lnTo>
                <a:lnTo>
                  <a:pt x="836128" y="134346"/>
                </a:lnTo>
                <a:lnTo>
                  <a:pt x="822602" y="80918"/>
                </a:lnTo>
                <a:lnTo>
                  <a:pt x="795692" y="37415"/>
                </a:lnTo>
                <a:lnTo>
                  <a:pt x="756779" y="8598"/>
                </a:lnTo>
                <a:lnTo>
                  <a:pt x="732916" y="0"/>
                </a:lnTo>
                <a:close/>
              </a:path>
              <a:path w="838200" h="328930">
                <a:moveTo>
                  <a:pt x="104901" y="0"/>
                </a:moveTo>
                <a:lnTo>
                  <a:pt x="60182" y="21066"/>
                </a:lnTo>
                <a:lnTo>
                  <a:pt x="27177" y="57657"/>
                </a:lnTo>
                <a:lnTo>
                  <a:pt x="6826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72" y="291550"/>
                </a:lnTo>
                <a:lnTo>
                  <a:pt x="81022" y="320280"/>
                </a:lnTo>
                <a:lnTo>
                  <a:pt x="104901" y="328929"/>
                </a:lnTo>
                <a:lnTo>
                  <a:pt x="109092" y="315467"/>
                </a:lnTo>
                <a:lnTo>
                  <a:pt x="90374" y="307179"/>
                </a:lnTo>
                <a:lnTo>
                  <a:pt x="74215" y="295640"/>
                </a:lnTo>
                <a:lnTo>
                  <a:pt x="49529" y="262763"/>
                </a:lnTo>
                <a:lnTo>
                  <a:pt x="34956" y="218122"/>
                </a:lnTo>
                <a:lnTo>
                  <a:pt x="30099" y="162813"/>
                </a:lnTo>
                <a:lnTo>
                  <a:pt x="31313" y="134735"/>
                </a:lnTo>
                <a:lnTo>
                  <a:pt x="41028" y="86054"/>
                </a:lnTo>
                <a:lnTo>
                  <a:pt x="60630" y="47642"/>
                </a:lnTo>
                <a:lnTo>
                  <a:pt x="90642" y="21595"/>
                </a:lnTo>
                <a:lnTo>
                  <a:pt x="109600" y="13334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61758" y="581405"/>
            <a:ext cx="1432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3530" algn="l"/>
                <a:tab pos="1153795" algn="l"/>
              </a:tabLst>
            </a:pPr>
            <a:r>
              <a:rPr sz="2800" spc="-5" dirty="0">
                <a:latin typeface="Cambria Math"/>
                <a:cs typeface="Cambria Math"/>
              </a:rPr>
              <a:t>𝐽	</a:t>
            </a:r>
            <a:r>
              <a:rPr sz="2800" spc="75" dirty="0">
                <a:latin typeface="Cambria Math"/>
                <a:cs typeface="Cambria Math"/>
              </a:rPr>
              <a:t>𝑤</a:t>
            </a:r>
            <a:r>
              <a:rPr sz="2800" spc="-5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𝑏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79281" y="836041"/>
            <a:ext cx="304800" cy="22860"/>
          </a:xfrm>
          <a:custGeom>
            <a:avLst/>
            <a:gdLst/>
            <a:ahLst/>
            <a:cxnLst/>
            <a:rect l="l" t="t" r="r" b="b"/>
            <a:pathLst>
              <a:path w="304800" h="22859">
                <a:moveTo>
                  <a:pt x="304800" y="0"/>
                </a:moveTo>
                <a:lnTo>
                  <a:pt x="0" y="0"/>
                </a:lnTo>
                <a:lnTo>
                  <a:pt x="0" y="22860"/>
                </a:lnTo>
                <a:lnTo>
                  <a:pt x="304800" y="22860"/>
                </a:lnTo>
                <a:lnTo>
                  <a:pt x="3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20810" y="313181"/>
            <a:ext cx="222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67470" y="225445"/>
            <a:ext cx="833755" cy="10483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561975">
              <a:lnSpc>
                <a:spcPct val="100000"/>
              </a:lnSpc>
              <a:spcBef>
                <a:spcPts val="605"/>
              </a:spcBef>
            </a:pPr>
            <a:r>
              <a:rPr sz="1450" spc="150" dirty="0">
                <a:latin typeface="Cambria Math"/>
                <a:cs typeface="Cambria Math"/>
              </a:rPr>
              <a:t>𝑚</a:t>
            </a:r>
            <a:endParaRPr sz="1450">
              <a:latin typeface="Cambria Math"/>
              <a:cs typeface="Cambria Math"/>
            </a:endParaRPr>
          </a:p>
          <a:p>
            <a:pPr marL="482600">
              <a:lnSpc>
                <a:spcPts val="2080"/>
              </a:lnSpc>
              <a:spcBef>
                <a:spcPts val="685"/>
              </a:spcBef>
            </a:pPr>
            <a:r>
              <a:rPr sz="2000" spc="655" dirty="0">
                <a:latin typeface="Cambria Math"/>
                <a:cs typeface="Cambria Math"/>
              </a:rPr>
              <a:t>෍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3040"/>
              </a:lnSpc>
              <a:tabLst>
                <a:tab pos="492759" algn="l"/>
              </a:tabLst>
            </a:pPr>
            <a:r>
              <a:rPr sz="2800" spc="-5" dirty="0">
                <a:latin typeface="Cambria Math"/>
                <a:cs typeface="Cambria Math"/>
              </a:rPr>
              <a:t>𝑚	</a:t>
            </a:r>
            <a:r>
              <a:rPr sz="1450" spc="40" dirty="0">
                <a:latin typeface="Cambria Math"/>
                <a:cs typeface="Cambria Math"/>
              </a:rPr>
              <a:t>𝑖=1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00564" y="575309"/>
            <a:ext cx="271145" cy="240029"/>
          </a:xfrm>
          <a:custGeom>
            <a:avLst/>
            <a:gdLst/>
            <a:ahLst/>
            <a:cxnLst/>
            <a:rect l="l" t="t" r="r" b="b"/>
            <a:pathLst>
              <a:path w="271145" h="240030">
                <a:moveTo>
                  <a:pt x="194182" y="0"/>
                </a:moveTo>
                <a:lnTo>
                  <a:pt x="190753" y="9651"/>
                </a:lnTo>
                <a:lnTo>
                  <a:pt x="204638" y="15676"/>
                </a:lnTo>
                <a:lnTo>
                  <a:pt x="216582" y="24034"/>
                </a:lnTo>
                <a:lnTo>
                  <a:pt x="240863" y="62755"/>
                </a:lnTo>
                <a:lnTo>
                  <a:pt x="248792" y="118744"/>
                </a:lnTo>
                <a:lnTo>
                  <a:pt x="247909" y="139888"/>
                </a:lnTo>
                <a:lnTo>
                  <a:pt x="234568" y="191769"/>
                </a:lnTo>
                <a:lnTo>
                  <a:pt x="204850" y="224131"/>
                </a:lnTo>
                <a:lnTo>
                  <a:pt x="191134" y="230250"/>
                </a:lnTo>
                <a:lnTo>
                  <a:pt x="194182" y="239902"/>
                </a:lnTo>
                <a:lnTo>
                  <a:pt x="240045" y="212685"/>
                </a:lnTo>
                <a:lnTo>
                  <a:pt x="265810" y="162385"/>
                </a:lnTo>
                <a:lnTo>
                  <a:pt x="270763" y="120014"/>
                </a:lnTo>
                <a:lnTo>
                  <a:pt x="269525" y="97990"/>
                </a:lnTo>
                <a:lnTo>
                  <a:pt x="259619" y="58989"/>
                </a:lnTo>
                <a:lnTo>
                  <a:pt x="226853" y="15351"/>
                </a:lnTo>
                <a:lnTo>
                  <a:pt x="211589" y="6264"/>
                </a:lnTo>
                <a:lnTo>
                  <a:pt x="194182" y="0"/>
                </a:lnTo>
                <a:close/>
              </a:path>
              <a:path w="271145" h="240030">
                <a:moveTo>
                  <a:pt x="76453" y="0"/>
                </a:moveTo>
                <a:lnTo>
                  <a:pt x="30716" y="27271"/>
                </a:lnTo>
                <a:lnTo>
                  <a:pt x="4952" y="77644"/>
                </a:lnTo>
                <a:lnTo>
                  <a:pt x="0" y="120014"/>
                </a:lnTo>
                <a:lnTo>
                  <a:pt x="1218" y="142039"/>
                </a:lnTo>
                <a:lnTo>
                  <a:pt x="11037" y="181040"/>
                </a:lnTo>
                <a:lnTo>
                  <a:pt x="43783" y="224567"/>
                </a:lnTo>
                <a:lnTo>
                  <a:pt x="76453" y="239902"/>
                </a:lnTo>
                <a:lnTo>
                  <a:pt x="79501" y="230250"/>
                </a:lnTo>
                <a:lnTo>
                  <a:pt x="65857" y="224131"/>
                </a:lnTo>
                <a:lnTo>
                  <a:pt x="54070" y="215677"/>
                </a:lnTo>
                <a:lnTo>
                  <a:pt x="29827" y="176412"/>
                </a:lnTo>
                <a:lnTo>
                  <a:pt x="21843" y="118744"/>
                </a:lnTo>
                <a:lnTo>
                  <a:pt x="22727" y="98240"/>
                </a:lnTo>
                <a:lnTo>
                  <a:pt x="36067" y="47751"/>
                </a:lnTo>
                <a:lnTo>
                  <a:pt x="66071" y="15676"/>
                </a:lnTo>
                <a:lnTo>
                  <a:pt x="79882" y="9651"/>
                </a:lnTo>
                <a:lnTo>
                  <a:pt x="764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74605" y="498729"/>
            <a:ext cx="91059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82295" algn="l"/>
              </a:tabLst>
            </a:pPr>
            <a:r>
              <a:rPr sz="2050" spc="204" dirty="0">
                <a:latin typeface="Cambria Math"/>
                <a:cs typeface="Cambria Math"/>
              </a:rPr>
              <a:t>𝑖	</a:t>
            </a:r>
            <a:r>
              <a:rPr sz="2050" dirty="0">
                <a:latin typeface="Cambria Math"/>
                <a:cs typeface="Cambria Math"/>
              </a:rPr>
              <a:t>(</a:t>
            </a:r>
            <a:r>
              <a:rPr sz="2050" spc="265" dirty="0">
                <a:latin typeface="Cambria Math"/>
                <a:cs typeface="Cambria Math"/>
              </a:rPr>
              <a:t>𝑖</a:t>
            </a:r>
            <a:r>
              <a:rPr sz="2050" spc="-5" dirty="0">
                <a:latin typeface="Cambria Math"/>
                <a:cs typeface="Cambria Math"/>
              </a:rPr>
              <a:t>)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04731" y="532256"/>
            <a:ext cx="1843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06475" algn="l"/>
                <a:tab pos="1682750" algn="l"/>
              </a:tabLst>
            </a:pPr>
            <a:r>
              <a:rPr sz="2800" spc="200" dirty="0">
                <a:latin typeface="Cambria Math"/>
                <a:cs typeface="Cambria Math"/>
              </a:rPr>
              <a:t>𝑓</a:t>
            </a:r>
            <a:r>
              <a:rPr sz="2800" spc="8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(</a:t>
            </a:r>
            <a:r>
              <a:rPr sz="2800" spc="-1200" dirty="0">
                <a:latin typeface="Cambria Math"/>
                <a:cs typeface="Cambria Math"/>
              </a:rPr>
              <a:t>𝑦</a:t>
            </a:r>
            <a:r>
              <a:rPr sz="2800" spc="-1670" dirty="0">
                <a:latin typeface="Cambria Math"/>
                <a:cs typeface="Cambria Math"/>
              </a:rPr>
              <a:t>ො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" dirty="0">
                <a:latin typeface="Cambria Math"/>
                <a:cs typeface="Cambria Math"/>
              </a:rPr>
              <a:t>,</a:t>
            </a:r>
            <a:r>
              <a:rPr sz="2800" spc="-17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𝑦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" dirty="0">
                <a:latin typeface="Cambria Math"/>
                <a:cs typeface="Cambria Math"/>
              </a:rPr>
              <a:t>)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37488" y="4406601"/>
            <a:ext cx="2802890" cy="2296160"/>
            <a:chOff x="1237488" y="4406601"/>
            <a:chExt cx="2802890" cy="2296160"/>
          </a:xfrm>
        </p:grpSpPr>
        <p:sp>
          <p:nvSpPr>
            <p:cNvPr id="13" name="object 13"/>
            <p:cNvSpPr/>
            <p:nvPr/>
          </p:nvSpPr>
          <p:spPr>
            <a:xfrm>
              <a:off x="1237488" y="4480559"/>
              <a:ext cx="2786380" cy="2222500"/>
            </a:xfrm>
            <a:custGeom>
              <a:avLst/>
              <a:gdLst/>
              <a:ahLst/>
              <a:cxnLst/>
              <a:rect l="l" t="t" r="r" b="b"/>
              <a:pathLst>
                <a:path w="2786379" h="2222500">
                  <a:moveTo>
                    <a:pt x="2785999" y="2048256"/>
                  </a:moveTo>
                  <a:lnTo>
                    <a:pt x="2773299" y="2041906"/>
                  </a:lnTo>
                  <a:lnTo>
                    <a:pt x="2658999" y="1984756"/>
                  </a:lnTo>
                  <a:lnTo>
                    <a:pt x="2658999" y="2041906"/>
                  </a:lnTo>
                  <a:lnTo>
                    <a:pt x="177038" y="2041906"/>
                  </a:lnTo>
                  <a:lnTo>
                    <a:pt x="177038" y="127000"/>
                  </a:lnTo>
                  <a:lnTo>
                    <a:pt x="234188" y="127000"/>
                  </a:lnTo>
                  <a:lnTo>
                    <a:pt x="227838" y="114300"/>
                  </a:lnTo>
                  <a:lnTo>
                    <a:pt x="170688" y="0"/>
                  </a:lnTo>
                  <a:lnTo>
                    <a:pt x="107188" y="127000"/>
                  </a:lnTo>
                  <a:lnTo>
                    <a:pt x="164338" y="127000"/>
                  </a:lnTo>
                  <a:lnTo>
                    <a:pt x="164338" y="2041906"/>
                  </a:lnTo>
                  <a:lnTo>
                    <a:pt x="0" y="2041906"/>
                  </a:lnTo>
                  <a:lnTo>
                    <a:pt x="0" y="2054606"/>
                  </a:lnTo>
                  <a:lnTo>
                    <a:pt x="164338" y="2054606"/>
                  </a:lnTo>
                  <a:lnTo>
                    <a:pt x="164338" y="2221992"/>
                  </a:lnTo>
                  <a:lnTo>
                    <a:pt x="177038" y="2221992"/>
                  </a:lnTo>
                  <a:lnTo>
                    <a:pt x="177038" y="2054606"/>
                  </a:lnTo>
                  <a:lnTo>
                    <a:pt x="2658999" y="2054606"/>
                  </a:lnTo>
                  <a:lnTo>
                    <a:pt x="2658999" y="2111756"/>
                  </a:lnTo>
                  <a:lnTo>
                    <a:pt x="2773299" y="2054606"/>
                  </a:lnTo>
                  <a:lnTo>
                    <a:pt x="2785999" y="20482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2332" y="4412951"/>
              <a:ext cx="2461895" cy="2022475"/>
            </a:xfrm>
            <a:custGeom>
              <a:avLst/>
              <a:gdLst/>
              <a:ahLst/>
              <a:cxnLst/>
              <a:rect l="l" t="t" r="r" b="b"/>
              <a:pathLst>
                <a:path w="2461895" h="2022475">
                  <a:moveTo>
                    <a:pt x="1033326" y="766235"/>
                  </a:moveTo>
                  <a:lnTo>
                    <a:pt x="1092414" y="719009"/>
                  </a:lnTo>
                  <a:lnTo>
                    <a:pt x="1151228" y="672923"/>
                  </a:lnTo>
                  <a:lnTo>
                    <a:pt x="1209693" y="628013"/>
                  </a:lnTo>
                  <a:lnTo>
                    <a:pt x="1267736" y="584320"/>
                  </a:lnTo>
                  <a:lnTo>
                    <a:pt x="1325283" y="541881"/>
                  </a:lnTo>
                  <a:lnTo>
                    <a:pt x="1382260" y="500735"/>
                  </a:lnTo>
                  <a:lnTo>
                    <a:pt x="1438592" y="460921"/>
                  </a:lnTo>
                  <a:lnTo>
                    <a:pt x="1494206" y="422477"/>
                  </a:lnTo>
                  <a:lnTo>
                    <a:pt x="1549028" y="385442"/>
                  </a:lnTo>
                  <a:lnTo>
                    <a:pt x="1602983" y="349854"/>
                  </a:lnTo>
                  <a:lnTo>
                    <a:pt x="1655998" y="315752"/>
                  </a:lnTo>
                  <a:lnTo>
                    <a:pt x="1707999" y="283175"/>
                  </a:lnTo>
                  <a:lnTo>
                    <a:pt x="1758912" y="252160"/>
                  </a:lnTo>
                  <a:lnTo>
                    <a:pt x="1808663" y="222748"/>
                  </a:lnTo>
                  <a:lnTo>
                    <a:pt x="1857178" y="194976"/>
                  </a:lnTo>
                  <a:lnTo>
                    <a:pt x="1904382" y="168882"/>
                  </a:lnTo>
                  <a:lnTo>
                    <a:pt x="1950202" y="144506"/>
                  </a:lnTo>
                  <a:lnTo>
                    <a:pt x="1994565" y="121886"/>
                  </a:lnTo>
                  <a:lnTo>
                    <a:pt x="2037395" y="101061"/>
                  </a:lnTo>
                  <a:lnTo>
                    <a:pt x="2078619" y="82069"/>
                  </a:lnTo>
                  <a:lnTo>
                    <a:pt x="2118163" y="64949"/>
                  </a:lnTo>
                  <a:lnTo>
                    <a:pt x="2155954" y="49739"/>
                  </a:lnTo>
                  <a:lnTo>
                    <a:pt x="2191916" y="36478"/>
                  </a:lnTo>
                  <a:lnTo>
                    <a:pt x="2258060" y="15957"/>
                  </a:lnTo>
                  <a:lnTo>
                    <a:pt x="2316005" y="3694"/>
                  </a:lnTo>
                  <a:lnTo>
                    <a:pt x="2365158" y="0"/>
                  </a:lnTo>
                  <a:lnTo>
                    <a:pt x="2386252" y="1461"/>
                  </a:lnTo>
                  <a:lnTo>
                    <a:pt x="2434722" y="19546"/>
                  </a:lnTo>
                  <a:lnTo>
                    <a:pt x="2459154" y="58323"/>
                  </a:lnTo>
                  <a:lnTo>
                    <a:pt x="2461622" y="75408"/>
                  </a:lnTo>
                  <a:lnTo>
                    <a:pt x="2461320" y="94447"/>
                  </a:lnTo>
                  <a:lnTo>
                    <a:pt x="2452615" y="138129"/>
                  </a:lnTo>
                  <a:lnTo>
                    <a:pt x="2433468" y="188856"/>
                  </a:lnTo>
                  <a:lnTo>
                    <a:pt x="2404304" y="246113"/>
                  </a:lnTo>
                  <a:lnTo>
                    <a:pt x="2365550" y="309386"/>
                  </a:lnTo>
                  <a:lnTo>
                    <a:pt x="2342710" y="343119"/>
                  </a:lnTo>
                  <a:lnTo>
                    <a:pt x="2317632" y="378163"/>
                  </a:lnTo>
                  <a:lnTo>
                    <a:pt x="2290370" y="414455"/>
                  </a:lnTo>
                  <a:lnTo>
                    <a:pt x="2260978" y="451930"/>
                  </a:lnTo>
                  <a:lnTo>
                    <a:pt x="2229507" y="490524"/>
                  </a:lnTo>
                  <a:lnTo>
                    <a:pt x="2196012" y="530173"/>
                  </a:lnTo>
                  <a:lnTo>
                    <a:pt x="2160547" y="570812"/>
                  </a:lnTo>
                  <a:lnTo>
                    <a:pt x="2123163" y="612378"/>
                  </a:lnTo>
                  <a:lnTo>
                    <a:pt x="2083916" y="654806"/>
                  </a:lnTo>
                  <a:lnTo>
                    <a:pt x="2042857" y="698032"/>
                  </a:lnTo>
                  <a:lnTo>
                    <a:pt x="2000040" y="741992"/>
                  </a:lnTo>
                  <a:lnTo>
                    <a:pt x="1955519" y="786621"/>
                  </a:lnTo>
                  <a:lnTo>
                    <a:pt x="1909347" y="831856"/>
                  </a:lnTo>
                  <a:lnTo>
                    <a:pt x="1861577" y="877632"/>
                  </a:lnTo>
                  <a:lnTo>
                    <a:pt x="1812263" y="923884"/>
                  </a:lnTo>
                  <a:lnTo>
                    <a:pt x="1761458" y="970550"/>
                  </a:lnTo>
                  <a:lnTo>
                    <a:pt x="1709214" y="1017564"/>
                  </a:lnTo>
                  <a:lnTo>
                    <a:pt x="1655586" y="1064863"/>
                  </a:lnTo>
                  <a:lnTo>
                    <a:pt x="1600627" y="1112381"/>
                  </a:lnTo>
                  <a:lnTo>
                    <a:pt x="1544390" y="1160056"/>
                  </a:lnTo>
                  <a:lnTo>
                    <a:pt x="1486929" y="1207823"/>
                  </a:lnTo>
                  <a:lnTo>
                    <a:pt x="1428296" y="1255617"/>
                  </a:lnTo>
                  <a:lnTo>
                    <a:pt x="1369208" y="1302849"/>
                  </a:lnTo>
                  <a:lnTo>
                    <a:pt x="1310394" y="1348943"/>
                  </a:lnTo>
                  <a:lnTo>
                    <a:pt x="1251929" y="1393859"/>
                  </a:lnTo>
                  <a:lnTo>
                    <a:pt x="1193886" y="1437558"/>
                  </a:lnTo>
                  <a:lnTo>
                    <a:pt x="1136339" y="1480002"/>
                  </a:lnTo>
                  <a:lnTo>
                    <a:pt x="1079362" y="1521152"/>
                  </a:lnTo>
                  <a:lnTo>
                    <a:pt x="1023030" y="1560971"/>
                  </a:lnTo>
                  <a:lnTo>
                    <a:pt x="967416" y="1599418"/>
                  </a:lnTo>
                  <a:lnTo>
                    <a:pt x="912594" y="1636457"/>
                  </a:lnTo>
                  <a:lnTo>
                    <a:pt x="858639" y="1672047"/>
                  </a:lnTo>
                  <a:lnTo>
                    <a:pt x="805624" y="1706151"/>
                  </a:lnTo>
                  <a:lnTo>
                    <a:pt x="753623" y="1738731"/>
                  </a:lnTo>
                  <a:lnTo>
                    <a:pt x="702710" y="1769747"/>
                  </a:lnTo>
                  <a:lnTo>
                    <a:pt x="652959" y="1799160"/>
                  </a:lnTo>
                  <a:lnTo>
                    <a:pt x="604444" y="1826933"/>
                  </a:lnTo>
                  <a:lnTo>
                    <a:pt x="557240" y="1853028"/>
                  </a:lnTo>
                  <a:lnTo>
                    <a:pt x="511419" y="1877404"/>
                  </a:lnTo>
                  <a:lnTo>
                    <a:pt x="467057" y="1900024"/>
                  </a:lnTo>
                  <a:lnTo>
                    <a:pt x="424227" y="1920849"/>
                  </a:lnTo>
                  <a:lnTo>
                    <a:pt x="383003" y="1939841"/>
                  </a:lnTo>
                  <a:lnTo>
                    <a:pt x="343459" y="1956961"/>
                  </a:lnTo>
                  <a:lnTo>
                    <a:pt x="305668" y="1972170"/>
                  </a:lnTo>
                  <a:lnTo>
                    <a:pt x="269706" y="1985431"/>
                  </a:lnTo>
                  <a:lnTo>
                    <a:pt x="203562" y="2005950"/>
                  </a:lnTo>
                  <a:lnTo>
                    <a:pt x="145617" y="2018211"/>
                  </a:lnTo>
                  <a:lnTo>
                    <a:pt x="96464" y="2021905"/>
                  </a:lnTo>
                  <a:lnTo>
                    <a:pt x="75369" y="2020442"/>
                  </a:lnTo>
                  <a:lnTo>
                    <a:pt x="26900" y="2002356"/>
                  </a:lnTo>
                  <a:lnTo>
                    <a:pt x="2468" y="1963582"/>
                  </a:lnTo>
                  <a:lnTo>
                    <a:pt x="0" y="1946498"/>
                  </a:lnTo>
                  <a:lnTo>
                    <a:pt x="302" y="1927460"/>
                  </a:lnTo>
                  <a:lnTo>
                    <a:pt x="9007" y="1883780"/>
                  </a:lnTo>
                  <a:lnTo>
                    <a:pt x="28154" y="1833056"/>
                  </a:lnTo>
                  <a:lnTo>
                    <a:pt x="57318" y="1775801"/>
                  </a:lnTo>
                  <a:lnTo>
                    <a:pt x="96072" y="1712528"/>
                  </a:lnTo>
                  <a:lnTo>
                    <a:pt x="118912" y="1678796"/>
                  </a:lnTo>
                  <a:lnTo>
                    <a:pt x="143990" y="1643752"/>
                  </a:lnTo>
                  <a:lnTo>
                    <a:pt x="171252" y="1607460"/>
                  </a:lnTo>
                  <a:lnTo>
                    <a:pt x="200644" y="1569985"/>
                  </a:lnTo>
                  <a:lnTo>
                    <a:pt x="232115" y="1531391"/>
                  </a:lnTo>
                  <a:lnTo>
                    <a:pt x="265609" y="1491741"/>
                  </a:lnTo>
                  <a:lnTo>
                    <a:pt x="301075" y="1451101"/>
                  </a:lnTo>
                  <a:lnTo>
                    <a:pt x="338459" y="1409534"/>
                  </a:lnTo>
                  <a:lnTo>
                    <a:pt x="377706" y="1367104"/>
                  </a:lnTo>
                  <a:lnTo>
                    <a:pt x="418765" y="1323876"/>
                  </a:lnTo>
                  <a:lnTo>
                    <a:pt x="461582" y="1279914"/>
                  </a:lnTo>
                  <a:lnTo>
                    <a:pt x="506103" y="1235282"/>
                  </a:lnTo>
                  <a:lnTo>
                    <a:pt x="552275" y="1190045"/>
                  </a:lnTo>
                  <a:lnTo>
                    <a:pt x="600045" y="1144265"/>
                  </a:lnTo>
                  <a:lnTo>
                    <a:pt x="649359" y="1098008"/>
                  </a:lnTo>
                  <a:lnTo>
                    <a:pt x="700164" y="1051338"/>
                  </a:lnTo>
                  <a:lnTo>
                    <a:pt x="752408" y="1004319"/>
                  </a:lnTo>
                  <a:lnTo>
                    <a:pt x="806036" y="957015"/>
                  </a:lnTo>
                  <a:lnTo>
                    <a:pt x="860995" y="909491"/>
                  </a:lnTo>
                  <a:lnTo>
                    <a:pt x="917232" y="861810"/>
                  </a:lnTo>
                  <a:lnTo>
                    <a:pt x="974693" y="814036"/>
                  </a:lnTo>
                  <a:lnTo>
                    <a:pt x="1033326" y="76623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5300" y="4592310"/>
              <a:ext cx="1996439" cy="1637664"/>
            </a:xfrm>
            <a:custGeom>
              <a:avLst/>
              <a:gdLst/>
              <a:ahLst/>
              <a:cxnLst/>
              <a:rect l="l" t="t" r="r" b="b"/>
              <a:pathLst>
                <a:path w="1996439" h="1637664">
                  <a:moveTo>
                    <a:pt x="843919" y="627896"/>
                  </a:moveTo>
                  <a:lnTo>
                    <a:pt x="902118" y="581444"/>
                  </a:lnTo>
                  <a:lnTo>
                    <a:pt x="959949" y="536340"/>
                  </a:lnTo>
                  <a:lnTo>
                    <a:pt x="1017304" y="492641"/>
                  </a:lnTo>
                  <a:lnTo>
                    <a:pt x="1074077" y="450403"/>
                  </a:lnTo>
                  <a:lnTo>
                    <a:pt x="1130161" y="409685"/>
                  </a:lnTo>
                  <a:lnTo>
                    <a:pt x="1185449" y="370541"/>
                  </a:lnTo>
                  <a:lnTo>
                    <a:pt x="1239834" y="333030"/>
                  </a:lnTo>
                  <a:lnTo>
                    <a:pt x="1293209" y="297208"/>
                  </a:lnTo>
                  <a:lnTo>
                    <a:pt x="1345468" y="263131"/>
                  </a:lnTo>
                  <a:lnTo>
                    <a:pt x="1396502" y="230856"/>
                  </a:lnTo>
                  <a:lnTo>
                    <a:pt x="1446206" y="200440"/>
                  </a:lnTo>
                  <a:lnTo>
                    <a:pt x="1494473" y="171939"/>
                  </a:lnTo>
                  <a:lnTo>
                    <a:pt x="1541195" y="145411"/>
                  </a:lnTo>
                  <a:lnTo>
                    <a:pt x="1586266" y="120912"/>
                  </a:lnTo>
                  <a:lnTo>
                    <a:pt x="1629579" y="98499"/>
                  </a:lnTo>
                  <a:lnTo>
                    <a:pt x="1671026" y="78229"/>
                  </a:lnTo>
                  <a:lnTo>
                    <a:pt x="1710502" y="60157"/>
                  </a:lnTo>
                  <a:lnTo>
                    <a:pt x="1747898" y="44342"/>
                  </a:lnTo>
                  <a:lnTo>
                    <a:pt x="1816027" y="19705"/>
                  </a:lnTo>
                  <a:lnTo>
                    <a:pt x="1874556" y="4773"/>
                  </a:lnTo>
                  <a:lnTo>
                    <a:pt x="1922632" y="0"/>
                  </a:lnTo>
                  <a:lnTo>
                    <a:pt x="1942482" y="1564"/>
                  </a:lnTo>
                  <a:lnTo>
                    <a:pt x="1983998" y="22741"/>
                  </a:lnTo>
                  <a:lnTo>
                    <a:pt x="1995941" y="67793"/>
                  </a:lnTo>
                  <a:lnTo>
                    <a:pt x="1993283" y="87527"/>
                  </a:lnTo>
                  <a:lnTo>
                    <a:pt x="1978474" y="133516"/>
                  </a:lnTo>
                  <a:lnTo>
                    <a:pt x="1951531" y="187582"/>
                  </a:lnTo>
                  <a:lnTo>
                    <a:pt x="1913077" y="248985"/>
                  </a:lnTo>
                  <a:lnTo>
                    <a:pt x="1889729" y="282206"/>
                  </a:lnTo>
                  <a:lnTo>
                    <a:pt x="1863737" y="316983"/>
                  </a:lnTo>
                  <a:lnTo>
                    <a:pt x="1835180" y="353224"/>
                  </a:lnTo>
                  <a:lnTo>
                    <a:pt x="1804135" y="390837"/>
                  </a:lnTo>
                  <a:lnTo>
                    <a:pt x="1770680" y="429728"/>
                  </a:lnTo>
                  <a:lnTo>
                    <a:pt x="1734895" y="469804"/>
                  </a:lnTo>
                  <a:lnTo>
                    <a:pt x="1696856" y="510975"/>
                  </a:lnTo>
                  <a:lnTo>
                    <a:pt x="1656641" y="553146"/>
                  </a:lnTo>
                  <a:lnTo>
                    <a:pt x="1614330" y="596226"/>
                  </a:lnTo>
                  <a:lnTo>
                    <a:pt x="1569999" y="640122"/>
                  </a:lnTo>
                  <a:lnTo>
                    <a:pt x="1523727" y="684740"/>
                  </a:lnTo>
                  <a:lnTo>
                    <a:pt x="1475591" y="729989"/>
                  </a:lnTo>
                  <a:lnTo>
                    <a:pt x="1425671" y="775777"/>
                  </a:lnTo>
                  <a:lnTo>
                    <a:pt x="1374043" y="822010"/>
                  </a:lnTo>
                  <a:lnTo>
                    <a:pt x="1320786" y="868595"/>
                  </a:lnTo>
                  <a:lnTo>
                    <a:pt x="1265978" y="915441"/>
                  </a:lnTo>
                  <a:lnTo>
                    <a:pt x="1209697" y="962455"/>
                  </a:lnTo>
                  <a:lnTo>
                    <a:pt x="1152021" y="1009544"/>
                  </a:lnTo>
                  <a:lnTo>
                    <a:pt x="1093823" y="1055990"/>
                  </a:lnTo>
                  <a:lnTo>
                    <a:pt x="1035992" y="1101089"/>
                  </a:lnTo>
                  <a:lnTo>
                    <a:pt x="978637" y="1144783"/>
                  </a:lnTo>
                  <a:lnTo>
                    <a:pt x="921864" y="1187016"/>
                  </a:lnTo>
                  <a:lnTo>
                    <a:pt x="865780" y="1227732"/>
                  </a:lnTo>
                  <a:lnTo>
                    <a:pt x="810492" y="1266872"/>
                  </a:lnTo>
                  <a:lnTo>
                    <a:pt x="756107" y="1304382"/>
                  </a:lnTo>
                  <a:lnTo>
                    <a:pt x="702732" y="1340203"/>
                  </a:lnTo>
                  <a:lnTo>
                    <a:pt x="650473" y="1374279"/>
                  </a:lnTo>
                  <a:lnTo>
                    <a:pt x="599439" y="1406554"/>
                  </a:lnTo>
                  <a:lnTo>
                    <a:pt x="549735" y="1436970"/>
                  </a:lnTo>
                  <a:lnTo>
                    <a:pt x="501468" y="1465470"/>
                  </a:lnTo>
                  <a:lnTo>
                    <a:pt x="454746" y="1491999"/>
                  </a:lnTo>
                  <a:lnTo>
                    <a:pt x="409675" y="1516500"/>
                  </a:lnTo>
                  <a:lnTo>
                    <a:pt x="366362" y="1538914"/>
                  </a:lnTo>
                  <a:lnTo>
                    <a:pt x="324915" y="1559187"/>
                  </a:lnTo>
                  <a:lnTo>
                    <a:pt x="285439" y="1577260"/>
                  </a:lnTo>
                  <a:lnTo>
                    <a:pt x="248043" y="1593078"/>
                  </a:lnTo>
                  <a:lnTo>
                    <a:pt x="179914" y="1617719"/>
                  </a:lnTo>
                  <a:lnTo>
                    <a:pt x="121385" y="1632655"/>
                  </a:lnTo>
                  <a:lnTo>
                    <a:pt x="73309" y="1637434"/>
                  </a:lnTo>
                  <a:lnTo>
                    <a:pt x="53459" y="1635872"/>
                  </a:lnTo>
                  <a:lnTo>
                    <a:pt x="11942" y="1614699"/>
                  </a:lnTo>
                  <a:lnTo>
                    <a:pt x="0" y="1569656"/>
                  </a:lnTo>
                  <a:lnTo>
                    <a:pt x="2658" y="1549924"/>
                  </a:lnTo>
                  <a:lnTo>
                    <a:pt x="17467" y="1503940"/>
                  </a:lnTo>
                  <a:lnTo>
                    <a:pt x="44410" y="1449878"/>
                  </a:lnTo>
                  <a:lnTo>
                    <a:pt x="82864" y="1388479"/>
                  </a:lnTo>
                  <a:lnTo>
                    <a:pt x="106212" y="1355260"/>
                  </a:lnTo>
                  <a:lnTo>
                    <a:pt x="132204" y="1320484"/>
                  </a:lnTo>
                  <a:lnTo>
                    <a:pt x="160761" y="1284244"/>
                  </a:lnTo>
                  <a:lnTo>
                    <a:pt x="191806" y="1246632"/>
                  </a:lnTo>
                  <a:lnTo>
                    <a:pt x="225260" y="1207742"/>
                  </a:lnTo>
                  <a:lnTo>
                    <a:pt x="261046" y="1167665"/>
                  </a:lnTo>
                  <a:lnTo>
                    <a:pt x="299085" y="1126495"/>
                  </a:lnTo>
                  <a:lnTo>
                    <a:pt x="339300" y="1084323"/>
                  </a:lnTo>
                  <a:lnTo>
                    <a:pt x="381611" y="1041242"/>
                  </a:lnTo>
                  <a:lnTo>
                    <a:pt x="425942" y="997346"/>
                  </a:lnTo>
                  <a:lnTo>
                    <a:pt x="472214" y="952725"/>
                  </a:lnTo>
                  <a:lnTo>
                    <a:pt x="520350" y="907474"/>
                  </a:lnTo>
                  <a:lnTo>
                    <a:pt x="570270" y="861684"/>
                  </a:lnTo>
                  <a:lnTo>
                    <a:pt x="621898" y="815448"/>
                  </a:lnTo>
                  <a:lnTo>
                    <a:pt x="675155" y="768859"/>
                  </a:lnTo>
                  <a:lnTo>
                    <a:pt x="729963" y="722009"/>
                  </a:lnTo>
                  <a:lnTo>
                    <a:pt x="786244" y="674990"/>
                  </a:lnTo>
                  <a:lnTo>
                    <a:pt x="843919" y="627896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28520" y="4786214"/>
              <a:ext cx="1493520" cy="1219835"/>
            </a:xfrm>
            <a:custGeom>
              <a:avLst/>
              <a:gdLst/>
              <a:ahLst/>
              <a:cxnLst/>
              <a:rect l="l" t="t" r="r" b="b"/>
              <a:pathLst>
                <a:path w="1493520" h="1219835">
                  <a:moveTo>
                    <a:pt x="649401" y="488984"/>
                  </a:moveTo>
                  <a:lnTo>
                    <a:pt x="707560" y="442640"/>
                  </a:lnTo>
                  <a:lnTo>
                    <a:pt x="765073" y="397987"/>
                  </a:lnTo>
                  <a:lnTo>
                    <a:pt x="821754" y="355131"/>
                  </a:lnTo>
                  <a:lnTo>
                    <a:pt x="877416" y="314178"/>
                  </a:lnTo>
                  <a:lnTo>
                    <a:pt x="931873" y="275233"/>
                  </a:lnTo>
                  <a:lnTo>
                    <a:pt x="984938" y="238403"/>
                  </a:lnTo>
                  <a:lnTo>
                    <a:pt x="1036426" y="203793"/>
                  </a:lnTo>
                  <a:lnTo>
                    <a:pt x="1086150" y="171511"/>
                  </a:lnTo>
                  <a:lnTo>
                    <a:pt x="1133923" y="141662"/>
                  </a:lnTo>
                  <a:lnTo>
                    <a:pt x="1179559" y="114351"/>
                  </a:lnTo>
                  <a:lnTo>
                    <a:pt x="1222872" y="89686"/>
                  </a:lnTo>
                  <a:lnTo>
                    <a:pt x="1263675" y="67772"/>
                  </a:lnTo>
                  <a:lnTo>
                    <a:pt x="1301782" y="48715"/>
                  </a:lnTo>
                  <a:lnTo>
                    <a:pt x="1337007" y="32621"/>
                  </a:lnTo>
                  <a:lnTo>
                    <a:pt x="1398064" y="9747"/>
                  </a:lnTo>
                  <a:lnTo>
                    <a:pt x="1445355" y="0"/>
                  </a:lnTo>
                  <a:lnTo>
                    <a:pt x="1463373" y="313"/>
                  </a:lnTo>
                  <a:lnTo>
                    <a:pt x="1477390" y="4226"/>
                  </a:lnTo>
                  <a:lnTo>
                    <a:pt x="1487220" y="11845"/>
                  </a:lnTo>
                  <a:lnTo>
                    <a:pt x="1492611" y="23077"/>
                  </a:lnTo>
                  <a:lnTo>
                    <a:pt x="1493496" y="37618"/>
                  </a:lnTo>
                  <a:lnTo>
                    <a:pt x="1490017" y="55307"/>
                  </a:lnTo>
                  <a:lnTo>
                    <a:pt x="1470538" y="99494"/>
                  </a:lnTo>
                  <a:lnTo>
                    <a:pt x="1435319" y="154362"/>
                  </a:lnTo>
                  <a:lnTo>
                    <a:pt x="1412164" y="185402"/>
                  </a:lnTo>
                  <a:lnTo>
                    <a:pt x="1385503" y="218634"/>
                  </a:lnTo>
                  <a:lnTo>
                    <a:pt x="1355478" y="253898"/>
                  </a:lnTo>
                  <a:lnTo>
                    <a:pt x="1322232" y="291034"/>
                  </a:lnTo>
                  <a:lnTo>
                    <a:pt x="1285909" y="329884"/>
                  </a:lnTo>
                  <a:lnTo>
                    <a:pt x="1246652" y="370286"/>
                  </a:lnTo>
                  <a:lnTo>
                    <a:pt x="1204602" y="412083"/>
                  </a:lnTo>
                  <a:lnTo>
                    <a:pt x="1159904" y="455113"/>
                  </a:lnTo>
                  <a:lnTo>
                    <a:pt x="1112700" y="499219"/>
                  </a:lnTo>
                  <a:lnTo>
                    <a:pt x="1063132" y="544240"/>
                  </a:lnTo>
                  <a:lnTo>
                    <a:pt x="1011345" y="590016"/>
                  </a:lnTo>
                  <a:lnTo>
                    <a:pt x="957480" y="636388"/>
                  </a:lnTo>
                  <a:lnTo>
                    <a:pt x="901682" y="683197"/>
                  </a:lnTo>
                  <a:lnTo>
                    <a:pt x="844092" y="730284"/>
                  </a:lnTo>
                  <a:lnTo>
                    <a:pt x="785932" y="776634"/>
                  </a:lnTo>
                  <a:lnTo>
                    <a:pt x="728419" y="821293"/>
                  </a:lnTo>
                  <a:lnTo>
                    <a:pt x="671738" y="864155"/>
                  </a:lnTo>
                  <a:lnTo>
                    <a:pt x="616076" y="905113"/>
                  </a:lnTo>
                  <a:lnTo>
                    <a:pt x="561619" y="944062"/>
                  </a:lnTo>
                  <a:lnTo>
                    <a:pt x="508554" y="980895"/>
                  </a:lnTo>
                  <a:lnTo>
                    <a:pt x="457066" y="1015507"/>
                  </a:lnTo>
                  <a:lnTo>
                    <a:pt x="407343" y="1047791"/>
                  </a:lnTo>
                  <a:lnTo>
                    <a:pt x="359570" y="1077641"/>
                  </a:lnTo>
                  <a:lnTo>
                    <a:pt x="313933" y="1104951"/>
                  </a:lnTo>
                  <a:lnTo>
                    <a:pt x="270621" y="1129616"/>
                  </a:lnTo>
                  <a:lnTo>
                    <a:pt x="229817" y="1151528"/>
                  </a:lnTo>
                  <a:lnTo>
                    <a:pt x="191710" y="1170582"/>
                  </a:lnTo>
                  <a:lnTo>
                    <a:pt x="156485" y="1186673"/>
                  </a:lnTo>
                  <a:lnTo>
                    <a:pt x="95428" y="1209536"/>
                  </a:lnTo>
                  <a:lnTo>
                    <a:pt x="48137" y="1219270"/>
                  </a:lnTo>
                  <a:lnTo>
                    <a:pt x="30120" y="1218949"/>
                  </a:lnTo>
                  <a:lnTo>
                    <a:pt x="16103" y="1215026"/>
                  </a:lnTo>
                  <a:lnTo>
                    <a:pt x="6273" y="1207397"/>
                  </a:lnTo>
                  <a:lnTo>
                    <a:pt x="882" y="1196171"/>
                  </a:lnTo>
                  <a:lnTo>
                    <a:pt x="0" y="1181635"/>
                  </a:lnTo>
                  <a:lnTo>
                    <a:pt x="3482" y="1163949"/>
                  </a:lnTo>
                  <a:lnTo>
                    <a:pt x="22971" y="1119766"/>
                  </a:lnTo>
                  <a:lnTo>
                    <a:pt x="58201" y="1064898"/>
                  </a:lnTo>
                  <a:lnTo>
                    <a:pt x="81362" y="1033856"/>
                  </a:lnTo>
                  <a:lnTo>
                    <a:pt x="108030" y="1000623"/>
                  </a:lnTo>
                  <a:lnTo>
                    <a:pt x="138060" y="965357"/>
                  </a:lnTo>
                  <a:lnTo>
                    <a:pt x="171310" y="928219"/>
                  </a:lnTo>
                  <a:lnTo>
                    <a:pt x="207636" y="889368"/>
                  </a:lnTo>
                  <a:lnTo>
                    <a:pt x="246896" y="848964"/>
                  </a:lnTo>
                  <a:lnTo>
                    <a:pt x="288946" y="807167"/>
                  </a:lnTo>
                  <a:lnTo>
                    <a:pt x="333644" y="764135"/>
                  </a:lnTo>
                  <a:lnTo>
                    <a:pt x="380845" y="720030"/>
                  </a:lnTo>
                  <a:lnTo>
                    <a:pt x="430407" y="675011"/>
                  </a:lnTo>
                  <a:lnTo>
                    <a:pt x="482187" y="629236"/>
                  </a:lnTo>
                  <a:lnTo>
                    <a:pt x="536041" y="582867"/>
                  </a:lnTo>
                  <a:lnTo>
                    <a:pt x="591827" y="536063"/>
                  </a:lnTo>
                  <a:lnTo>
                    <a:pt x="649401" y="488984"/>
                  </a:lnTo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97492" y="4882800"/>
              <a:ext cx="1176020" cy="1027430"/>
            </a:xfrm>
            <a:custGeom>
              <a:avLst/>
              <a:gdLst/>
              <a:ahLst/>
              <a:cxnLst/>
              <a:rect l="l" t="t" r="r" b="b"/>
              <a:pathLst>
                <a:path w="1176020" h="1027429">
                  <a:moveTo>
                    <a:pt x="523482" y="439642"/>
                  </a:moveTo>
                  <a:lnTo>
                    <a:pt x="583533" y="388038"/>
                  </a:lnTo>
                  <a:lnTo>
                    <a:pt x="642502" y="338671"/>
                  </a:lnTo>
                  <a:lnTo>
                    <a:pt x="700064" y="291759"/>
                  </a:lnTo>
                  <a:lnTo>
                    <a:pt x="755892" y="247522"/>
                  </a:lnTo>
                  <a:lnTo>
                    <a:pt x="809659" y="206179"/>
                  </a:lnTo>
                  <a:lnTo>
                    <a:pt x="861042" y="167947"/>
                  </a:lnTo>
                  <a:lnTo>
                    <a:pt x="909712" y="133046"/>
                  </a:lnTo>
                  <a:lnTo>
                    <a:pt x="955345" y="101695"/>
                  </a:lnTo>
                  <a:lnTo>
                    <a:pt x="997614" y="74111"/>
                  </a:lnTo>
                  <a:lnTo>
                    <a:pt x="1036194" y="50515"/>
                  </a:lnTo>
                  <a:lnTo>
                    <a:pt x="1070759" y="31125"/>
                  </a:lnTo>
                  <a:lnTo>
                    <a:pt x="1126538" y="5838"/>
                  </a:lnTo>
                  <a:lnTo>
                    <a:pt x="1162345" y="0"/>
                  </a:lnTo>
                  <a:lnTo>
                    <a:pt x="1171944" y="4921"/>
                  </a:lnTo>
                  <a:lnTo>
                    <a:pt x="1175488" y="15116"/>
                  </a:lnTo>
                  <a:lnTo>
                    <a:pt x="1173006" y="30170"/>
                  </a:lnTo>
                  <a:lnTo>
                    <a:pt x="1151014" y="73689"/>
                  </a:lnTo>
                  <a:lnTo>
                    <a:pt x="1108058" y="133135"/>
                  </a:lnTo>
                  <a:lnTo>
                    <a:pt x="1079372" y="168100"/>
                  </a:lnTo>
                  <a:lnTo>
                    <a:pt x="1046229" y="206168"/>
                  </a:lnTo>
                  <a:lnTo>
                    <a:pt x="1008891" y="247048"/>
                  </a:lnTo>
                  <a:lnTo>
                    <a:pt x="967619" y="290446"/>
                  </a:lnTo>
                  <a:lnTo>
                    <a:pt x="922673" y="336071"/>
                  </a:lnTo>
                  <a:lnTo>
                    <a:pt x="874317" y="383629"/>
                  </a:lnTo>
                  <a:lnTo>
                    <a:pt x="822811" y="432827"/>
                  </a:lnTo>
                  <a:lnTo>
                    <a:pt x="768416" y="483374"/>
                  </a:lnTo>
                  <a:lnTo>
                    <a:pt x="711393" y="534977"/>
                  </a:lnTo>
                  <a:lnTo>
                    <a:pt x="652006" y="587343"/>
                  </a:lnTo>
                  <a:lnTo>
                    <a:pt x="591954" y="638954"/>
                  </a:lnTo>
                  <a:lnTo>
                    <a:pt x="532985" y="688326"/>
                  </a:lnTo>
                  <a:lnTo>
                    <a:pt x="475423" y="735240"/>
                  </a:lnTo>
                  <a:lnTo>
                    <a:pt x="419596" y="779477"/>
                  </a:lnTo>
                  <a:lnTo>
                    <a:pt x="365828" y="820819"/>
                  </a:lnTo>
                  <a:lnTo>
                    <a:pt x="314445" y="859047"/>
                  </a:lnTo>
                  <a:lnTo>
                    <a:pt x="265775" y="893943"/>
                  </a:lnTo>
                  <a:lnTo>
                    <a:pt x="220142" y="925288"/>
                  </a:lnTo>
                  <a:lnTo>
                    <a:pt x="177873" y="952864"/>
                  </a:lnTo>
                  <a:lnTo>
                    <a:pt x="139293" y="976453"/>
                  </a:lnTo>
                  <a:lnTo>
                    <a:pt x="104728" y="995835"/>
                  </a:lnTo>
                  <a:lnTo>
                    <a:pt x="48949" y="1021109"/>
                  </a:lnTo>
                  <a:lnTo>
                    <a:pt x="13142" y="1026937"/>
                  </a:lnTo>
                  <a:lnTo>
                    <a:pt x="3544" y="1022013"/>
                  </a:lnTo>
                  <a:lnTo>
                    <a:pt x="0" y="1011836"/>
                  </a:lnTo>
                  <a:lnTo>
                    <a:pt x="2481" y="996796"/>
                  </a:lnTo>
                  <a:lnTo>
                    <a:pt x="24473" y="953302"/>
                  </a:lnTo>
                  <a:lnTo>
                    <a:pt x="67429" y="893872"/>
                  </a:lnTo>
                  <a:lnTo>
                    <a:pt x="96115" y="858913"/>
                  </a:lnTo>
                  <a:lnTo>
                    <a:pt x="129258" y="820848"/>
                  </a:lnTo>
                  <a:lnTo>
                    <a:pt x="166596" y="779970"/>
                  </a:lnTo>
                  <a:lnTo>
                    <a:pt x="207868" y="736571"/>
                  </a:lnTo>
                  <a:lnTo>
                    <a:pt x="252814" y="690945"/>
                  </a:lnTo>
                  <a:lnTo>
                    <a:pt x="301170" y="643383"/>
                  </a:lnTo>
                  <a:lnTo>
                    <a:pt x="352676" y="594180"/>
                  </a:lnTo>
                  <a:lnTo>
                    <a:pt x="407071" y="543626"/>
                  </a:lnTo>
                  <a:lnTo>
                    <a:pt x="464094" y="492016"/>
                  </a:lnTo>
                  <a:lnTo>
                    <a:pt x="523482" y="439642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15246" y="5099237"/>
              <a:ext cx="718820" cy="603885"/>
            </a:xfrm>
            <a:custGeom>
              <a:avLst/>
              <a:gdLst/>
              <a:ahLst/>
              <a:cxnLst/>
              <a:rect l="l" t="t" r="r" b="b"/>
              <a:pathLst>
                <a:path w="718819" h="603885">
                  <a:moveTo>
                    <a:pt x="323762" y="259400"/>
                  </a:moveTo>
                  <a:lnTo>
                    <a:pt x="382336" y="211467"/>
                  </a:lnTo>
                  <a:lnTo>
                    <a:pt x="438797" y="167079"/>
                  </a:lnTo>
                  <a:lnTo>
                    <a:pt x="492336" y="126765"/>
                  </a:lnTo>
                  <a:lnTo>
                    <a:pt x="542145" y="91053"/>
                  </a:lnTo>
                  <a:lnTo>
                    <a:pt x="587414" y="60470"/>
                  </a:lnTo>
                  <a:lnTo>
                    <a:pt x="627334" y="35546"/>
                  </a:lnTo>
                  <a:lnTo>
                    <a:pt x="661095" y="16807"/>
                  </a:lnTo>
                  <a:lnTo>
                    <a:pt x="706905" y="0"/>
                  </a:lnTo>
                  <a:lnTo>
                    <a:pt x="717335" y="2987"/>
                  </a:lnTo>
                  <a:lnTo>
                    <a:pt x="718391" y="13797"/>
                  </a:lnTo>
                  <a:lnTo>
                    <a:pt x="710267" y="31661"/>
                  </a:lnTo>
                  <a:lnTo>
                    <a:pt x="669140" y="85744"/>
                  </a:lnTo>
                  <a:lnTo>
                    <a:pt x="637468" y="120557"/>
                  </a:lnTo>
                  <a:lnTo>
                    <a:pt x="599277" y="159614"/>
                  </a:lnTo>
                  <a:lnTo>
                    <a:pt x="555232" y="202214"/>
                  </a:lnTo>
                  <a:lnTo>
                    <a:pt x="505999" y="247652"/>
                  </a:lnTo>
                  <a:lnTo>
                    <a:pt x="452243" y="295227"/>
                  </a:lnTo>
                  <a:lnTo>
                    <a:pt x="394628" y="344236"/>
                  </a:lnTo>
                  <a:lnTo>
                    <a:pt x="336086" y="392154"/>
                  </a:lnTo>
                  <a:lnTo>
                    <a:pt x="279642" y="436528"/>
                  </a:lnTo>
                  <a:lnTo>
                    <a:pt x="226110" y="476831"/>
                  </a:lnTo>
                  <a:lnTo>
                    <a:pt x="176300" y="512533"/>
                  </a:lnTo>
                  <a:lnTo>
                    <a:pt x="131024" y="543108"/>
                  </a:lnTo>
                  <a:lnTo>
                    <a:pt x="91093" y="568029"/>
                  </a:lnTo>
                  <a:lnTo>
                    <a:pt x="57319" y="586767"/>
                  </a:lnTo>
                  <a:lnTo>
                    <a:pt x="11489" y="603586"/>
                  </a:lnTo>
                  <a:lnTo>
                    <a:pt x="1055" y="600611"/>
                  </a:lnTo>
                  <a:lnTo>
                    <a:pt x="0" y="589817"/>
                  </a:lnTo>
                  <a:lnTo>
                    <a:pt x="8124" y="571965"/>
                  </a:lnTo>
                  <a:lnTo>
                    <a:pt x="49250" y="517894"/>
                  </a:lnTo>
                  <a:lnTo>
                    <a:pt x="80922" y="483083"/>
                  </a:lnTo>
                  <a:lnTo>
                    <a:pt x="119113" y="444026"/>
                  </a:lnTo>
                  <a:lnTo>
                    <a:pt x="163158" y="401426"/>
                  </a:lnTo>
                  <a:lnTo>
                    <a:pt x="212391" y="355986"/>
                  </a:lnTo>
                  <a:lnTo>
                    <a:pt x="266148" y="308410"/>
                  </a:lnTo>
                  <a:lnTo>
                    <a:pt x="323762" y="259400"/>
                  </a:lnTo>
                  <a:close/>
                </a:path>
              </a:pathLst>
            </a:custGeom>
            <a:ln w="1269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50919" y="6343294"/>
            <a:ext cx="250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94282" y="4371594"/>
            <a:ext cx="189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298435" y="4479035"/>
            <a:ext cx="3246120" cy="2222500"/>
            <a:chOff x="7298435" y="4479035"/>
            <a:chExt cx="3246120" cy="2222500"/>
          </a:xfrm>
        </p:grpSpPr>
        <p:sp>
          <p:nvSpPr>
            <p:cNvPr id="22" name="object 22"/>
            <p:cNvSpPr/>
            <p:nvPr/>
          </p:nvSpPr>
          <p:spPr>
            <a:xfrm>
              <a:off x="7298436" y="4479035"/>
              <a:ext cx="3246120" cy="2222500"/>
            </a:xfrm>
            <a:custGeom>
              <a:avLst/>
              <a:gdLst/>
              <a:ahLst/>
              <a:cxnLst/>
              <a:rect l="l" t="t" r="r" b="b"/>
              <a:pathLst>
                <a:path w="3246120" h="2222500">
                  <a:moveTo>
                    <a:pt x="3245612" y="2022348"/>
                  </a:moveTo>
                  <a:lnTo>
                    <a:pt x="3232912" y="2015998"/>
                  </a:lnTo>
                  <a:lnTo>
                    <a:pt x="3118612" y="1958848"/>
                  </a:lnTo>
                  <a:lnTo>
                    <a:pt x="3118612" y="2015998"/>
                  </a:lnTo>
                  <a:lnTo>
                    <a:pt x="196850" y="2015998"/>
                  </a:lnTo>
                  <a:lnTo>
                    <a:pt x="196850" y="127000"/>
                  </a:lnTo>
                  <a:lnTo>
                    <a:pt x="254000" y="127000"/>
                  </a:lnTo>
                  <a:lnTo>
                    <a:pt x="247650" y="114300"/>
                  </a:lnTo>
                  <a:lnTo>
                    <a:pt x="190500" y="0"/>
                  </a:lnTo>
                  <a:lnTo>
                    <a:pt x="127000" y="127000"/>
                  </a:lnTo>
                  <a:lnTo>
                    <a:pt x="184150" y="127000"/>
                  </a:lnTo>
                  <a:lnTo>
                    <a:pt x="184150" y="2015998"/>
                  </a:lnTo>
                  <a:lnTo>
                    <a:pt x="0" y="2015998"/>
                  </a:lnTo>
                  <a:lnTo>
                    <a:pt x="0" y="2028698"/>
                  </a:lnTo>
                  <a:lnTo>
                    <a:pt x="184150" y="2028698"/>
                  </a:lnTo>
                  <a:lnTo>
                    <a:pt x="184150" y="2221992"/>
                  </a:lnTo>
                  <a:lnTo>
                    <a:pt x="196850" y="2221992"/>
                  </a:lnTo>
                  <a:lnTo>
                    <a:pt x="196850" y="2028698"/>
                  </a:lnTo>
                  <a:lnTo>
                    <a:pt x="3118612" y="2028698"/>
                  </a:lnTo>
                  <a:lnTo>
                    <a:pt x="3118612" y="2085848"/>
                  </a:lnTo>
                  <a:lnTo>
                    <a:pt x="3232912" y="2028698"/>
                  </a:lnTo>
                  <a:lnTo>
                    <a:pt x="3245612" y="20223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24010" y="4497251"/>
              <a:ext cx="1921510" cy="1921510"/>
            </a:xfrm>
            <a:custGeom>
              <a:avLst/>
              <a:gdLst/>
              <a:ahLst/>
              <a:cxnLst/>
              <a:rect l="l" t="t" r="r" b="b"/>
              <a:pathLst>
                <a:path w="1921509" h="1921510">
                  <a:moveTo>
                    <a:pt x="323547" y="240863"/>
                  </a:moveTo>
                  <a:lnTo>
                    <a:pt x="360215" y="209988"/>
                  </a:lnTo>
                  <a:lnTo>
                    <a:pt x="397963" y="181250"/>
                  </a:lnTo>
                  <a:lnTo>
                    <a:pt x="436713" y="154644"/>
                  </a:lnTo>
                  <a:lnTo>
                    <a:pt x="476387" y="130167"/>
                  </a:lnTo>
                  <a:lnTo>
                    <a:pt x="516907" y="107814"/>
                  </a:lnTo>
                  <a:lnTo>
                    <a:pt x="558196" y="87579"/>
                  </a:lnTo>
                  <a:lnTo>
                    <a:pt x="600176" y="69457"/>
                  </a:lnTo>
                  <a:lnTo>
                    <a:pt x="642770" y="53444"/>
                  </a:lnTo>
                  <a:lnTo>
                    <a:pt x="685898" y="39536"/>
                  </a:lnTo>
                  <a:lnTo>
                    <a:pt x="729485" y="27726"/>
                  </a:lnTo>
                  <a:lnTo>
                    <a:pt x="773451" y="18011"/>
                  </a:lnTo>
                  <a:lnTo>
                    <a:pt x="817720" y="10386"/>
                  </a:lnTo>
                  <a:lnTo>
                    <a:pt x="862213" y="4845"/>
                  </a:lnTo>
                  <a:lnTo>
                    <a:pt x="906853" y="1385"/>
                  </a:lnTo>
                  <a:lnTo>
                    <a:pt x="951563" y="0"/>
                  </a:lnTo>
                  <a:lnTo>
                    <a:pt x="996263" y="684"/>
                  </a:lnTo>
                  <a:lnTo>
                    <a:pt x="1040877" y="3435"/>
                  </a:lnTo>
                  <a:lnTo>
                    <a:pt x="1085327" y="8246"/>
                  </a:lnTo>
                  <a:lnTo>
                    <a:pt x="1129536" y="15113"/>
                  </a:lnTo>
                  <a:lnTo>
                    <a:pt x="1173424" y="24032"/>
                  </a:lnTo>
                  <a:lnTo>
                    <a:pt x="1216916" y="34996"/>
                  </a:lnTo>
                  <a:lnTo>
                    <a:pt x="1259932" y="48002"/>
                  </a:lnTo>
                  <a:lnTo>
                    <a:pt x="1302395" y="63045"/>
                  </a:lnTo>
                  <a:lnTo>
                    <a:pt x="1344228" y="80119"/>
                  </a:lnTo>
                  <a:lnTo>
                    <a:pt x="1385353" y="99221"/>
                  </a:lnTo>
                  <a:lnTo>
                    <a:pt x="1425692" y="120345"/>
                  </a:lnTo>
                  <a:lnTo>
                    <a:pt x="1465167" y="143486"/>
                  </a:lnTo>
                  <a:lnTo>
                    <a:pt x="1503700" y="168640"/>
                  </a:lnTo>
                  <a:lnTo>
                    <a:pt x="1541215" y="195801"/>
                  </a:lnTo>
                  <a:lnTo>
                    <a:pt x="1577632" y="224966"/>
                  </a:lnTo>
                  <a:lnTo>
                    <a:pt x="1612875" y="256129"/>
                  </a:lnTo>
                  <a:lnTo>
                    <a:pt x="1646865" y="289285"/>
                  </a:lnTo>
                  <a:lnTo>
                    <a:pt x="1679526" y="324429"/>
                  </a:lnTo>
                  <a:lnTo>
                    <a:pt x="1710437" y="361142"/>
                  </a:lnTo>
                  <a:lnTo>
                    <a:pt x="1739213" y="398932"/>
                  </a:lnTo>
                  <a:lnTo>
                    <a:pt x="1765857" y="437719"/>
                  </a:lnTo>
                  <a:lnTo>
                    <a:pt x="1790376" y="477428"/>
                  </a:lnTo>
                  <a:lnTo>
                    <a:pt x="1812772" y="517980"/>
                  </a:lnTo>
                  <a:lnTo>
                    <a:pt x="1833052" y="559298"/>
                  </a:lnTo>
                  <a:lnTo>
                    <a:pt x="1851219" y="601304"/>
                  </a:lnTo>
                  <a:lnTo>
                    <a:pt x="1867278" y="643920"/>
                  </a:lnTo>
                  <a:lnTo>
                    <a:pt x="1881235" y="687069"/>
                  </a:lnTo>
                  <a:lnTo>
                    <a:pt x="1893093" y="730673"/>
                  </a:lnTo>
                  <a:lnTo>
                    <a:pt x="1902857" y="774654"/>
                  </a:lnTo>
                  <a:lnTo>
                    <a:pt x="1910533" y="818935"/>
                  </a:lnTo>
                  <a:lnTo>
                    <a:pt x="1916125" y="863438"/>
                  </a:lnTo>
                  <a:lnTo>
                    <a:pt x="1919637" y="908086"/>
                  </a:lnTo>
                  <a:lnTo>
                    <a:pt x="1921074" y="952800"/>
                  </a:lnTo>
                  <a:lnTo>
                    <a:pt x="1920441" y="997503"/>
                  </a:lnTo>
                  <a:lnTo>
                    <a:pt x="1917742" y="1042117"/>
                  </a:lnTo>
                  <a:lnTo>
                    <a:pt x="1912983" y="1086565"/>
                  </a:lnTo>
                  <a:lnTo>
                    <a:pt x="1906167" y="1130770"/>
                  </a:lnTo>
                  <a:lnTo>
                    <a:pt x="1897300" y="1174652"/>
                  </a:lnTo>
                  <a:lnTo>
                    <a:pt x="1886387" y="1218136"/>
                  </a:lnTo>
                  <a:lnTo>
                    <a:pt x="1873431" y="1261142"/>
                  </a:lnTo>
                  <a:lnTo>
                    <a:pt x="1858438" y="1303594"/>
                  </a:lnTo>
                  <a:lnTo>
                    <a:pt x="1841412" y="1345413"/>
                  </a:lnTo>
                  <a:lnTo>
                    <a:pt x="1822359" y="1386523"/>
                  </a:lnTo>
                  <a:lnTo>
                    <a:pt x="1801282" y="1426845"/>
                  </a:lnTo>
                  <a:lnTo>
                    <a:pt x="1778186" y="1466302"/>
                  </a:lnTo>
                  <a:lnTo>
                    <a:pt x="1753076" y="1504815"/>
                  </a:lnTo>
                  <a:lnTo>
                    <a:pt x="1725958" y="1542309"/>
                  </a:lnTo>
                  <a:lnTo>
                    <a:pt x="1696834" y="1578704"/>
                  </a:lnTo>
                  <a:lnTo>
                    <a:pt x="1665711" y="1613923"/>
                  </a:lnTo>
                  <a:lnTo>
                    <a:pt x="1632593" y="1647888"/>
                  </a:lnTo>
                  <a:lnTo>
                    <a:pt x="1597484" y="1680523"/>
                  </a:lnTo>
                  <a:lnTo>
                    <a:pt x="1560816" y="1711396"/>
                  </a:lnTo>
                  <a:lnTo>
                    <a:pt x="1523069" y="1740133"/>
                  </a:lnTo>
                  <a:lnTo>
                    <a:pt x="1484320" y="1766736"/>
                  </a:lnTo>
                  <a:lnTo>
                    <a:pt x="1444648" y="1791212"/>
                  </a:lnTo>
                  <a:lnTo>
                    <a:pt x="1404131" y="1813565"/>
                  </a:lnTo>
                  <a:lnTo>
                    <a:pt x="1362844" y="1833799"/>
                  </a:lnTo>
                  <a:lnTo>
                    <a:pt x="1320868" y="1851920"/>
                  </a:lnTo>
                  <a:lnTo>
                    <a:pt x="1278278" y="1867933"/>
                  </a:lnTo>
                  <a:lnTo>
                    <a:pt x="1235153" y="1881841"/>
                  </a:lnTo>
                  <a:lnTo>
                    <a:pt x="1191570" y="1893650"/>
                  </a:lnTo>
                  <a:lnTo>
                    <a:pt x="1147607" y="1903365"/>
                  </a:lnTo>
                  <a:lnTo>
                    <a:pt x="1103342" y="1910991"/>
                  </a:lnTo>
                  <a:lnTo>
                    <a:pt x="1058853" y="1916532"/>
                  </a:lnTo>
                  <a:lnTo>
                    <a:pt x="1014216" y="1919993"/>
                  </a:lnTo>
                  <a:lnTo>
                    <a:pt x="969511" y="1921378"/>
                  </a:lnTo>
                  <a:lnTo>
                    <a:pt x="924813" y="1920694"/>
                  </a:lnTo>
                  <a:lnTo>
                    <a:pt x="880202" y="1917943"/>
                  </a:lnTo>
                  <a:lnTo>
                    <a:pt x="835754" y="1913132"/>
                  </a:lnTo>
                  <a:lnTo>
                    <a:pt x="791548" y="1906265"/>
                  </a:lnTo>
                  <a:lnTo>
                    <a:pt x="747661" y="1897347"/>
                  </a:lnTo>
                  <a:lnTo>
                    <a:pt x="704171" y="1886383"/>
                  </a:lnTo>
                  <a:lnTo>
                    <a:pt x="661155" y="1873376"/>
                  </a:lnTo>
                  <a:lnTo>
                    <a:pt x="618691" y="1858333"/>
                  </a:lnTo>
                  <a:lnTo>
                    <a:pt x="576857" y="1841258"/>
                  </a:lnTo>
                  <a:lnTo>
                    <a:pt x="535730" y="1822156"/>
                  </a:lnTo>
                  <a:lnTo>
                    <a:pt x="495389" y="1801031"/>
                  </a:lnTo>
                  <a:lnTo>
                    <a:pt x="455910" y="1777889"/>
                  </a:lnTo>
                  <a:lnTo>
                    <a:pt x="417372" y="1752734"/>
                  </a:lnTo>
                  <a:lnTo>
                    <a:pt x="379851" y="1725570"/>
                  </a:lnTo>
                  <a:lnTo>
                    <a:pt x="343427" y="1696403"/>
                  </a:lnTo>
                  <a:lnTo>
                    <a:pt x="308176" y="1665238"/>
                  </a:lnTo>
                  <a:lnTo>
                    <a:pt x="274176" y="1632079"/>
                  </a:lnTo>
                  <a:lnTo>
                    <a:pt x="241505" y="1596931"/>
                  </a:lnTo>
                  <a:lnTo>
                    <a:pt x="210594" y="1560226"/>
                  </a:lnTo>
                  <a:lnTo>
                    <a:pt x="181819" y="1522444"/>
                  </a:lnTo>
                  <a:lnTo>
                    <a:pt x="155176" y="1483663"/>
                  </a:lnTo>
                  <a:lnTo>
                    <a:pt x="130660" y="1443960"/>
                  </a:lnTo>
                  <a:lnTo>
                    <a:pt x="108266" y="1403413"/>
                  </a:lnTo>
                  <a:lnTo>
                    <a:pt x="87989" y="1362100"/>
                  </a:lnTo>
                  <a:lnTo>
                    <a:pt x="69825" y="1320099"/>
                  </a:lnTo>
                  <a:lnTo>
                    <a:pt x="53769" y="1277486"/>
                  </a:lnTo>
                  <a:lnTo>
                    <a:pt x="39816" y="1234341"/>
                  </a:lnTo>
                  <a:lnTo>
                    <a:pt x="27962" y="1190740"/>
                  </a:lnTo>
                  <a:lnTo>
                    <a:pt x="18201" y="1146761"/>
                  </a:lnTo>
                  <a:lnTo>
                    <a:pt x="10529" y="1102482"/>
                  </a:lnTo>
                  <a:lnTo>
                    <a:pt x="4941" y="1057981"/>
                  </a:lnTo>
                  <a:lnTo>
                    <a:pt x="1433" y="1013334"/>
                  </a:lnTo>
                  <a:lnTo>
                    <a:pt x="0" y="968621"/>
                  </a:lnTo>
                  <a:lnTo>
                    <a:pt x="636" y="923918"/>
                  </a:lnTo>
                  <a:lnTo>
                    <a:pt x="3337" y="879304"/>
                  </a:lnTo>
                  <a:lnTo>
                    <a:pt x="8099" y="834855"/>
                  </a:lnTo>
                  <a:lnTo>
                    <a:pt x="14917" y="790650"/>
                  </a:lnTo>
                  <a:lnTo>
                    <a:pt x="23785" y="746767"/>
                  </a:lnTo>
                  <a:lnTo>
                    <a:pt x="34700" y="703282"/>
                  </a:lnTo>
                  <a:lnTo>
                    <a:pt x="47656" y="660274"/>
                  </a:lnTo>
                  <a:lnTo>
                    <a:pt x="62648" y="617821"/>
                  </a:lnTo>
                  <a:lnTo>
                    <a:pt x="79673" y="575999"/>
                  </a:lnTo>
                  <a:lnTo>
                    <a:pt x="98725" y="534887"/>
                  </a:lnTo>
                  <a:lnTo>
                    <a:pt x="119799" y="494563"/>
                  </a:lnTo>
                  <a:lnTo>
                    <a:pt x="142891" y="455103"/>
                  </a:lnTo>
                  <a:lnTo>
                    <a:pt x="167995" y="416587"/>
                  </a:lnTo>
                  <a:lnTo>
                    <a:pt x="195108" y="379091"/>
                  </a:lnTo>
                  <a:lnTo>
                    <a:pt x="224225" y="342692"/>
                  </a:lnTo>
                  <a:lnTo>
                    <a:pt x="255340" y="307470"/>
                  </a:lnTo>
                  <a:lnTo>
                    <a:pt x="288449" y="273501"/>
                  </a:lnTo>
                  <a:lnTo>
                    <a:pt x="323547" y="240863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84281" y="4678292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4" h="1600835">
                  <a:moveTo>
                    <a:pt x="269448" y="200539"/>
                  </a:moveTo>
                  <a:lnTo>
                    <a:pt x="306922" y="169331"/>
                  </a:lnTo>
                  <a:lnTo>
                    <a:pt x="345718" y="140784"/>
                  </a:lnTo>
                  <a:lnTo>
                    <a:pt x="385718" y="114889"/>
                  </a:lnTo>
                  <a:lnTo>
                    <a:pt x="426804" y="91640"/>
                  </a:lnTo>
                  <a:lnTo>
                    <a:pt x="468857" y="71029"/>
                  </a:lnTo>
                  <a:lnTo>
                    <a:pt x="511760" y="53048"/>
                  </a:lnTo>
                  <a:lnTo>
                    <a:pt x="555393" y="37691"/>
                  </a:lnTo>
                  <a:lnTo>
                    <a:pt x="599639" y="24950"/>
                  </a:lnTo>
                  <a:lnTo>
                    <a:pt x="644380" y="14818"/>
                  </a:lnTo>
                  <a:lnTo>
                    <a:pt x="689497" y="7287"/>
                  </a:lnTo>
                  <a:lnTo>
                    <a:pt x="734872" y="2350"/>
                  </a:lnTo>
                  <a:lnTo>
                    <a:pt x="780387" y="0"/>
                  </a:lnTo>
                  <a:lnTo>
                    <a:pt x="825924" y="228"/>
                  </a:lnTo>
                  <a:lnTo>
                    <a:pt x="871363" y="3029"/>
                  </a:lnTo>
                  <a:lnTo>
                    <a:pt x="916588" y="8394"/>
                  </a:lnTo>
                  <a:lnTo>
                    <a:pt x="961480" y="16317"/>
                  </a:lnTo>
                  <a:lnTo>
                    <a:pt x="1005921" y="26789"/>
                  </a:lnTo>
                  <a:lnTo>
                    <a:pt x="1049792" y="39804"/>
                  </a:lnTo>
                  <a:lnTo>
                    <a:pt x="1092975" y="55354"/>
                  </a:lnTo>
                  <a:lnTo>
                    <a:pt x="1135353" y="73432"/>
                  </a:lnTo>
                  <a:lnTo>
                    <a:pt x="1176806" y="94030"/>
                  </a:lnTo>
                  <a:lnTo>
                    <a:pt x="1217216" y="117141"/>
                  </a:lnTo>
                  <a:lnTo>
                    <a:pt x="1256466" y="142758"/>
                  </a:lnTo>
                  <a:lnTo>
                    <a:pt x="1294437" y="170873"/>
                  </a:lnTo>
                  <a:lnTo>
                    <a:pt x="1331011" y="201479"/>
                  </a:lnTo>
                  <a:lnTo>
                    <a:pt x="1366069" y="234569"/>
                  </a:lnTo>
                  <a:lnTo>
                    <a:pt x="1399494" y="270135"/>
                  </a:lnTo>
                  <a:lnTo>
                    <a:pt x="1430731" y="307650"/>
                  </a:lnTo>
                  <a:lnTo>
                    <a:pt x="1459311" y="346483"/>
                  </a:lnTo>
                  <a:lnTo>
                    <a:pt x="1485241" y="386517"/>
                  </a:lnTo>
                  <a:lnTo>
                    <a:pt x="1508528" y="427634"/>
                  </a:lnTo>
                  <a:lnTo>
                    <a:pt x="1529179" y="469715"/>
                  </a:lnTo>
                  <a:lnTo>
                    <a:pt x="1547202" y="512642"/>
                  </a:lnTo>
                  <a:lnTo>
                    <a:pt x="1562603" y="556297"/>
                  </a:lnTo>
                  <a:lnTo>
                    <a:pt x="1575389" y="600561"/>
                  </a:lnTo>
                  <a:lnTo>
                    <a:pt x="1585567" y="645317"/>
                  </a:lnTo>
                  <a:lnTo>
                    <a:pt x="1593146" y="690447"/>
                  </a:lnTo>
                  <a:lnTo>
                    <a:pt x="1598131" y="735831"/>
                  </a:lnTo>
                  <a:lnTo>
                    <a:pt x="1600531" y="781353"/>
                  </a:lnTo>
                  <a:lnTo>
                    <a:pt x="1600351" y="826893"/>
                  </a:lnTo>
                  <a:lnTo>
                    <a:pt x="1597600" y="872333"/>
                  </a:lnTo>
                  <a:lnTo>
                    <a:pt x="1592284" y="917556"/>
                  </a:lnTo>
                  <a:lnTo>
                    <a:pt x="1584410" y="962443"/>
                  </a:lnTo>
                  <a:lnTo>
                    <a:pt x="1573986" y="1006876"/>
                  </a:lnTo>
                  <a:lnTo>
                    <a:pt x="1561019" y="1050737"/>
                  </a:lnTo>
                  <a:lnTo>
                    <a:pt x="1545515" y="1093908"/>
                  </a:lnTo>
                  <a:lnTo>
                    <a:pt x="1527483" y="1136269"/>
                  </a:lnTo>
                  <a:lnTo>
                    <a:pt x="1506929" y="1177704"/>
                  </a:lnTo>
                  <a:lnTo>
                    <a:pt x="1483859" y="1218094"/>
                  </a:lnTo>
                  <a:lnTo>
                    <a:pt x="1458282" y="1257321"/>
                  </a:lnTo>
                  <a:lnTo>
                    <a:pt x="1430205" y="1295266"/>
                  </a:lnTo>
                  <a:lnTo>
                    <a:pt x="1399634" y="1331812"/>
                  </a:lnTo>
                  <a:lnTo>
                    <a:pt x="1366577" y="1366840"/>
                  </a:lnTo>
                  <a:lnTo>
                    <a:pt x="1331041" y="1400232"/>
                  </a:lnTo>
                  <a:lnTo>
                    <a:pt x="1293567" y="1431436"/>
                  </a:lnTo>
                  <a:lnTo>
                    <a:pt x="1254772" y="1459980"/>
                  </a:lnTo>
                  <a:lnTo>
                    <a:pt x="1214775" y="1485872"/>
                  </a:lnTo>
                  <a:lnTo>
                    <a:pt x="1173692" y="1509119"/>
                  </a:lnTo>
                  <a:lnTo>
                    <a:pt x="1131642" y="1529729"/>
                  </a:lnTo>
                  <a:lnTo>
                    <a:pt x="1088743" y="1547708"/>
                  </a:lnTo>
                  <a:lnTo>
                    <a:pt x="1045114" y="1563064"/>
                  </a:lnTo>
                  <a:lnTo>
                    <a:pt x="1000873" y="1575804"/>
                  </a:lnTo>
                  <a:lnTo>
                    <a:pt x="956137" y="1585936"/>
                  </a:lnTo>
                  <a:lnTo>
                    <a:pt x="911024" y="1593467"/>
                  </a:lnTo>
                  <a:lnTo>
                    <a:pt x="865654" y="1598404"/>
                  </a:lnTo>
                  <a:lnTo>
                    <a:pt x="820143" y="1600754"/>
                  </a:lnTo>
                  <a:lnTo>
                    <a:pt x="774611" y="1600525"/>
                  </a:lnTo>
                  <a:lnTo>
                    <a:pt x="729174" y="1597724"/>
                  </a:lnTo>
                  <a:lnTo>
                    <a:pt x="683952" y="1592358"/>
                  </a:lnTo>
                  <a:lnTo>
                    <a:pt x="639062" y="1584435"/>
                  </a:lnTo>
                  <a:lnTo>
                    <a:pt x="594623" y="1573961"/>
                  </a:lnTo>
                  <a:lnTo>
                    <a:pt x="550753" y="1560945"/>
                  </a:lnTo>
                  <a:lnTo>
                    <a:pt x="507569" y="1545393"/>
                  </a:lnTo>
                  <a:lnTo>
                    <a:pt x="465190" y="1527313"/>
                  </a:lnTo>
                  <a:lnTo>
                    <a:pt x="423734" y="1506712"/>
                  </a:lnTo>
                  <a:lnTo>
                    <a:pt x="383319" y="1483597"/>
                  </a:lnTo>
                  <a:lnTo>
                    <a:pt x="344063" y="1457976"/>
                  </a:lnTo>
                  <a:lnTo>
                    <a:pt x="306085" y="1429855"/>
                  </a:lnTo>
                  <a:lnTo>
                    <a:pt x="269502" y="1399243"/>
                  </a:lnTo>
                  <a:lnTo>
                    <a:pt x="234432" y="1366146"/>
                  </a:lnTo>
                  <a:lnTo>
                    <a:pt x="200995" y="1330572"/>
                  </a:lnTo>
                  <a:lnTo>
                    <a:pt x="169758" y="1293063"/>
                  </a:lnTo>
                  <a:lnTo>
                    <a:pt x="141179" y="1254234"/>
                  </a:lnTo>
                  <a:lnTo>
                    <a:pt x="115251" y="1214203"/>
                  </a:lnTo>
                  <a:lnTo>
                    <a:pt x="91967" y="1173089"/>
                  </a:lnTo>
                  <a:lnTo>
                    <a:pt x="71320" y="1131010"/>
                  </a:lnTo>
                  <a:lnTo>
                    <a:pt x="53301" y="1088085"/>
                  </a:lnTo>
                  <a:lnTo>
                    <a:pt x="37905" y="1044431"/>
                  </a:lnTo>
                  <a:lnTo>
                    <a:pt x="25123" y="1000167"/>
                  </a:lnTo>
                  <a:lnTo>
                    <a:pt x="14949" y="955412"/>
                  </a:lnTo>
                  <a:lnTo>
                    <a:pt x="7375" y="910283"/>
                  </a:lnTo>
                  <a:lnTo>
                    <a:pt x="2394" y="864898"/>
                  </a:lnTo>
                  <a:lnTo>
                    <a:pt x="0" y="819377"/>
                  </a:lnTo>
                  <a:lnTo>
                    <a:pt x="183" y="773837"/>
                  </a:lnTo>
                  <a:lnTo>
                    <a:pt x="2938" y="728396"/>
                  </a:lnTo>
                  <a:lnTo>
                    <a:pt x="8257" y="683173"/>
                  </a:lnTo>
                  <a:lnTo>
                    <a:pt x="16133" y="638287"/>
                  </a:lnTo>
                  <a:lnTo>
                    <a:pt x="26558" y="593854"/>
                  </a:lnTo>
                  <a:lnTo>
                    <a:pt x="39526" y="549994"/>
                  </a:lnTo>
                  <a:lnTo>
                    <a:pt x="55029" y="506826"/>
                  </a:lnTo>
                  <a:lnTo>
                    <a:pt x="73060" y="464466"/>
                  </a:lnTo>
                  <a:lnTo>
                    <a:pt x="93611" y="423034"/>
                  </a:lnTo>
                  <a:lnTo>
                    <a:pt x="116676" y="382647"/>
                  </a:lnTo>
                  <a:lnTo>
                    <a:pt x="142247" y="343424"/>
                  </a:lnTo>
                  <a:lnTo>
                    <a:pt x="170317" y="305484"/>
                  </a:lnTo>
                  <a:lnTo>
                    <a:pt x="200878" y="268944"/>
                  </a:lnTo>
                  <a:lnTo>
                    <a:pt x="233924" y="233923"/>
                  </a:lnTo>
                  <a:lnTo>
                    <a:pt x="269448" y="200539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44214" y="4817481"/>
              <a:ext cx="1280795" cy="1281430"/>
            </a:xfrm>
            <a:custGeom>
              <a:avLst/>
              <a:gdLst/>
              <a:ahLst/>
              <a:cxnLst/>
              <a:rect l="l" t="t" r="r" b="b"/>
              <a:pathLst>
                <a:path w="1280795" h="1281429">
                  <a:moveTo>
                    <a:pt x="215687" y="160537"/>
                  </a:moveTo>
                  <a:lnTo>
                    <a:pt x="252634" y="130207"/>
                  </a:lnTo>
                  <a:lnTo>
                    <a:pt x="291141" y="103077"/>
                  </a:lnTo>
                  <a:lnTo>
                    <a:pt x="331033" y="79138"/>
                  </a:lnTo>
                  <a:lnTo>
                    <a:pt x="372136" y="58378"/>
                  </a:lnTo>
                  <a:lnTo>
                    <a:pt x="414274" y="40788"/>
                  </a:lnTo>
                  <a:lnTo>
                    <a:pt x="457273" y="26356"/>
                  </a:lnTo>
                  <a:lnTo>
                    <a:pt x="500959" y="15072"/>
                  </a:lnTo>
                  <a:lnTo>
                    <a:pt x="545155" y="6925"/>
                  </a:lnTo>
                  <a:lnTo>
                    <a:pt x="589688" y="1904"/>
                  </a:lnTo>
                  <a:lnTo>
                    <a:pt x="634382" y="0"/>
                  </a:lnTo>
                  <a:lnTo>
                    <a:pt x="679063" y="1200"/>
                  </a:lnTo>
                  <a:lnTo>
                    <a:pt x="723555" y="5494"/>
                  </a:lnTo>
                  <a:lnTo>
                    <a:pt x="767685" y="12873"/>
                  </a:lnTo>
                  <a:lnTo>
                    <a:pt x="811277" y="23325"/>
                  </a:lnTo>
                  <a:lnTo>
                    <a:pt x="854157" y="36839"/>
                  </a:lnTo>
                  <a:lnTo>
                    <a:pt x="896149" y="53404"/>
                  </a:lnTo>
                  <a:lnTo>
                    <a:pt x="937078" y="73011"/>
                  </a:lnTo>
                  <a:lnTo>
                    <a:pt x="976771" y="95649"/>
                  </a:lnTo>
                  <a:lnTo>
                    <a:pt x="1015051" y="121306"/>
                  </a:lnTo>
                  <a:lnTo>
                    <a:pt x="1051745" y="149973"/>
                  </a:lnTo>
                  <a:lnTo>
                    <a:pt x="1086677" y="181637"/>
                  </a:lnTo>
                  <a:lnTo>
                    <a:pt x="1119673" y="216290"/>
                  </a:lnTo>
                  <a:lnTo>
                    <a:pt x="1150056" y="253270"/>
                  </a:lnTo>
                  <a:lnTo>
                    <a:pt x="1177237" y="291807"/>
                  </a:lnTo>
                  <a:lnTo>
                    <a:pt x="1201228" y="331727"/>
                  </a:lnTo>
                  <a:lnTo>
                    <a:pt x="1222039" y="372854"/>
                  </a:lnTo>
                  <a:lnTo>
                    <a:pt x="1239681" y="415013"/>
                  </a:lnTo>
                  <a:lnTo>
                    <a:pt x="1254163" y="458031"/>
                  </a:lnTo>
                  <a:lnTo>
                    <a:pt x="1265498" y="501732"/>
                  </a:lnTo>
                  <a:lnTo>
                    <a:pt x="1273695" y="545941"/>
                  </a:lnTo>
                  <a:lnTo>
                    <a:pt x="1278765" y="590484"/>
                  </a:lnTo>
                  <a:lnTo>
                    <a:pt x="1280719" y="635185"/>
                  </a:lnTo>
                  <a:lnTo>
                    <a:pt x="1279566" y="679870"/>
                  </a:lnTo>
                  <a:lnTo>
                    <a:pt x="1275319" y="724365"/>
                  </a:lnTo>
                  <a:lnTo>
                    <a:pt x="1267987" y="768493"/>
                  </a:lnTo>
                  <a:lnTo>
                    <a:pt x="1257581" y="812082"/>
                  </a:lnTo>
                  <a:lnTo>
                    <a:pt x="1244111" y="854955"/>
                  </a:lnTo>
                  <a:lnTo>
                    <a:pt x="1227588" y="896937"/>
                  </a:lnTo>
                  <a:lnTo>
                    <a:pt x="1208024" y="937855"/>
                  </a:lnTo>
                  <a:lnTo>
                    <a:pt x="1185427" y="977533"/>
                  </a:lnTo>
                  <a:lnTo>
                    <a:pt x="1159810" y="1015797"/>
                  </a:lnTo>
                  <a:lnTo>
                    <a:pt x="1131182" y="1052471"/>
                  </a:lnTo>
                  <a:lnTo>
                    <a:pt x="1099554" y="1087381"/>
                  </a:lnTo>
                  <a:lnTo>
                    <a:pt x="1064936" y="1120352"/>
                  </a:lnTo>
                  <a:lnTo>
                    <a:pt x="1027990" y="1150693"/>
                  </a:lnTo>
                  <a:lnTo>
                    <a:pt x="989486" y="1177830"/>
                  </a:lnTo>
                  <a:lnTo>
                    <a:pt x="949597" y="1201776"/>
                  </a:lnTo>
                  <a:lnTo>
                    <a:pt x="908498" y="1222540"/>
                  </a:lnTo>
                  <a:lnTo>
                    <a:pt x="866365" y="1240134"/>
                  </a:lnTo>
                  <a:lnTo>
                    <a:pt x="823371" y="1254569"/>
                  </a:lnTo>
                  <a:lnTo>
                    <a:pt x="779691" y="1265855"/>
                  </a:lnTo>
                  <a:lnTo>
                    <a:pt x="735501" y="1274003"/>
                  </a:lnTo>
                  <a:lnTo>
                    <a:pt x="690974" y="1279023"/>
                  </a:lnTo>
                  <a:lnTo>
                    <a:pt x="646285" y="1280928"/>
                  </a:lnTo>
                  <a:lnTo>
                    <a:pt x="601609" y="1279726"/>
                  </a:lnTo>
                  <a:lnTo>
                    <a:pt x="557120" y="1275430"/>
                  </a:lnTo>
                  <a:lnTo>
                    <a:pt x="512993" y="1268050"/>
                  </a:lnTo>
                  <a:lnTo>
                    <a:pt x="469402" y="1257596"/>
                  </a:lnTo>
                  <a:lnTo>
                    <a:pt x="426523" y="1244080"/>
                  </a:lnTo>
                  <a:lnTo>
                    <a:pt x="384530" y="1227513"/>
                  </a:lnTo>
                  <a:lnTo>
                    <a:pt x="343597" y="1207904"/>
                  </a:lnTo>
                  <a:lnTo>
                    <a:pt x="303899" y="1185265"/>
                  </a:lnTo>
                  <a:lnTo>
                    <a:pt x="265611" y="1159607"/>
                  </a:lnTo>
                  <a:lnTo>
                    <a:pt x="228907" y="1130941"/>
                  </a:lnTo>
                  <a:lnTo>
                    <a:pt x="193962" y="1099276"/>
                  </a:lnTo>
                  <a:lnTo>
                    <a:pt x="160950" y="1064625"/>
                  </a:lnTo>
                  <a:lnTo>
                    <a:pt x="130584" y="1027648"/>
                  </a:lnTo>
                  <a:lnTo>
                    <a:pt x="103418" y="989114"/>
                  </a:lnTo>
                  <a:lnTo>
                    <a:pt x="79440" y="949198"/>
                  </a:lnTo>
                  <a:lnTo>
                    <a:pt x="58641" y="908074"/>
                  </a:lnTo>
                  <a:lnTo>
                    <a:pt x="41010" y="865916"/>
                  </a:lnTo>
                  <a:lnTo>
                    <a:pt x="26536" y="822901"/>
                  </a:lnTo>
                  <a:lnTo>
                    <a:pt x="15208" y="779201"/>
                  </a:lnTo>
                  <a:lnTo>
                    <a:pt x="7017" y="734994"/>
                  </a:lnTo>
                  <a:lnTo>
                    <a:pt x="1951" y="690452"/>
                  </a:lnTo>
                  <a:lnTo>
                    <a:pt x="0" y="645751"/>
                  </a:lnTo>
                  <a:lnTo>
                    <a:pt x="1153" y="601065"/>
                  </a:lnTo>
                  <a:lnTo>
                    <a:pt x="5399" y="556570"/>
                  </a:lnTo>
                  <a:lnTo>
                    <a:pt x="12729" y="512440"/>
                  </a:lnTo>
                  <a:lnTo>
                    <a:pt x="23131" y="468850"/>
                  </a:lnTo>
                  <a:lnTo>
                    <a:pt x="36595" y="425974"/>
                  </a:lnTo>
                  <a:lnTo>
                    <a:pt x="53111" y="383988"/>
                  </a:lnTo>
                  <a:lnTo>
                    <a:pt x="72667" y="343067"/>
                  </a:lnTo>
                  <a:lnTo>
                    <a:pt x="95253" y="303384"/>
                  </a:lnTo>
                  <a:lnTo>
                    <a:pt x="120859" y="265114"/>
                  </a:lnTo>
                  <a:lnTo>
                    <a:pt x="149474" y="228434"/>
                  </a:lnTo>
                  <a:lnTo>
                    <a:pt x="181087" y="193516"/>
                  </a:lnTo>
                  <a:lnTo>
                    <a:pt x="215687" y="16053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04355" y="4998481"/>
              <a:ext cx="960755" cy="960755"/>
            </a:xfrm>
            <a:custGeom>
              <a:avLst/>
              <a:gdLst/>
              <a:ahLst/>
              <a:cxnLst/>
              <a:rect l="l" t="t" r="r" b="b"/>
              <a:pathLst>
                <a:path w="960754" h="960754">
                  <a:moveTo>
                    <a:pt x="148510" y="132318"/>
                  </a:moveTo>
                  <a:lnTo>
                    <a:pt x="185748" y="100256"/>
                  </a:lnTo>
                  <a:lnTo>
                    <a:pt x="225273" y="72645"/>
                  </a:lnTo>
                  <a:lnTo>
                    <a:pt x="266743" y="49477"/>
                  </a:lnTo>
                  <a:lnTo>
                    <a:pt x="309818" y="30743"/>
                  </a:lnTo>
                  <a:lnTo>
                    <a:pt x="354155" y="16437"/>
                  </a:lnTo>
                  <a:lnTo>
                    <a:pt x="399414" y="6550"/>
                  </a:lnTo>
                  <a:lnTo>
                    <a:pt x="445253" y="1073"/>
                  </a:lnTo>
                  <a:lnTo>
                    <a:pt x="491331" y="0"/>
                  </a:lnTo>
                  <a:lnTo>
                    <a:pt x="537306" y="3321"/>
                  </a:lnTo>
                  <a:lnTo>
                    <a:pt x="582836" y="11029"/>
                  </a:lnTo>
                  <a:lnTo>
                    <a:pt x="627582" y="23116"/>
                  </a:lnTo>
                  <a:lnTo>
                    <a:pt x="671200" y="39574"/>
                  </a:lnTo>
                  <a:lnTo>
                    <a:pt x="713351" y="60395"/>
                  </a:lnTo>
                  <a:lnTo>
                    <a:pt x="753692" y="85570"/>
                  </a:lnTo>
                  <a:lnTo>
                    <a:pt x="791882" y="115093"/>
                  </a:lnTo>
                  <a:lnTo>
                    <a:pt x="827579" y="148955"/>
                  </a:lnTo>
                  <a:lnTo>
                    <a:pt x="859711" y="186216"/>
                  </a:lnTo>
                  <a:lnTo>
                    <a:pt x="887389" y="225762"/>
                  </a:lnTo>
                  <a:lnTo>
                    <a:pt x="910622" y="267251"/>
                  </a:lnTo>
                  <a:lnTo>
                    <a:pt x="929417" y="310343"/>
                  </a:lnTo>
                  <a:lnTo>
                    <a:pt x="943784" y="354695"/>
                  </a:lnTo>
                  <a:lnTo>
                    <a:pt x="953729" y="399965"/>
                  </a:lnTo>
                  <a:lnTo>
                    <a:pt x="959261" y="445812"/>
                  </a:lnTo>
                  <a:lnTo>
                    <a:pt x="960389" y="491894"/>
                  </a:lnTo>
                  <a:lnTo>
                    <a:pt x="957121" y="537870"/>
                  </a:lnTo>
                  <a:lnTo>
                    <a:pt x="949464" y="583398"/>
                  </a:lnTo>
                  <a:lnTo>
                    <a:pt x="937428" y="628136"/>
                  </a:lnTo>
                  <a:lnTo>
                    <a:pt x="921019" y="671743"/>
                  </a:lnTo>
                  <a:lnTo>
                    <a:pt x="900247" y="713877"/>
                  </a:lnTo>
                  <a:lnTo>
                    <a:pt x="875120" y="754196"/>
                  </a:lnTo>
                  <a:lnTo>
                    <a:pt x="845645" y="792359"/>
                  </a:lnTo>
                  <a:lnTo>
                    <a:pt x="811831" y="828024"/>
                  </a:lnTo>
                  <a:lnTo>
                    <a:pt x="774593" y="860096"/>
                  </a:lnTo>
                  <a:lnTo>
                    <a:pt x="735068" y="887715"/>
                  </a:lnTo>
                  <a:lnTo>
                    <a:pt x="693598" y="910890"/>
                  </a:lnTo>
                  <a:lnTo>
                    <a:pt x="650523" y="929627"/>
                  </a:lnTo>
                  <a:lnTo>
                    <a:pt x="606186" y="943936"/>
                  </a:lnTo>
                  <a:lnTo>
                    <a:pt x="560927" y="953826"/>
                  </a:lnTo>
                  <a:lnTo>
                    <a:pt x="515088" y="959303"/>
                  </a:lnTo>
                  <a:lnTo>
                    <a:pt x="469010" y="960377"/>
                  </a:lnTo>
                  <a:lnTo>
                    <a:pt x="423036" y="957055"/>
                  </a:lnTo>
                  <a:lnTo>
                    <a:pt x="377505" y="949347"/>
                  </a:lnTo>
                  <a:lnTo>
                    <a:pt x="332759" y="937260"/>
                  </a:lnTo>
                  <a:lnTo>
                    <a:pt x="289141" y="920803"/>
                  </a:lnTo>
                  <a:lnTo>
                    <a:pt x="246990" y="899984"/>
                  </a:lnTo>
                  <a:lnTo>
                    <a:pt x="206650" y="874811"/>
                  </a:lnTo>
                  <a:lnTo>
                    <a:pt x="168460" y="845293"/>
                  </a:lnTo>
                  <a:lnTo>
                    <a:pt x="132762" y="811437"/>
                  </a:lnTo>
                  <a:lnTo>
                    <a:pt x="100651" y="774164"/>
                  </a:lnTo>
                  <a:lnTo>
                    <a:pt x="72989" y="734609"/>
                  </a:lnTo>
                  <a:lnTo>
                    <a:pt x="49767" y="693113"/>
                  </a:lnTo>
                  <a:lnTo>
                    <a:pt x="30978" y="650018"/>
                  </a:lnTo>
                  <a:lnTo>
                    <a:pt x="16614" y="605665"/>
                  </a:lnTo>
                  <a:lnTo>
                    <a:pt x="6668" y="560394"/>
                  </a:lnTo>
                  <a:lnTo>
                    <a:pt x="1133" y="514548"/>
                  </a:lnTo>
                  <a:lnTo>
                    <a:pt x="0" y="468468"/>
                  </a:lnTo>
                  <a:lnTo>
                    <a:pt x="3261" y="422493"/>
                  </a:lnTo>
                  <a:lnTo>
                    <a:pt x="10910" y="376967"/>
                  </a:lnTo>
                  <a:lnTo>
                    <a:pt x="22939" y="332229"/>
                  </a:lnTo>
                  <a:lnTo>
                    <a:pt x="39340" y="288622"/>
                  </a:lnTo>
                  <a:lnTo>
                    <a:pt x="60105" y="246486"/>
                  </a:lnTo>
                  <a:lnTo>
                    <a:pt x="85227" y="206162"/>
                  </a:lnTo>
                  <a:lnTo>
                    <a:pt x="114698" y="167993"/>
                  </a:lnTo>
                  <a:lnTo>
                    <a:pt x="148510" y="132318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64453" y="5158502"/>
              <a:ext cx="640715" cy="640715"/>
            </a:xfrm>
            <a:custGeom>
              <a:avLst/>
              <a:gdLst/>
              <a:ahLst/>
              <a:cxnLst/>
              <a:rect l="l" t="t" r="r" b="b"/>
              <a:pathLst>
                <a:path w="640715" h="640714">
                  <a:moveTo>
                    <a:pt x="103855" y="83676"/>
                  </a:moveTo>
                  <a:lnTo>
                    <a:pt x="141127" y="54331"/>
                  </a:lnTo>
                  <a:lnTo>
                    <a:pt x="181266" y="31322"/>
                  </a:lnTo>
                  <a:lnTo>
                    <a:pt x="223573" y="14617"/>
                  </a:lnTo>
                  <a:lnTo>
                    <a:pt x="267351" y="4187"/>
                  </a:lnTo>
                  <a:lnTo>
                    <a:pt x="311902" y="0"/>
                  </a:lnTo>
                  <a:lnTo>
                    <a:pt x="356528" y="2024"/>
                  </a:lnTo>
                  <a:lnTo>
                    <a:pt x="400531" y="10231"/>
                  </a:lnTo>
                  <a:lnTo>
                    <a:pt x="443213" y="24587"/>
                  </a:lnTo>
                  <a:lnTo>
                    <a:pt x="483877" y="45063"/>
                  </a:lnTo>
                  <a:lnTo>
                    <a:pt x="521824" y="71628"/>
                  </a:lnTo>
                  <a:lnTo>
                    <a:pt x="556356" y="104250"/>
                  </a:lnTo>
                  <a:lnTo>
                    <a:pt x="585736" y="141525"/>
                  </a:lnTo>
                  <a:lnTo>
                    <a:pt x="608781" y="181671"/>
                  </a:lnTo>
                  <a:lnTo>
                    <a:pt x="625522" y="223987"/>
                  </a:lnTo>
                  <a:lnTo>
                    <a:pt x="635991" y="267773"/>
                  </a:lnTo>
                  <a:lnTo>
                    <a:pt x="640218" y="312329"/>
                  </a:lnTo>
                  <a:lnTo>
                    <a:pt x="638237" y="356956"/>
                  </a:lnTo>
                  <a:lnTo>
                    <a:pt x="630077" y="400953"/>
                  </a:lnTo>
                  <a:lnTo>
                    <a:pt x="615771" y="443619"/>
                  </a:lnTo>
                  <a:lnTo>
                    <a:pt x="595351" y="484255"/>
                  </a:lnTo>
                  <a:lnTo>
                    <a:pt x="568846" y="522161"/>
                  </a:lnTo>
                  <a:lnTo>
                    <a:pt x="536290" y="556637"/>
                  </a:lnTo>
                  <a:lnTo>
                    <a:pt x="499047" y="585981"/>
                  </a:lnTo>
                  <a:lnTo>
                    <a:pt x="458927" y="608988"/>
                  </a:lnTo>
                  <a:lnTo>
                    <a:pt x="416630" y="625689"/>
                  </a:lnTo>
                  <a:lnTo>
                    <a:pt x="372857" y="636116"/>
                  </a:lnTo>
                  <a:lnTo>
                    <a:pt x="328307" y="640300"/>
                  </a:lnTo>
                  <a:lnTo>
                    <a:pt x="283681" y="638275"/>
                  </a:lnTo>
                  <a:lnTo>
                    <a:pt x="239680" y="630070"/>
                  </a:lnTo>
                  <a:lnTo>
                    <a:pt x="197002" y="615719"/>
                  </a:lnTo>
                  <a:lnTo>
                    <a:pt x="156349" y="595252"/>
                  </a:lnTo>
                  <a:lnTo>
                    <a:pt x="118420" y="568703"/>
                  </a:lnTo>
                  <a:lnTo>
                    <a:pt x="83916" y="536101"/>
                  </a:lnTo>
                  <a:lnTo>
                    <a:pt x="54533" y="498814"/>
                  </a:lnTo>
                  <a:lnTo>
                    <a:pt x="31481" y="458658"/>
                  </a:lnTo>
                  <a:lnTo>
                    <a:pt x="14727" y="416334"/>
                  </a:lnTo>
                  <a:lnTo>
                    <a:pt x="4244" y="372542"/>
                  </a:lnTo>
                  <a:lnTo>
                    <a:pt x="0" y="327981"/>
                  </a:lnTo>
                  <a:lnTo>
                    <a:pt x="1964" y="283352"/>
                  </a:lnTo>
                  <a:lnTo>
                    <a:pt x="10107" y="239354"/>
                  </a:lnTo>
                  <a:lnTo>
                    <a:pt x="24398" y="196688"/>
                  </a:lnTo>
                  <a:lnTo>
                    <a:pt x="44806" y="156053"/>
                  </a:lnTo>
                  <a:lnTo>
                    <a:pt x="71302" y="118149"/>
                  </a:lnTo>
                  <a:lnTo>
                    <a:pt x="103855" y="83676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554594" y="4283455"/>
            <a:ext cx="189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501139" y="1901951"/>
            <a:ext cx="3167380" cy="1995805"/>
            <a:chOff x="1501139" y="1901951"/>
            <a:chExt cx="3167380" cy="1995805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2110" y="2098305"/>
              <a:ext cx="1806199" cy="160743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501140" y="1901951"/>
              <a:ext cx="3167380" cy="1995805"/>
            </a:xfrm>
            <a:custGeom>
              <a:avLst/>
              <a:gdLst/>
              <a:ahLst/>
              <a:cxnLst/>
              <a:rect l="l" t="t" r="r" b="b"/>
              <a:pathLst>
                <a:path w="3167379" h="1995804">
                  <a:moveTo>
                    <a:pt x="3166872" y="1470279"/>
                  </a:moveTo>
                  <a:lnTo>
                    <a:pt x="3150006" y="1458087"/>
                  </a:lnTo>
                  <a:lnTo>
                    <a:pt x="3051810" y="1387094"/>
                  </a:lnTo>
                  <a:lnTo>
                    <a:pt x="3042589" y="1443609"/>
                  </a:lnTo>
                  <a:lnTo>
                    <a:pt x="1149350" y="1134605"/>
                  </a:lnTo>
                  <a:lnTo>
                    <a:pt x="1149350" y="127000"/>
                  </a:lnTo>
                  <a:lnTo>
                    <a:pt x="1206500" y="127000"/>
                  </a:lnTo>
                  <a:lnTo>
                    <a:pt x="1200150" y="114300"/>
                  </a:lnTo>
                  <a:lnTo>
                    <a:pt x="1143000" y="0"/>
                  </a:lnTo>
                  <a:lnTo>
                    <a:pt x="1079500" y="127000"/>
                  </a:lnTo>
                  <a:lnTo>
                    <a:pt x="1136650" y="127000"/>
                  </a:lnTo>
                  <a:lnTo>
                    <a:pt x="1136650" y="1141907"/>
                  </a:lnTo>
                  <a:lnTo>
                    <a:pt x="98069" y="1914575"/>
                  </a:lnTo>
                  <a:lnTo>
                    <a:pt x="64008" y="1868805"/>
                  </a:lnTo>
                  <a:lnTo>
                    <a:pt x="0" y="1995551"/>
                  </a:lnTo>
                  <a:lnTo>
                    <a:pt x="139827" y="1970659"/>
                  </a:lnTo>
                  <a:lnTo>
                    <a:pt x="111366" y="1932432"/>
                  </a:lnTo>
                  <a:lnTo>
                    <a:pt x="105714" y="1924837"/>
                  </a:lnTo>
                  <a:lnTo>
                    <a:pt x="1147572" y="1149604"/>
                  </a:lnTo>
                  <a:lnTo>
                    <a:pt x="1145413" y="1146746"/>
                  </a:lnTo>
                  <a:lnTo>
                    <a:pt x="3040557" y="1456055"/>
                  </a:lnTo>
                  <a:lnTo>
                    <a:pt x="3031363" y="1512443"/>
                  </a:lnTo>
                  <a:lnTo>
                    <a:pt x="3166872" y="14702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548378" y="3321507"/>
            <a:ext cx="2508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09242" y="3673297"/>
            <a:ext cx="189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64663" y="1713103"/>
            <a:ext cx="142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9254" y="1489709"/>
            <a:ext cx="212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latin typeface="Calibri"/>
                <a:cs typeface="Calibri"/>
              </a:rPr>
              <a:t>Unnormalized: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246619" y="1853183"/>
            <a:ext cx="2865755" cy="2139315"/>
            <a:chOff x="7246619" y="1853183"/>
            <a:chExt cx="2865755" cy="2139315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1731" y="2247521"/>
              <a:ext cx="2041510" cy="154965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246620" y="1853183"/>
              <a:ext cx="2865755" cy="2139315"/>
            </a:xfrm>
            <a:custGeom>
              <a:avLst/>
              <a:gdLst/>
              <a:ahLst/>
              <a:cxnLst/>
              <a:rect l="l" t="t" r="r" b="b"/>
              <a:pathLst>
                <a:path w="2865754" h="2139315">
                  <a:moveTo>
                    <a:pt x="2865501" y="1574927"/>
                  </a:moveTo>
                  <a:lnTo>
                    <a:pt x="2845333" y="1559433"/>
                  </a:lnTo>
                  <a:lnTo>
                    <a:pt x="2752979" y="1488440"/>
                  </a:lnTo>
                  <a:lnTo>
                    <a:pt x="2742107" y="1544599"/>
                  </a:lnTo>
                  <a:lnTo>
                    <a:pt x="1041146" y="1215517"/>
                  </a:lnTo>
                  <a:lnTo>
                    <a:pt x="1041146" y="127000"/>
                  </a:lnTo>
                  <a:lnTo>
                    <a:pt x="1098296" y="127000"/>
                  </a:lnTo>
                  <a:lnTo>
                    <a:pt x="1091946" y="114300"/>
                  </a:lnTo>
                  <a:lnTo>
                    <a:pt x="1034796" y="0"/>
                  </a:lnTo>
                  <a:lnTo>
                    <a:pt x="971296" y="127000"/>
                  </a:lnTo>
                  <a:lnTo>
                    <a:pt x="1028446" y="127000"/>
                  </a:lnTo>
                  <a:lnTo>
                    <a:pt x="1028446" y="1223797"/>
                  </a:lnTo>
                  <a:lnTo>
                    <a:pt x="91071" y="2050516"/>
                  </a:lnTo>
                  <a:lnTo>
                    <a:pt x="53213" y="2007616"/>
                  </a:lnTo>
                  <a:lnTo>
                    <a:pt x="0" y="2139315"/>
                  </a:lnTo>
                  <a:lnTo>
                    <a:pt x="137287" y="2102866"/>
                  </a:lnTo>
                  <a:lnTo>
                    <a:pt x="106895" y="2068449"/>
                  </a:lnTo>
                  <a:lnTo>
                    <a:pt x="99466" y="2060028"/>
                  </a:lnTo>
                  <a:lnTo>
                    <a:pt x="1038860" y="1231519"/>
                  </a:lnTo>
                  <a:lnTo>
                    <a:pt x="1036726" y="1229106"/>
                  </a:lnTo>
                  <a:lnTo>
                    <a:pt x="1041146" y="1229106"/>
                  </a:lnTo>
                  <a:lnTo>
                    <a:pt x="1041146" y="1228432"/>
                  </a:lnTo>
                  <a:lnTo>
                    <a:pt x="2739694" y="1557045"/>
                  </a:lnTo>
                  <a:lnTo>
                    <a:pt x="2728849" y="1613154"/>
                  </a:lnTo>
                  <a:lnTo>
                    <a:pt x="2865501" y="15749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991470" y="3374263"/>
            <a:ext cx="250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62978" y="3751326"/>
            <a:ext cx="189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412606" y="1681734"/>
            <a:ext cx="142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58915" y="1489709"/>
            <a:ext cx="1753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5" dirty="0">
                <a:latin typeface="Calibri"/>
                <a:cs typeface="Calibri"/>
              </a:rPr>
              <a:t>Normalized: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89685" y="4064127"/>
            <a:ext cx="95250" cy="12700"/>
          </a:xfrm>
          <a:custGeom>
            <a:avLst/>
            <a:gdLst/>
            <a:ahLst/>
            <a:cxnLst/>
            <a:rect l="l" t="t" r="r" b="b"/>
            <a:pathLst>
              <a:path w="95250" h="12700">
                <a:moveTo>
                  <a:pt x="0" y="6477"/>
                </a:moveTo>
                <a:lnTo>
                  <a:pt x="0" y="0"/>
                </a:lnTo>
                <a:lnTo>
                  <a:pt x="19050" y="0"/>
                </a:lnTo>
                <a:lnTo>
                  <a:pt x="31623" y="0"/>
                </a:lnTo>
                <a:lnTo>
                  <a:pt x="38100" y="0"/>
                </a:lnTo>
                <a:lnTo>
                  <a:pt x="63373" y="0"/>
                </a:lnTo>
                <a:lnTo>
                  <a:pt x="69850" y="6477"/>
                </a:lnTo>
                <a:lnTo>
                  <a:pt x="88900" y="6477"/>
                </a:lnTo>
                <a:lnTo>
                  <a:pt x="94996" y="12573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97859" y="943101"/>
            <a:ext cx="222124" cy="228474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3492880" y="1117472"/>
            <a:ext cx="38735" cy="102235"/>
          </a:xfrm>
          <a:custGeom>
            <a:avLst/>
            <a:gdLst/>
            <a:ahLst/>
            <a:cxnLst/>
            <a:rect l="l" t="t" r="r" b="b"/>
            <a:pathLst>
              <a:path w="38735" h="102234">
                <a:moveTo>
                  <a:pt x="12954" y="0"/>
                </a:moveTo>
                <a:lnTo>
                  <a:pt x="6477" y="12953"/>
                </a:lnTo>
                <a:lnTo>
                  <a:pt x="6477" y="44576"/>
                </a:lnTo>
                <a:lnTo>
                  <a:pt x="12954" y="0"/>
                </a:lnTo>
                <a:lnTo>
                  <a:pt x="0" y="57276"/>
                </a:lnTo>
                <a:lnTo>
                  <a:pt x="6477" y="76326"/>
                </a:lnTo>
                <a:lnTo>
                  <a:pt x="12954" y="88900"/>
                </a:lnTo>
                <a:lnTo>
                  <a:pt x="19050" y="95376"/>
                </a:lnTo>
                <a:lnTo>
                  <a:pt x="38227" y="10185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77158" y="933450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6476" y="0"/>
                </a:moveTo>
                <a:lnTo>
                  <a:pt x="0" y="0"/>
                </a:lnTo>
                <a:lnTo>
                  <a:pt x="0" y="6603"/>
                </a:lnTo>
                <a:lnTo>
                  <a:pt x="6476" y="6603"/>
                </a:lnTo>
                <a:lnTo>
                  <a:pt x="12700" y="127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08908" y="1028953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0" y="0"/>
                </a:moveTo>
                <a:lnTo>
                  <a:pt x="6476" y="6096"/>
                </a:lnTo>
                <a:lnTo>
                  <a:pt x="12572" y="60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19930" y="888872"/>
            <a:ext cx="1334135" cy="292735"/>
          </a:xfrm>
          <a:custGeom>
            <a:avLst/>
            <a:gdLst/>
            <a:ahLst/>
            <a:cxnLst/>
            <a:rect l="l" t="t" r="r" b="b"/>
            <a:pathLst>
              <a:path w="1334135" h="292734">
                <a:moveTo>
                  <a:pt x="32004" y="0"/>
                </a:moveTo>
                <a:lnTo>
                  <a:pt x="38100" y="0"/>
                </a:lnTo>
                <a:lnTo>
                  <a:pt x="38100" y="19050"/>
                </a:lnTo>
                <a:lnTo>
                  <a:pt x="44577" y="32003"/>
                </a:lnTo>
                <a:lnTo>
                  <a:pt x="51054" y="69850"/>
                </a:lnTo>
                <a:lnTo>
                  <a:pt x="57277" y="82803"/>
                </a:lnTo>
                <a:lnTo>
                  <a:pt x="57277" y="101853"/>
                </a:lnTo>
                <a:lnTo>
                  <a:pt x="57277" y="114426"/>
                </a:lnTo>
                <a:lnTo>
                  <a:pt x="63754" y="133603"/>
                </a:lnTo>
                <a:lnTo>
                  <a:pt x="63754" y="152653"/>
                </a:lnTo>
                <a:lnTo>
                  <a:pt x="69850" y="165226"/>
                </a:lnTo>
                <a:lnTo>
                  <a:pt x="69850" y="171703"/>
                </a:lnTo>
                <a:lnTo>
                  <a:pt x="76327" y="177800"/>
                </a:lnTo>
                <a:lnTo>
                  <a:pt x="76327" y="184276"/>
                </a:lnTo>
              </a:path>
              <a:path w="1334135" h="292734">
                <a:moveTo>
                  <a:pt x="0" y="292353"/>
                </a:moveTo>
                <a:lnTo>
                  <a:pt x="0" y="292353"/>
                </a:lnTo>
                <a:lnTo>
                  <a:pt x="63754" y="292353"/>
                </a:lnTo>
                <a:lnTo>
                  <a:pt x="76327" y="285876"/>
                </a:lnTo>
                <a:lnTo>
                  <a:pt x="95377" y="285876"/>
                </a:lnTo>
                <a:lnTo>
                  <a:pt x="114427" y="285876"/>
                </a:lnTo>
                <a:lnTo>
                  <a:pt x="165227" y="285876"/>
                </a:lnTo>
                <a:lnTo>
                  <a:pt x="196977" y="285876"/>
                </a:lnTo>
                <a:lnTo>
                  <a:pt x="235077" y="279780"/>
                </a:lnTo>
                <a:lnTo>
                  <a:pt x="279654" y="279780"/>
                </a:lnTo>
                <a:lnTo>
                  <a:pt x="330454" y="273176"/>
                </a:lnTo>
                <a:lnTo>
                  <a:pt x="451104" y="266700"/>
                </a:lnTo>
                <a:lnTo>
                  <a:pt x="520954" y="266700"/>
                </a:lnTo>
                <a:lnTo>
                  <a:pt x="584327" y="266700"/>
                </a:lnTo>
                <a:lnTo>
                  <a:pt x="711327" y="266700"/>
                </a:lnTo>
                <a:lnTo>
                  <a:pt x="774700" y="273176"/>
                </a:lnTo>
                <a:lnTo>
                  <a:pt x="831977" y="279780"/>
                </a:lnTo>
                <a:lnTo>
                  <a:pt x="889254" y="279780"/>
                </a:lnTo>
                <a:lnTo>
                  <a:pt x="946404" y="285876"/>
                </a:lnTo>
                <a:lnTo>
                  <a:pt x="1003300" y="285876"/>
                </a:lnTo>
                <a:lnTo>
                  <a:pt x="1105154" y="285876"/>
                </a:lnTo>
                <a:lnTo>
                  <a:pt x="1149477" y="279780"/>
                </a:lnTo>
                <a:lnTo>
                  <a:pt x="1238377" y="273176"/>
                </a:lnTo>
                <a:lnTo>
                  <a:pt x="1270127" y="266700"/>
                </a:lnTo>
                <a:lnTo>
                  <a:pt x="1314704" y="254126"/>
                </a:lnTo>
                <a:lnTo>
                  <a:pt x="1327277" y="247650"/>
                </a:lnTo>
                <a:lnTo>
                  <a:pt x="1333754" y="247650"/>
                </a:lnTo>
                <a:lnTo>
                  <a:pt x="1327277" y="2476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29861" y="1028953"/>
            <a:ext cx="19050" cy="6350"/>
          </a:xfrm>
          <a:custGeom>
            <a:avLst/>
            <a:gdLst/>
            <a:ahLst/>
            <a:cxnLst/>
            <a:rect l="l" t="t" r="r" b="b"/>
            <a:pathLst>
              <a:path w="19050" h="6350">
                <a:moveTo>
                  <a:pt x="0" y="0"/>
                </a:moveTo>
                <a:lnTo>
                  <a:pt x="6096" y="6096"/>
                </a:lnTo>
                <a:lnTo>
                  <a:pt x="12573" y="6096"/>
                </a:lnTo>
                <a:lnTo>
                  <a:pt x="18668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50384" y="1022477"/>
            <a:ext cx="38100" cy="12700"/>
          </a:xfrm>
          <a:custGeom>
            <a:avLst/>
            <a:gdLst/>
            <a:ahLst/>
            <a:cxnLst/>
            <a:rect l="l" t="t" r="r" b="b"/>
            <a:pathLst>
              <a:path w="38100" h="12700">
                <a:moveTo>
                  <a:pt x="0" y="12573"/>
                </a:moveTo>
                <a:lnTo>
                  <a:pt x="6095" y="12573"/>
                </a:lnTo>
                <a:lnTo>
                  <a:pt x="12573" y="12573"/>
                </a:lnTo>
                <a:lnTo>
                  <a:pt x="19050" y="6476"/>
                </a:lnTo>
                <a:lnTo>
                  <a:pt x="25273" y="6476"/>
                </a:lnTo>
                <a:lnTo>
                  <a:pt x="31750" y="0"/>
                </a:lnTo>
                <a:lnTo>
                  <a:pt x="37845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83608" y="1003300"/>
            <a:ext cx="107950" cy="12700"/>
          </a:xfrm>
          <a:custGeom>
            <a:avLst/>
            <a:gdLst/>
            <a:ahLst/>
            <a:cxnLst/>
            <a:rect l="l" t="t" r="r" b="b"/>
            <a:pathLst>
              <a:path w="107950" h="12700">
                <a:moveTo>
                  <a:pt x="0" y="12700"/>
                </a:moveTo>
                <a:lnTo>
                  <a:pt x="6476" y="12700"/>
                </a:lnTo>
                <a:lnTo>
                  <a:pt x="12572" y="12700"/>
                </a:lnTo>
                <a:lnTo>
                  <a:pt x="19050" y="12700"/>
                </a:lnTo>
                <a:lnTo>
                  <a:pt x="25526" y="6476"/>
                </a:lnTo>
                <a:lnTo>
                  <a:pt x="31622" y="6476"/>
                </a:lnTo>
                <a:lnTo>
                  <a:pt x="38100" y="0"/>
                </a:lnTo>
              </a:path>
              <a:path w="107950" h="12700">
                <a:moveTo>
                  <a:pt x="88900" y="6476"/>
                </a:moveTo>
                <a:lnTo>
                  <a:pt x="95376" y="6476"/>
                </a:lnTo>
                <a:lnTo>
                  <a:pt x="107950" y="6476"/>
                </a:lnTo>
                <a:lnTo>
                  <a:pt x="1079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4728209" y="879347"/>
            <a:ext cx="539750" cy="191135"/>
            <a:chOff x="4728209" y="879347"/>
            <a:chExt cx="539750" cy="191135"/>
          </a:xfrm>
        </p:grpSpPr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8209" y="879347"/>
              <a:ext cx="69851" cy="19075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845431" y="933450"/>
              <a:ext cx="413384" cy="127635"/>
            </a:xfrm>
            <a:custGeom>
              <a:avLst/>
              <a:gdLst/>
              <a:ahLst/>
              <a:cxnLst/>
              <a:rect l="l" t="t" r="r" b="b"/>
              <a:pathLst>
                <a:path w="413385" h="127634">
                  <a:moveTo>
                    <a:pt x="32004" y="19176"/>
                  </a:moveTo>
                  <a:lnTo>
                    <a:pt x="25527" y="25273"/>
                  </a:lnTo>
                  <a:lnTo>
                    <a:pt x="19050" y="31750"/>
                  </a:lnTo>
                  <a:lnTo>
                    <a:pt x="12954" y="44323"/>
                  </a:lnTo>
                  <a:lnTo>
                    <a:pt x="6477" y="50800"/>
                  </a:lnTo>
                  <a:lnTo>
                    <a:pt x="0" y="76326"/>
                  </a:lnTo>
                  <a:lnTo>
                    <a:pt x="0" y="89026"/>
                  </a:lnTo>
                  <a:lnTo>
                    <a:pt x="6477" y="95503"/>
                  </a:lnTo>
                  <a:lnTo>
                    <a:pt x="19050" y="114173"/>
                  </a:lnTo>
                  <a:lnTo>
                    <a:pt x="32004" y="120650"/>
                  </a:lnTo>
                  <a:lnTo>
                    <a:pt x="57277" y="120650"/>
                  </a:lnTo>
                  <a:lnTo>
                    <a:pt x="63754" y="120650"/>
                  </a:lnTo>
                  <a:lnTo>
                    <a:pt x="76327" y="114173"/>
                  </a:lnTo>
                  <a:lnTo>
                    <a:pt x="95377" y="101600"/>
                  </a:lnTo>
                  <a:lnTo>
                    <a:pt x="107950" y="82550"/>
                  </a:lnTo>
                  <a:lnTo>
                    <a:pt x="107950" y="69850"/>
                  </a:lnTo>
                  <a:lnTo>
                    <a:pt x="107950" y="63373"/>
                  </a:lnTo>
                  <a:lnTo>
                    <a:pt x="101854" y="50800"/>
                  </a:lnTo>
                  <a:lnTo>
                    <a:pt x="95377" y="44323"/>
                  </a:lnTo>
                  <a:lnTo>
                    <a:pt x="82804" y="38226"/>
                  </a:lnTo>
                  <a:lnTo>
                    <a:pt x="57277" y="31750"/>
                  </a:lnTo>
                  <a:lnTo>
                    <a:pt x="44577" y="31750"/>
                  </a:lnTo>
                  <a:lnTo>
                    <a:pt x="25527" y="25273"/>
                  </a:lnTo>
                  <a:lnTo>
                    <a:pt x="12954" y="25273"/>
                  </a:lnTo>
                  <a:lnTo>
                    <a:pt x="6477" y="31750"/>
                  </a:lnTo>
                  <a:lnTo>
                    <a:pt x="12954" y="38226"/>
                  </a:lnTo>
                  <a:lnTo>
                    <a:pt x="32004" y="38226"/>
                  </a:lnTo>
                  <a:lnTo>
                    <a:pt x="44577" y="44323"/>
                  </a:lnTo>
                  <a:lnTo>
                    <a:pt x="127000" y="44323"/>
                  </a:lnTo>
                  <a:lnTo>
                    <a:pt x="133477" y="38226"/>
                  </a:lnTo>
                  <a:lnTo>
                    <a:pt x="146177" y="38226"/>
                  </a:lnTo>
                  <a:lnTo>
                    <a:pt x="152654" y="38226"/>
                  </a:lnTo>
                  <a:lnTo>
                    <a:pt x="152654" y="31750"/>
                  </a:lnTo>
                  <a:lnTo>
                    <a:pt x="158750" y="31750"/>
                  </a:lnTo>
                  <a:lnTo>
                    <a:pt x="152654" y="31750"/>
                  </a:lnTo>
                  <a:lnTo>
                    <a:pt x="146177" y="38226"/>
                  </a:lnTo>
                  <a:lnTo>
                    <a:pt x="133477" y="44323"/>
                  </a:lnTo>
                  <a:lnTo>
                    <a:pt x="127000" y="50800"/>
                  </a:lnTo>
                  <a:lnTo>
                    <a:pt x="127000" y="57276"/>
                  </a:lnTo>
                  <a:lnTo>
                    <a:pt x="127000" y="63373"/>
                  </a:lnTo>
                  <a:lnTo>
                    <a:pt x="127000" y="76326"/>
                  </a:lnTo>
                  <a:lnTo>
                    <a:pt x="127000" y="82550"/>
                  </a:lnTo>
                  <a:lnTo>
                    <a:pt x="127000" y="89026"/>
                  </a:lnTo>
                  <a:lnTo>
                    <a:pt x="133477" y="95503"/>
                  </a:lnTo>
                  <a:lnTo>
                    <a:pt x="152654" y="114173"/>
                  </a:lnTo>
                  <a:lnTo>
                    <a:pt x="165227" y="120650"/>
                  </a:lnTo>
                  <a:lnTo>
                    <a:pt x="177800" y="127126"/>
                  </a:lnTo>
                  <a:lnTo>
                    <a:pt x="184277" y="127126"/>
                  </a:lnTo>
                  <a:lnTo>
                    <a:pt x="190754" y="127126"/>
                  </a:lnTo>
                  <a:lnTo>
                    <a:pt x="190754" y="120650"/>
                  </a:lnTo>
                  <a:lnTo>
                    <a:pt x="184277" y="108076"/>
                  </a:lnTo>
                  <a:lnTo>
                    <a:pt x="177800" y="101600"/>
                  </a:lnTo>
                  <a:lnTo>
                    <a:pt x="177800" y="89026"/>
                  </a:lnTo>
                  <a:lnTo>
                    <a:pt x="171704" y="69850"/>
                  </a:lnTo>
                  <a:lnTo>
                    <a:pt x="165227" y="63373"/>
                  </a:lnTo>
                  <a:lnTo>
                    <a:pt x="165227" y="57276"/>
                  </a:lnTo>
                  <a:lnTo>
                    <a:pt x="165227" y="50800"/>
                  </a:lnTo>
                  <a:lnTo>
                    <a:pt x="165227" y="44323"/>
                  </a:lnTo>
                  <a:lnTo>
                    <a:pt x="171704" y="38226"/>
                  </a:lnTo>
                  <a:lnTo>
                    <a:pt x="177800" y="38226"/>
                  </a:lnTo>
                  <a:lnTo>
                    <a:pt x="190754" y="38226"/>
                  </a:lnTo>
                  <a:lnTo>
                    <a:pt x="209804" y="44323"/>
                  </a:lnTo>
                  <a:lnTo>
                    <a:pt x="222504" y="50800"/>
                  </a:lnTo>
                  <a:lnTo>
                    <a:pt x="235077" y="50800"/>
                  </a:lnTo>
                  <a:lnTo>
                    <a:pt x="247650" y="50800"/>
                  </a:lnTo>
                  <a:lnTo>
                    <a:pt x="260604" y="57276"/>
                  </a:lnTo>
                  <a:lnTo>
                    <a:pt x="285877" y="57276"/>
                  </a:lnTo>
                  <a:lnTo>
                    <a:pt x="298831" y="57276"/>
                  </a:lnTo>
                  <a:lnTo>
                    <a:pt x="311404" y="57276"/>
                  </a:lnTo>
                  <a:lnTo>
                    <a:pt x="317500" y="57276"/>
                  </a:lnTo>
                  <a:lnTo>
                    <a:pt x="323977" y="57276"/>
                  </a:lnTo>
                  <a:lnTo>
                    <a:pt x="317500" y="57276"/>
                  </a:lnTo>
                  <a:lnTo>
                    <a:pt x="304927" y="57276"/>
                  </a:lnTo>
                  <a:lnTo>
                    <a:pt x="292354" y="63373"/>
                  </a:lnTo>
                  <a:lnTo>
                    <a:pt x="285877" y="82550"/>
                  </a:lnTo>
                  <a:lnTo>
                    <a:pt x="285877" y="89026"/>
                  </a:lnTo>
                  <a:lnTo>
                    <a:pt x="285877" y="95503"/>
                  </a:lnTo>
                  <a:lnTo>
                    <a:pt x="285877" y="108076"/>
                  </a:lnTo>
                  <a:lnTo>
                    <a:pt x="292354" y="114173"/>
                  </a:lnTo>
                  <a:lnTo>
                    <a:pt x="298831" y="120650"/>
                  </a:lnTo>
                  <a:lnTo>
                    <a:pt x="323977" y="120650"/>
                  </a:lnTo>
                  <a:lnTo>
                    <a:pt x="336550" y="120650"/>
                  </a:lnTo>
                  <a:lnTo>
                    <a:pt x="349504" y="120650"/>
                  </a:lnTo>
                  <a:lnTo>
                    <a:pt x="381254" y="114173"/>
                  </a:lnTo>
                  <a:lnTo>
                    <a:pt x="393827" y="108076"/>
                  </a:lnTo>
                  <a:lnTo>
                    <a:pt x="400304" y="101600"/>
                  </a:lnTo>
                  <a:lnTo>
                    <a:pt x="406400" y="95503"/>
                  </a:lnTo>
                  <a:lnTo>
                    <a:pt x="412877" y="82550"/>
                  </a:lnTo>
                  <a:lnTo>
                    <a:pt x="412877" y="69850"/>
                  </a:lnTo>
                  <a:lnTo>
                    <a:pt x="412877" y="57276"/>
                  </a:lnTo>
                  <a:lnTo>
                    <a:pt x="406400" y="50800"/>
                  </a:lnTo>
                  <a:lnTo>
                    <a:pt x="393827" y="38226"/>
                  </a:lnTo>
                  <a:lnTo>
                    <a:pt x="381254" y="31750"/>
                  </a:lnTo>
                  <a:lnTo>
                    <a:pt x="349504" y="12700"/>
                  </a:lnTo>
                  <a:lnTo>
                    <a:pt x="330454" y="6603"/>
                  </a:lnTo>
                  <a:lnTo>
                    <a:pt x="317500" y="6603"/>
                  </a:lnTo>
                  <a:lnTo>
                    <a:pt x="298831" y="0"/>
                  </a:lnTo>
                  <a:lnTo>
                    <a:pt x="285877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80282" y="1381124"/>
            <a:ext cx="279401" cy="23507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48582" y="1431924"/>
            <a:ext cx="69851" cy="107951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91736" y="1393824"/>
            <a:ext cx="196470" cy="127001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4248530" y="1492250"/>
            <a:ext cx="184785" cy="26034"/>
          </a:xfrm>
          <a:custGeom>
            <a:avLst/>
            <a:gdLst/>
            <a:ahLst/>
            <a:cxnLst/>
            <a:rect l="l" t="t" r="r" b="b"/>
            <a:pathLst>
              <a:path w="184785" h="26034">
                <a:moveTo>
                  <a:pt x="0" y="19050"/>
                </a:moveTo>
                <a:lnTo>
                  <a:pt x="6477" y="19050"/>
                </a:lnTo>
                <a:lnTo>
                  <a:pt x="12954" y="12573"/>
                </a:lnTo>
                <a:lnTo>
                  <a:pt x="19050" y="12573"/>
                </a:lnTo>
                <a:lnTo>
                  <a:pt x="25527" y="6476"/>
                </a:lnTo>
                <a:lnTo>
                  <a:pt x="32004" y="6476"/>
                </a:lnTo>
              </a:path>
              <a:path w="184785" h="26034">
                <a:moveTo>
                  <a:pt x="95377" y="6476"/>
                </a:moveTo>
                <a:lnTo>
                  <a:pt x="101854" y="6476"/>
                </a:lnTo>
                <a:lnTo>
                  <a:pt x="107950" y="0"/>
                </a:lnTo>
                <a:lnTo>
                  <a:pt x="114427" y="0"/>
                </a:lnTo>
                <a:lnTo>
                  <a:pt x="120904" y="0"/>
                </a:lnTo>
              </a:path>
              <a:path w="184785" h="26034">
                <a:moveTo>
                  <a:pt x="165227" y="25526"/>
                </a:moveTo>
                <a:lnTo>
                  <a:pt x="165227" y="19050"/>
                </a:lnTo>
                <a:lnTo>
                  <a:pt x="171704" y="12573"/>
                </a:lnTo>
                <a:lnTo>
                  <a:pt x="177800" y="6476"/>
                </a:lnTo>
                <a:lnTo>
                  <a:pt x="184277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19930" y="1390650"/>
            <a:ext cx="584835" cy="254000"/>
          </a:xfrm>
          <a:custGeom>
            <a:avLst/>
            <a:gdLst/>
            <a:ahLst/>
            <a:cxnLst/>
            <a:rect l="l" t="t" r="r" b="b"/>
            <a:pathLst>
              <a:path w="584835" h="254000">
                <a:moveTo>
                  <a:pt x="508254" y="0"/>
                </a:moveTo>
                <a:lnTo>
                  <a:pt x="508254" y="6603"/>
                </a:lnTo>
                <a:lnTo>
                  <a:pt x="508254" y="25273"/>
                </a:lnTo>
                <a:lnTo>
                  <a:pt x="508254" y="38226"/>
                </a:lnTo>
                <a:lnTo>
                  <a:pt x="514477" y="76326"/>
                </a:lnTo>
                <a:lnTo>
                  <a:pt x="520954" y="101600"/>
                </a:lnTo>
                <a:lnTo>
                  <a:pt x="533527" y="139700"/>
                </a:lnTo>
                <a:lnTo>
                  <a:pt x="540004" y="158876"/>
                </a:lnTo>
                <a:lnTo>
                  <a:pt x="546100" y="177926"/>
                </a:lnTo>
                <a:lnTo>
                  <a:pt x="552577" y="190500"/>
                </a:lnTo>
                <a:lnTo>
                  <a:pt x="552577" y="203073"/>
                </a:lnTo>
              </a:path>
              <a:path w="584835" h="254000">
                <a:moveTo>
                  <a:pt x="0" y="241300"/>
                </a:moveTo>
                <a:lnTo>
                  <a:pt x="12954" y="241300"/>
                </a:lnTo>
                <a:lnTo>
                  <a:pt x="44577" y="235203"/>
                </a:lnTo>
                <a:lnTo>
                  <a:pt x="69850" y="235203"/>
                </a:lnTo>
                <a:lnTo>
                  <a:pt x="146177" y="228600"/>
                </a:lnTo>
                <a:lnTo>
                  <a:pt x="190754" y="228600"/>
                </a:lnTo>
                <a:lnTo>
                  <a:pt x="279654" y="235203"/>
                </a:lnTo>
                <a:lnTo>
                  <a:pt x="323977" y="235203"/>
                </a:lnTo>
                <a:lnTo>
                  <a:pt x="368300" y="241300"/>
                </a:lnTo>
                <a:lnTo>
                  <a:pt x="412877" y="247776"/>
                </a:lnTo>
                <a:lnTo>
                  <a:pt x="451104" y="247776"/>
                </a:lnTo>
                <a:lnTo>
                  <a:pt x="489204" y="247776"/>
                </a:lnTo>
                <a:lnTo>
                  <a:pt x="552577" y="253873"/>
                </a:lnTo>
                <a:lnTo>
                  <a:pt x="584327" y="2538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75407" y="958722"/>
            <a:ext cx="235585" cy="184785"/>
          </a:xfrm>
          <a:custGeom>
            <a:avLst/>
            <a:gdLst/>
            <a:ahLst/>
            <a:cxnLst/>
            <a:rect l="l" t="t" r="r" b="b"/>
            <a:pathLst>
              <a:path w="235585" h="184784">
                <a:moveTo>
                  <a:pt x="0" y="12953"/>
                </a:moveTo>
                <a:lnTo>
                  <a:pt x="0" y="6476"/>
                </a:lnTo>
                <a:lnTo>
                  <a:pt x="0" y="0"/>
                </a:lnTo>
                <a:lnTo>
                  <a:pt x="0" y="6476"/>
                </a:lnTo>
                <a:lnTo>
                  <a:pt x="0" y="32003"/>
                </a:lnTo>
                <a:lnTo>
                  <a:pt x="0" y="76326"/>
                </a:lnTo>
                <a:lnTo>
                  <a:pt x="6477" y="101853"/>
                </a:lnTo>
                <a:lnTo>
                  <a:pt x="19177" y="140080"/>
                </a:lnTo>
                <a:lnTo>
                  <a:pt x="25654" y="158750"/>
                </a:lnTo>
                <a:lnTo>
                  <a:pt x="38227" y="171703"/>
                </a:lnTo>
                <a:lnTo>
                  <a:pt x="63373" y="184276"/>
                </a:lnTo>
                <a:lnTo>
                  <a:pt x="76327" y="184276"/>
                </a:lnTo>
                <a:lnTo>
                  <a:pt x="88900" y="184276"/>
                </a:lnTo>
                <a:lnTo>
                  <a:pt x="108077" y="171703"/>
                </a:lnTo>
                <a:lnTo>
                  <a:pt x="120650" y="158750"/>
                </a:lnTo>
                <a:lnTo>
                  <a:pt x="127127" y="146176"/>
                </a:lnTo>
                <a:lnTo>
                  <a:pt x="127127" y="127126"/>
                </a:lnTo>
                <a:lnTo>
                  <a:pt x="127127" y="114426"/>
                </a:lnTo>
                <a:lnTo>
                  <a:pt x="127127" y="95376"/>
                </a:lnTo>
                <a:lnTo>
                  <a:pt x="127127" y="88900"/>
                </a:lnTo>
                <a:lnTo>
                  <a:pt x="127127" y="95376"/>
                </a:lnTo>
                <a:lnTo>
                  <a:pt x="133223" y="114426"/>
                </a:lnTo>
                <a:lnTo>
                  <a:pt x="139700" y="127126"/>
                </a:lnTo>
                <a:lnTo>
                  <a:pt x="146177" y="140080"/>
                </a:lnTo>
                <a:lnTo>
                  <a:pt x="158750" y="146176"/>
                </a:lnTo>
                <a:lnTo>
                  <a:pt x="184023" y="152653"/>
                </a:lnTo>
                <a:lnTo>
                  <a:pt x="196977" y="152653"/>
                </a:lnTo>
                <a:lnTo>
                  <a:pt x="203073" y="152653"/>
                </a:lnTo>
                <a:lnTo>
                  <a:pt x="216027" y="152653"/>
                </a:lnTo>
                <a:lnTo>
                  <a:pt x="222123" y="140080"/>
                </a:lnTo>
                <a:lnTo>
                  <a:pt x="235077" y="120903"/>
                </a:lnTo>
                <a:lnTo>
                  <a:pt x="235077" y="107950"/>
                </a:lnTo>
                <a:lnTo>
                  <a:pt x="235077" y="95376"/>
                </a:lnTo>
                <a:lnTo>
                  <a:pt x="228600" y="76326"/>
                </a:lnTo>
                <a:lnTo>
                  <a:pt x="222123" y="63753"/>
                </a:lnTo>
                <a:lnTo>
                  <a:pt x="203073" y="44576"/>
                </a:lnTo>
                <a:lnTo>
                  <a:pt x="196977" y="32003"/>
                </a:lnTo>
                <a:lnTo>
                  <a:pt x="184023" y="25526"/>
                </a:lnTo>
                <a:lnTo>
                  <a:pt x="177927" y="25526"/>
                </a:lnTo>
                <a:lnTo>
                  <a:pt x="184023" y="381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18180" y="1073150"/>
            <a:ext cx="32384" cy="63500"/>
          </a:xfrm>
          <a:custGeom>
            <a:avLst/>
            <a:gdLst/>
            <a:ahLst/>
            <a:cxnLst/>
            <a:rect l="l" t="t" r="r" b="b"/>
            <a:pathLst>
              <a:path w="32385" h="63500">
                <a:moveTo>
                  <a:pt x="0" y="0"/>
                </a:moveTo>
                <a:lnTo>
                  <a:pt x="6476" y="6476"/>
                </a:lnTo>
                <a:lnTo>
                  <a:pt x="6476" y="19176"/>
                </a:lnTo>
                <a:lnTo>
                  <a:pt x="12954" y="25653"/>
                </a:lnTo>
                <a:lnTo>
                  <a:pt x="12954" y="31750"/>
                </a:lnTo>
                <a:lnTo>
                  <a:pt x="25526" y="50800"/>
                </a:lnTo>
                <a:lnTo>
                  <a:pt x="32004" y="633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96082" y="1393824"/>
            <a:ext cx="133478" cy="12052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85059" y="1387728"/>
            <a:ext cx="228474" cy="164847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2829559" y="1965451"/>
            <a:ext cx="2057400" cy="1790700"/>
            <a:chOff x="2829559" y="1965451"/>
            <a:chExt cx="2057400" cy="1790700"/>
          </a:xfrm>
        </p:grpSpPr>
        <p:sp>
          <p:nvSpPr>
            <p:cNvPr id="65" name="object 65"/>
            <p:cNvSpPr/>
            <p:nvPr/>
          </p:nvSpPr>
          <p:spPr>
            <a:xfrm>
              <a:off x="2876931" y="3054222"/>
              <a:ext cx="292735" cy="178435"/>
            </a:xfrm>
            <a:custGeom>
              <a:avLst/>
              <a:gdLst/>
              <a:ahLst/>
              <a:cxnLst/>
              <a:rect l="l" t="t" r="r" b="b"/>
              <a:pathLst>
                <a:path w="292735" h="178435">
                  <a:moveTo>
                    <a:pt x="6476" y="0"/>
                  </a:moveTo>
                  <a:lnTo>
                    <a:pt x="0" y="0"/>
                  </a:lnTo>
                  <a:lnTo>
                    <a:pt x="0" y="6476"/>
                  </a:lnTo>
                  <a:lnTo>
                    <a:pt x="0" y="19176"/>
                  </a:lnTo>
                  <a:lnTo>
                    <a:pt x="6476" y="25653"/>
                  </a:lnTo>
                  <a:lnTo>
                    <a:pt x="12954" y="50800"/>
                  </a:lnTo>
                  <a:lnTo>
                    <a:pt x="19050" y="69850"/>
                  </a:lnTo>
                  <a:lnTo>
                    <a:pt x="38100" y="95503"/>
                  </a:lnTo>
                  <a:lnTo>
                    <a:pt x="57276" y="108076"/>
                  </a:lnTo>
                  <a:lnTo>
                    <a:pt x="88900" y="133603"/>
                  </a:lnTo>
                  <a:lnTo>
                    <a:pt x="107950" y="146176"/>
                  </a:lnTo>
                  <a:lnTo>
                    <a:pt x="127126" y="152653"/>
                  </a:lnTo>
                  <a:lnTo>
                    <a:pt x="146176" y="165226"/>
                  </a:lnTo>
                  <a:lnTo>
                    <a:pt x="165226" y="165226"/>
                  </a:lnTo>
                  <a:lnTo>
                    <a:pt x="203454" y="177926"/>
                  </a:lnTo>
                  <a:lnTo>
                    <a:pt x="222504" y="177926"/>
                  </a:lnTo>
                  <a:lnTo>
                    <a:pt x="254126" y="177926"/>
                  </a:lnTo>
                  <a:lnTo>
                    <a:pt x="266700" y="177926"/>
                  </a:lnTo>
                  <a:lnTo>
                    <a:pt x="273176" y="177926"/>
                  </a:lnTo>
                  <a:lnTo>
                    <a:pt x="285876" y="171830"/>
                  </a:lnTo>
                  <a:lnTo>
                    <a:pt x="292354" y="165226"/>
                  </a:lnTo>
                  <a:lnTo>
                    <a:pt x="292354" y="158750"/>
                  </a:lnTo>
                  <a:lnTo>
                    <a:pt x="279654" y="152653"/>
                  </a:lnTo>
                  <a:lnTo>
                    <a:pt x="273176" y="146176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9559" y="3044697"/>
              <a:ext cx="171324" cy="20345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585081" y="3740023"/>
              <a:ext cx="216535" cy="6985"/>
            </a:xfrm>
            <a:custGeom>
              <a:avLst/>
              <a:gdLst/>
              <a:ahLst/>
              <a:cxnLst/>
              <a:rect l="l" t="t" r="r" b="b"/>
              <a:pathLst>
                <a:path w="216535" h="6985">
                  <a:moveTo>
                    <a:pt x="0" y="6476"/>
                  </a:moveTo>
                  <a:lnTo>
                    <a:pt x="0" y="0"/>
                  </a:lnTo>
                  <a:lnTo>
                    <a:pt x="6477" y="0"/>
                  </a:lnTo>
                  <a:lnTo>
                    <a:pt x="25654" y="0"/>
                  </a:lnTo>
                  <a:lnTo>
                    <a:pt x="196977" y="0"/>
                  </a:lnTo>
                  <a:lnTo>
                    <a:pt x="216027" y="0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350385" y="2083053"/>
              <a:ext cx="139700" cy="12700"/>
            </a:xfrm>
            <a:custGeom>
              <a:avLst/>
              <a:gdLst/>
              <a:ahLst/>
              <a:cxnLst/>
              <a:rect l="l" t="t" r="r" b="b"/>
              <a:pathLst>
                <a:path w="139700" h="12700">
                  <a:moveTo>
                    <a:pt x="0" y="12573"/>
                  </a:moveTo>
                  <a:lnTo>
                    <a:pt x="6095" y="12573"/>
                  </a:lnTo>
                  <a:lnTo>
                    <a:pt x="12573" y="12573"/>
                  </a:lnTo>
                  <a:lnTo>
                    <a:pt x="25273" y="12573"/>
                  </a:lnTo>
                  <a:lnTo>
                    <a:pt x="31750" y="12573"/>
                  </a:lnTo>
                  <a:lnTo>
                    <a:pt x="44323" y="6096"/>
                  </a:lnTo>
                  <a:lnTo>
                    <a:pt x="69850" y="6096"/>
                  </a:lnTo>
                  <a:lnTo>
                    <a:pt x="88900" y="6096"/>
                  </a:lnTo>
                  <a:lnTo>
                    <a:pt x="101600" y="6096"/>
                  </a:lnTo>
                  <a:lnTo>
                    <a:pt x="120650" y="0"/>
                  </a:lnTo>
                  <a:lnTo>
                    <a:pt x="126745" y="0"/>
                  </a:lnTo>
                  <a:lnTo>
                    <a:pt x="13970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51882" y="1965451"/>
              <a:ext cx="88901" cy="16484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845431" y="2083053"/>
              <a:ext cx="32384" cy="6350"/>
            </a:xfrm>
            <a:custGeom>
              <a:avLst/>
              <a:gdLst/>
              <a:ahLst/>
              <a:cxnLst/>
              <a:rect l="l" t="t" r="r" b="b"/>
              <a:pathLst>
                <a:path w="32385" h="6350">
                  <a:moveTo>
                    <a:pt x="0" y="6096"/>
                  </a:moveTo>
                  <a:lnTo>
                    <a:pt x="6477" y="6096"/>
                  </a:lnTo>
                  <a:lnTo>
                    <a:pt x="12954" y="6096"/>
                  </a:lnTo>
                  <a:lnTo>
                    <a:pt x="19050" y="0"/>
                  </a:lnTo>
                  <a:lnTo>
                    <a:pt x="25527" y="0"/>
                  </a:lnTo>
                  <a:lnTo>
                    <a:pt x="32004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1845309" y="5362828"/>
            <a:ext cx="952500" cy="927100"/>
            <a:chOff x="1845309" y="5362828"/>
            <a:chExt cx="952500" cy="927100"/>
          </a:xfrm>
        </p:grpSpPr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10282" y="6226072"/>
              <a:ext cx="107951" cy="6369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854835" y="5454777"/>
              <a:ext cx="857250" cy="806450"/>
            </a:xfrm>
            <a:custGeom>
              <a:avLst/>
              <a:gdLst/>
              <a:ahLst/>
              <a:cxnLst/>
              <a:rect l="l" t="t" r="r" b="b"/>
              <a:pathLst>
                <a:path w="857250" h="806450">
                  <a:moveTo>
                    <a:pt x="215645" y="774700"/>
                  </a:moveTo>
                  <a:lnTo>
                    <a:pt x="209550" y="780821"/>
                  </a:lnTo>
                  <a:lnTo>
                    <a:pt x="209550" y="787298"/>
                  </a:lnTo>
                  <a:lnTo>
                    <a:pt x="209550" y="793775"/>
                  </a:lnTo>
                  <a:lnTo>
                    <a:pt x="209550" y="799896"/>
                  </a:lnTo>
                  <a:lnTo>
                    <a:pt x="209550" y="806373"/>
                  </a:lnTo>
                  <a:lnTo>
                    <a:pt x="209550" y="799896"/>
                  </a:lnTo>
                  <a:lnTo>
                    <a:pt x="203072" y="799896"/>
                  </a:lnTo>
                  <a:lnTo>
                    <a:pt x="203072" y="793775"/>
                  </a:lnTo>
                  <a:lnTo>
                    <a:pt x="196595" y="793775"/>
                  </a:lnTo>
                  <a:lnTo>
                    <a:pt x="196595" y="787298"/>
                  </a:lnTo>
                  <a:lnTo>
                    <a:pt x="190500" y="780821"/>
                  </a:lnTo>
                  <a:lnTo>
                    <a:pt x="190500" y="774700"/>
                  </a:lnTo>
                  <a:lnTo>
                    <a:pt x="184022" y="761733"/>
                  </a:lnTo>
                  <a:lnTo>
                    <a:pt x="177545" y="755611"/>
                  </a:lnTo>
                  <a:lnTo>
                    <a:pt x="171450" y="743013"/>
                  </a:lnTo>
                  <a:lnTo>
                    <a:pt x="171450" y="730059"/>
                  </a:lnTo>
                  <a:lnTo>
                    <a:pt x="152272" y="704850"/>
                  </a:lnTo>
                  <a:lnTo>
                    <a:pt x="145795" y="685774"/>
                  </a:lnTo>
                  <a:lnTo>
                    <a:pt x="139700" y="666699"/>
                  </a:lnTo>
                  <a:lnTo>
                    <a:pt x="114172" y="622058"/>
                  </a:lnTo>
                  <a:lnTo>
                    <a:pt x="95122" y="590372"/>
                  </a:lnTo>
                  <a:lnTo>
                    <a:pt x="89026" y="577773"/>
                  </a:lnTo>
                  <a:lnTo>
                    <a:pt x="82550" y="565175"/>
                  </a:lnTo>
                  <a:lnTo>
                    <a:pt x="76072" y="558698"/>
                  </a:lnTo>
                  <a:lnTo>
                    <a:pt x="69850" y="552221"/>
                  </a:lnTo>
                  <a:lnTo>
                    <a:pt x="63372" y="552221"/>
                  </a:lnTo>
                  <a:lnTo>
                    <a:pt x="63372" y="546100"/>
                  </a:lnTo>
                  <a:lnTo>
                    <a:pt x="63372" y="539610"/>
                  </a:lnTo>
                  <a:lnTo>
                    <a:pt x="69850" y="533133"/>
                  </a:lnTo>
                  <a:lnTo>
                    <a:pt x="69850" y="527011"/>
                  </a:lnTo>
                  <a:lnTo>
                    <a:pt x="69850" y="520534"/>
                  </a:lnTo>
                  <a:lnTo>
                    <a:pt x="63372" y="514413"/>
                  </a:lnTo>
                  <a:lnTo>
                    <a:pt x="63372" y="507936"/>
                  </a:lnTo>
                  <a:lnTo>
                    <a:pt x="56895" y="501459"/>
                  </a:lnTo>
                  <a:lnTo>
                    <a:pt x="56895" y="495338"/>
                  </a:lnTo>
                  <a:lnTo>
                    <a:pt x="50800" y="488861"/>
                  </a:lnTo>
                  <a:lnTo>
                    <a:pt x="50800" y="482371"/>
                  </a:lnTo>
                  <a:lnTo>
                    <a:pt x="44322" y="482371"/>
                  </a:lnTo>
                </a:path>
                <a:path w="857250" h="806450">
                  <a:moveTo>
                    <a:pt x="6222" y="520534"/>
                  </a:moveTo>
                  <a:lnTo>
                    <a:pt x="0" y="520534"/>
                  </a:lnTo>
                  <a:lnTo>
                    <a:pt x="6222" y="514413"/>
                  </a:lnTo>
                  <a:lnTo>
                    <a:pt x="6222" y="501459"/>
                  </a:lnTo>
                  <a:lnTo>
                    <a:pt x="6222" y="488861"/>
                  </a:lnTo>
                  <a:lnTo>
                    <a:pt x="12700" y="482371"/>
                  </a:lnTo>
                  <a:lnTo>
                    <a:pt x="12700" y="463296"/>
                  </a:lnTo>
                  <a:lnTo>
                    <a:pt x="12700" y="412534"/>
                  </a:lnTo>
                  <a:lnTo>
                    <a:pt x="6222" y="406412"/>
                  </a:lnTo>
                  <a:lnTo>
                    <a:pt x="6222" y="412534"/>
                  </a:lnTo>
                  <a:lnTo>
                    <a:pt x="18795" y="431622"/>
                  </a:lnTo>
                  <a:lnTo>
                    <a:pt x="31750" y="444576"/>
                  </a:lnTo>
                  <a:lnTo>
                    <a:pt x="44322" y="457174"/>
                  </a:lnTo>
                  <a:lnTo>
                    <a:pt x="50800" y="469773"/>
                  </a:lnTo>
                  <a:lnTo>
                    <a:pt x="63372" y="476250"/>
                  </a:lnTo>
                  <a:lnTo>
                    <a:pt x="76072" y="482371"/>
                  </a:lnTo>
                  <a:lnTo>
                    <a:pt x="82550" y="488861"/>
                  </a:lnTo>
                  <a:lnTo>
                    <a:pt x="89026" y="488861"/>
                  </a:lnTo>
                  <a:lnTo>
                    <a:pt x="101600" y="495338"/>
                  </a:lnTo>
                  <a:lnTo>
                    <a:pt x="107695" y="495338"/>
                  </a:lnTo>
                  <a:lnTo>
                    <a:pt x="107695" y="488861"/>
                  </a:lnTo>
                  <a:lnTo>
                    <a:pt x="107695" y="482371"/>
                  </a:lnTo>
                </a:path>
                <a:path w="857250" h="806450">
                  <a:moveTo>
                    <a:pt x="76072" y="463296"/>
                  </a:moveTo>
                  <a:lnTo>
                    <a:pt x="69850" y="457174"/>
                  </a:lnTo>
                  <a:lnTo>
                    <a:pt x="63372" y="457174"/>
                  </a:lnTo>
                  <a:lnTo>
                    <a:pt x="56895" y="450697"/>
                  </a:lnTo>
                  <a:lnTo>
                    <a:pt x="63372" y="450697"/>
                  </a:lnTo>
                  <a:lnTo>
                    <a:pt x="69850" y="457174"/>
                  </a:lnTo>
                  <a:lnTo>
                    <a:pt x="76072" y="463296"/>
                  </a:lnTo>
                  <a:lnTo>
                    <a:pt x="95122" y="469773"/>
                  </a:lnTo>
                  <a:lnTo>
                    <a:pt x="107695" y="476250"/>
                  </a:lnTo>
                  <a:lnTo>
                    <a:pt x="126745" y="482371"/>
                  </a:lnTo>
                  <a:lnTo>
                    <a:pt x="152272" y="495338"/>
                  </a:lnTo>
                  <a:lnTo>
                    <a:pt x="164972" y="501459"/>
                  </a:lnTo>
                  <a:lnTo>
                    <a:pt x="184022" y="507936"/>
                  </a:lnTo>
                  <a:lnTo>
                    <a:pt x="209550" y="520534"/>
                  </a:lnTo>
                  <a:lnTo>
                    <a:pt x="215645" y="520534"/>
                  </a:lnTo>
                  <a:lnTo>
                    <a:pt x="222122" y="527011"/>
                  </a:lnTo>
                  <a:lnTo>
                    <a:pt x="234822" y="533133"/>
                  </a:lnTo>
                  <a:lnTo>
                    <a:pt x="241300" y="533133"/>
                  </a:lnTo>
                  <a:lnTo>
                    <a:pt x="241300" y="539610"/>
                  </a:lnTo>
                </a:path>
                <a:path w="857250" h="806450">
                  <a:moveTo>
                    <a:pt x="222122" y="488861"/>
                  </a:moveTo>
                  <a:lnTo>
                    <a:pt x="228600" y="495338"/>
                  </a:lnTo>
                  <a:lnTo>
                    <a:pt x="234822" y="501459"/>
                  </a:lnTo>
                  <a:lnTo>
                    <a:pt x="241300" y="507936"/>
                  </a:lnTo>
                  <a:lnTo>
                    <a:pt x="253872" y="520534"/>
                  </a:lnTo>
                  <a:lnTo>
                    <a:pt x="260350" y="527011"/>
                  </a:lnTo>
                  <a:lnTo>
                    <a:pt x="272922" y="533133"/>
                  </a:lnTo>
                  <a:lnTo>
                    <a:pt x="279400" y="533133"/>
                  </a:lnTo>
                  <a:lnTo>
                    <a:pt x="285495" y="539610"/>
                  </a:lnTo>
                  <a:lnTo>
                    <a:pt x="291972" y="546100"/>
                  </a:lnTo>
                  <a:lnTo>
                    <a:pt x="298450" y="546100"/>
                  </a:lnTo>
                  <a:lnTo>
                    <a:pt x="298450" y="552221"/>
                  </a:lnTo>
                  <a:lnTo>
                    <a:pt x="247395" y="552221"/>
                  </a:lnTo>
                  <a:lnTo>
                    <a:pt x="247395" y="546100"/>
                  </a:lnTo>
                  <a:lnTo>
                    <a:pt x="253872" y="539610"/>
                  </a:lnTo>
                </a:path>
                <a:path w="857250" h="806450">
                  <a:moveTo>
                    <a:pt x="298450" y="539610"/>
                  </a:moveTo>
                  <a:lnTo>
                    <a:pt x="298450" y="533133"/>
                  </a:lnTo>
                  <a:lnTo>
                    <a:pt x="298450" y="527011"/>
                  </a:lnTo>
                  <a:lnTo>
                    <a:pt x="298450" y="514413"/>
                  </a:lnTo>
                  <a:lnTo>
                    <a:pt x="291972" y="495338"/>
                  </a:lnTo>
                  <a:lnTo>
                    <a:pt x="291972" y="482371"/>
                  </a:lnTo>
                  <a:lnTo>
                    <a:pt x="285495" y="469773"/>
                  </a:lnTo>
                  <a:lnTo>
                    <a:pt x="279400" y="444576"/>
                  </a:lnTo>
                  <a:lnTo>
                    <a:pt x="266445" y="412534"/>
                  </a:lnTo>
                  <a:lnTo>
                    <a:pt x="260350" y="399935"/>
                  </a:lnTo>
                  <a:lnTo>
                    <a:pt x="260350" y="387337"/>
                  </a:lnTo>
                  <a:lnTo>
                    <a:pt x="253872" y="380860"/>
                  </a:lnTo>
                  <a:lnTo>
                    <a:pt x="253872" y="374738"/>
                  </a:lnTo>
                  <a:lnTo>
                    <a:pt x="253872" y="361772"/>
                  </a:lnTo>
                  <a:lnTo>
                    <a:pt x="253872" y="355650"/>
                  </a:lnTo>
                  <a:lnTo>
                    <a:pt x="253872" y="361772"/>
                  </a:lnTo>
                </a:path>
                <a:path w="857250" h="806450">
                  <a:moveTo>
                    <a:pt x="215645" y="387337"/>
                  </a:moveTo>
                  <a:lnTo>
                    <a:pt x="222122" y="387337"/>
                  </a:lnTo>
                  <a:lnTo>
                    <a:pt x="228600" y="380860"/>
                  </a:lnTo>
                  <a:lnTo>
                    <a:pt x="228600" y="374738"/>
                  </a:lnTo>
                  <a:lnTo>
                    <a:pt x="234822" y="368261"/>
                  </a:lnTo>
                  <a:lnTo>
                    <a:pt x="234822" y="361772"/>
                  </a:lnTo>
                  <a:lnTo>
                    <a:pt x="234822" y="317500"/>
                  </a:lnTo>
                  <a:lnTo>
                    <a:pt x="241300" y="317500"/>
                  </a:lnTo>
                  <a:lnTo>
                    <a:pt x="241300" y="311010"/>
                  </a:lnTo>
                  <a:lnTo>
                    <a:pt x="247395" y="317500"/>
                  </a:lnTo>
                  <a:lnTo>
                    <a:pt x="253872" y="317500"/>
                  </a:lnTo>
                  <a:lnTo>
                    <a:pt x="260350" y="323621"/>
                  </a:lnTo>
                  <a:lnTo>
                    <a:pt x="266445" y="330098"/>
                  </a:lnTo>
                  <a:lnTo>
                    <a:pt x="272922" y="336575"/>
                  </a:lnTo>
                  <a:lnTo>
                    <a:pt x="279400" y="336575"/>
                  </a:lnTo>
                </a:path>
                <a:path w="857250" h="806450">
                  <a:moveTo>
                    <a:pt x="285495" y="336575"/>
                  </a:moveTo>
                  <a:lnTo>
                    <a:pt x="279400" y="342696"/>
                  </a:lnTo>
                  <a:lnTo>
                    <a:pt x="285495" y="342696"/>
                  </a:lnTo>
                  <a:lnTo>
                    <a:pt x="291972" y="355650"/>
                  </a:lnTo>
                  <a:lnTo>
                    <a:pt x="298450" y="361772"/>
                  </a:lnTo>
                  <a:lnTo>
                    <a:pt x="317626" y="374738"/>
                  </a:lnTo>
                  <a:lnTo>
                    <a:pt x="323722" y="387337"/>
                  </a:lnTo>
                  <a:lnTo>
                    <a:pt x="336295" y="393458"/>
                  </a:lnTo>
                  <a:lnTo>
                    <a:pt x="342772" y="399935"/>
                  </a:lnTo>
                  <a:lnTo>
                    <a:pt x="361822" y="406412"/>
                  </a:lnTo>
                  <a:lnTo>
                    <a:pt x="368300" y="412534"/>
                  </a:lnTo>
                  <a:lnTo>
                    <a:pt x="374395" y="419011"/>
                  </a:lnTo>
                  <a:lnTo>
                    <a:pt x="380872" y="419011"/>
                  </a:lnTo>
                  <a:lnTo>
                    <a:pt x="387350" y="419011"/>
                  </a:lnTo>
                  <a:lnTo>
                    <a:pt x="393572" y="419011"/>
                  </a:lnTo>
                  <a:lnTo>
                    <a:pt x="393572" y="412534"/>
                  </a:lnTo>
                  <a:lnTo>
                    <a:pt x="387350" y="412534"/>
                  </a:lnTo>
                </a:path>
                <a:path w="857250" h="806450">
                  <a:moveTo>
                    <a:pt x="374395" y="374738"/>
                  </a:moveTo>
                  <a:lnTo>
                    <a:pt x="374395" y="380860"/>
                  </a:lnTo>
                  <a:lnTo>
                    <a:pt x="380872" y="387337"/>
                  </a:lnTo>
                  <a:lnTo>
                    <a:pt x="387350" y="393458"/>
                  </a:lnTo>
                  <a:lnTo>
                    <a:pt x="400050" y="399935"/>
                  </a:lnTo>
                  <a:lnTo>
                    <a:pt x="406145" y="406412"/>
                  </a:lnTo>
                  <a:lnTo>
                    <a:pt x="412622" y="412534"/>
                  </a:lnTo>
                  <a:lnTo>
                    <a:pt x="419100" y="412534"/>
                  </a:lnTo>
                  <a:lnTo>
                    <a:pt x="419100" y="419011"/>
                  </a:lnTo>
                  <a:lnTo>
                    <a:pt x="425195" y="419011"/>
                  </a:lnTo>
                  <a:lnTo>
                    <a:pt x="425195" y="425500"/>
                  </a:lnTo>
                  <a:lnTo>
                    <a:pt x="419100" y="425500"/>
                  </a:lnTo>
                  <a:lnTo>
                    <a:pt x="412622" y="419011"/>
                  </a:lnTo>
                  <a:lnTo>
                    <a:pt x="406145" y="419011"/>
                  </a:lnTo>
                  <a:lnTo>
                    <a:pt x="400050" y="419011"/>
                  </a:lnTo>
                  <a:lnTo>
                    <a:pt x="387350" y="412534"/>
                  </a:lnTo>
                  <a:lnTo>
                    <a:pt x="393572" y="412534"/>
                  </a:lnTo>
                </a:path>
                <a:path w="857250" h="806450">
                  <a:moveTo>
                    <a:pt x="419100" y="393458"/>
                  </a:moveTo>
                  <a:lnTo>
                    <a:pt x="419100" y="387337"/>
                  </a:lnTo>
                  <a:lnTo>
                    <a:pt x="419100" y="380860"/>
                  </a:lnTo>
                  <a:lnTo>
                    <a:pt x="419100" y="374738"/>
                  </a:lnTo>
                  <a:lnTo>
                    <a:pt x="419100" y="368261"/>
                  </a:lnTo>
                  <a:lnTo>
                    <a:pt x="412622" y="361772"/>
                  </a:lnTo>
                  <a:lnTo>
                    <a:pt x="412622" y="349173"/>
                  </a:lnTo>
                  <a:lnTo>
                    <a:pt x="406145" y="342696"/>
                  </a:lnTo>
                  <a:lnTo>
                    <a:pt x="400050" y="323621"/>
                  </a:lnTo>
                  <a:lnTo>
                    <a:pt x="393572" y="317500"/>
                  </a:lnTo>
                  <a:lnTo>
                    <a:pt x="393572" y="304533"/>
                  </a:lnTo>
                  <a:lnTo>
                    <a:pt x="387350" y="291934"/>
                  </a:lnTo>
                  <a:lnTo>
                    <a:pt x="380872" y="285813"/>
                  </a:lnTo>
                  <a:lnTo>
                    <a:pt x="380872" y="272859"/>
                  </a:lnTo>
                  <a:lnTo>
                    <a:pt x="374395" y="266738"/>
                  </a:lnTo>
                  <a:lnTo>
                    <a:pt x="374395" y="260261"/>
                  </a:lnTo>
                  <a:lnTo>
                    <a:pt x="368300" y="260261"/>
                  </a:lnTo>
                </a:path>
                <a:path w="857250" h="806450">
                  <a:moveTo>
                    <a:pt x="361822" y="279336"/>
                  </a:moveTo>
                  <a:lnTo>
                    <a:pt x="355345" y="279336"/>
                  </a:lnTo>
                  <a:lnTo>
                    <a:pt x="349250" y="279336"/>
                  </a:lnTo>
                  <a:lnTo>
                    <a:pt x="342772" y="272859"/>
                  </a:lnTo>
                  <a:lnTo>
                    <a:pt x="342772" y="266738"/>
                  </a:lnTo>
                  <a:lnTo>
                    <a:pt x="342772" y="260261"/>
                  </a:lnTo>
                  <a:lnTo>
                    <a:pt x="349250" y="260261"/>
                  </a:lnTo>
                  <a:lnTo>
                    <a:pt x="349250" y="253771"/>
                  </a:lnTo>
                  <a:lnTo>
                    <a:pt x="355345" y="253771"/>
                  </a:lnTo>
                  <a:lnTo>
                    <a:pt x="361822" y="260261"/>
                  </a:lnTo>
                  <a:lnTo>
                    <a:pt x="368300" y="260261"/>
                  </a:lnTo>
                  <a:lnTo>
                    <a:pt x="374395" y="260261"/>
                  </a:lnTo>
                </a:path>
                <a:path w="857250" h="806450">
                  <a:moveTo>
                    <a:pt x="361822" y="241173"/>
                  </a:moveTo>
                  <a:lnTo>
                    <a:pt x="361822" y="247650"/>
                  </a:lnTo>
                  <a:lnTo>
                    <a:pt x="368300" y="247650"/>
                  </a:lnTo>
                  <a:lnTo>
                    <a:pt x="380872" y="253771"/>
                  </a:lnTo>
                  <a:lnTo>
                    <a:pt x="387350" y="253771"/>
                  </a:lnTo>
                  <a:lnTo>
                    <a:pt x="393572" y="260261"/>
                  </a:lnTo>
                  <a:lnTo>
                    <a:pt x="406145" y="279336"/>
                  </a:lnTo>
                  <a:lnTo>
                    <a:pt x="419100" y="285813"/>
                  </a:lnTo>
                  <a:lnTo>
                    <a:pt x="425195" y="291934"/>
                  </a:lnTo>
                  <a:lnTo>
                    <a:pt x="438150" y="304533"/>
                  </a:lnTo>
                  <a:lnTo>
                    <a:pt x="450722" y="311010"/>
                  </a:lnTo>
                  <a:lnTo>
                    <a:pt x="457200" y="317500"/>
                  </a:lnTo>
                  <a:lnTo>
                    <a:pt x="469900" y="323621"/>
                  </a:lnTo>
                  <a:lnTo>
                    <a:pt x="475995" y="323621"/>
                  </a:lnTo>
                  <a:lnTo>
                    <a:pt x="482472" y="330098"/>
                  </a:lnTo>
                  <a:lnTo>
                    <a:pt x="488950" y="330098"/>
                  </a:lnTo>
                </a:path>
                <a:path w="857250" h="806450">
                  <a:moveTo>
                    <a:pt x="488950" y="323621"/>
                  </a:moveTo>
                  <a:lnTo>
                    <a:pt x="488950" y="336575"/>
                  </a:lnTo>
                  <a:lnTo>
                    <a:pt x="495045" y="336575"/>
                  </a:lnTo>
                  <a:lnTo>
                    <a:pt x="488950" y="330098"/>
                  </a:lnTo>
                  <a:lnTo>
                    <a:pt x="488950" y="317500"/>
                  </a:lnTo>
                  <a:lnTo>
                    <a:pt x="482472" y="311010"/>
                  </a:lnTo>
                  <a:lnTo>
                    <a:pt x="482472" y="291934"/>
                  </a:lnTo>
                  <a:lnTo>
                    <a:pt x="475995" y="285813"/>
                  </a:lnTo>
                  <a:lnTo>
                    <a:pt x="475995" y="266738"/>
                  </a:lnTo>
                  <a:lnTo>
                    <a:pt x="469900" y="253771"/>
                  </a:lnTo>
                  <a:lnTo>
                    <a:pt x="463422" y="241173"/>
                  </a:lnTo>
                  <a:lnTo>
                    <a:pt x="457200" y="222097"/>
                  </a:lnTo>
                  <a:lnTo>
                    <a:pt x="450722" y="203022"/>
                  </a:lnTo>
                  <a:lnTo>
                    <a:pt x="450722" y="196900"/>
                  </a:lnTo>
                  <a:lnTo>
                    <a:pt x="444245" y="196900"/>
                  </a:lnTo>
                  <a:lnTo>
                    <a:pt x="450722" y="196900"/>
                  </a:lnTo>
                  <a:lnTo>
                    <a:pt x="450722" y="203022"/>
                  </a:lnTo>
                  <a:lnTo>
                    <a:pt x="450722" y="209499"/>
                  </a:lnTo>
                  <a:lnTo>
                    <a:pt x="457200" y="209499"/>
                  </a:lnTo>
                  <a:lnTo>
                    <a:pt x="457200" y="215976"/>
                  </a:lnTo>
                  <a:lnTo>
                    <a:pt x="463422" y="222097"/>
                  </a:lnTo>
                  <a:lnTo>
                    <a:pt x="469900" y="228574"/>
                  </a:lnTo>
                  <a:lnTo>
                    <a:pt x="475995" y="234696"/>
                  </a:lnTo>
                  <a:lnTo>
                    <a:pt x="482472" y="234696"/>
                  </a:lnTo>
                  <a:lnTo>
                    <a:pt x="488950" y="247650"/>
                  </a:lnTo>
                  <a:lnTo>
                    <a:pt x="501522" y="260261"/>
                  </a:lnTo>
                  <a:lnTo>
                    <a:pt x="508000" y="260261"/>
                  </a:lnTo>
                  <a:lnTo>
                    <a:pt x="514095" y="266738"/>
                  </a:lnTo>
                  <a:lnTo>
                    <a:pt x="520572" y="272859"/>
                  </a:lnTo>
                  <a:lnTo>
                    <a:pt x="527050" y="279336"/>
                  </a:lnTo>
                  <a:lnTo>
                    <a:pt x="527050" y="272859"/>
                  </a:lnTo>
                  <a:lnTo>
                    <a:pt x="520572" y="260261"/>
                  </a:lnTo>
                  <a:lnTo>
                    <a:pt x="520572" y="253771"/>
                  </a:lnTo>
                  <a:lnTo>
                    <a:pt x="520572" y="247650"/>
                  </a:lnTo>
                  <a:lnTo>
                    <a:pt x="514095" y="241173"/>
                  </a:lnTo>
                  <a:lnTo>
                    <a:pt x="514095" y="222097"/>
                  </a:lnTo>
                  <a:lnTo>
                    <a:pt x="508000" y="215976"/>
                  </a:lnTo>
                  <a:lnTo>
                    <a:pt x="508000" y="209499"/>
                  </a:lnTo>
                  <a:lnTo>
                    <a:pt x="501522" y="203022"/>
                  </a:lnTo>
                  <a:lnTo>
                    <a:pt x="501522" y="190411"/>
                  </a:lnTo>
                  <a:lnTo>
                    <a:pt x="495045" y="190411"/>
                  </a:lnTo>
                  <a:lnTo>
                    <a:pt x="495045" y="183934"/>
                  </a:lnTo>
                  <a:lnTo>
                    <a:pt x="488950" y="183934"/>
                  </a:lnTo>
                  <a:lnTo>
                    <a:pt x="495045" y="190411"/>
                  </a:lnTo>
                  <a:lnTo>
                    <a:pt x="501522" y="196900"/>
                  </a:lnTo>
                  <a:lnTo>
                    <a:pt x="508000" y="203022"/>
                  </a:lnTo>
                  <a:lnTo>
                    <a:pt x="514095" y="215976"/>
                  </a:lnTo>
                  <a:lnTo>
                    <a:pt x="520572" y="222097"/>
                  </a:lnTo>
                  <a:lnTo>
                    <a:pt x="527050" y="234696"/>
                  </a:lnTo>
                  <a:lnTo>
                    <a:pt x="533272" y="241173"/>
                  </a:lnTo>
                  <a:lnTo>
                    <a:pt x="546226" y="253771"/>
                  </a:lnTo>
                  <a:lnTo>
                    <a:pt x="552322" y="260261"/>
                  </a:lnTo>
                  <a:lnTo>
                    <a:pt x="552322" y="266738"/>
                  </a:lnTo>
                  <a:lnTo>
                    <a:pt x="558800" y="266738"/>
                  </a:lnTo>
                  <a:lnTo>
                    <a:pt x="558800" y="272859"/>
                  </a:lnTo>
                  <a:lnTo>
                    <a:pt x="558800" y="266738"/>
                  </a:lnTo>
                  <a:lnTo>
                    <a:pt x="552322" y="260261"/>
                  </a:lnTo>
                  <a:lnTo>
                    <a:pt x="552322" y="247650"/>
                  </a:lnTo>
                  <a:lnTo>
                    <a:pt x="546226" y="241173"/>
                  </a:lnTo>
                  <a:lnTo>
                    <a:pt x="546226" y="228574"/>
                  </a:lnTo>
                  <a:lnTo>
                    <a:pt x="539750" y="222097"/>
                  </a:lnTo>
                  <a:lnTo>
                    <a:pt x="539750" y="209499"/>
                  </a:lnTo>
                  <a:lnTo>
                    <a:pt x="533272" y="203022"/>
                  </a:lnTo>
                  <a:lnTo>
                    <a:pt x="527050" y="183934"/>
                  </a:lnTo>
                  <a:lnTo>
                    <a:pt x="527050" y="177812"/>
                  </a:lnTo>
                  <a:lnTo>
                    <a:pt x="520572" y="171335"/>
                  </a:lnTo>
                  <a:lnTo>
                    <a:pt x="520572" y="164858"/>
                  </a:lnTo>
                  <a:lnTo>
                    <a:pt x="527050" y="164858"/>
                  </a:lnTo>
                  <a:lnTo>
                    <a:pt x="533272" y="171335"/>
                  </a:lnTo>
                  <a:lnTo>
                    <a:pt x="539750" y="177812"/>
                  </a:lnTo>
                  <a:lnTo>
                    <a:pt x="552322" y="183934"/>
                  </a:lnTo>
                  <a:lnTo>
                    <a:pt x="558800" y="183934"/>
                  </a:lnTo>
                  <a:lnTo>
                    <a:pt x="558800" y="190411"/>
                  </a:lnTo>
                  <a:lnTo>
                    <a:pt x="564895" y="190411"/>
                  </a:lnTo>
                  <a:lnTo>
                    <a:pt x="571372" y="190411"/>
                  </a:lnTo>
                  <a:lnTo>
                    <a:pt x="577850" y="196900"/>
                  </a:lnTo>
                  <a:lnTo>
                    <a:pt x="577850" y="190411"/>
                  </a:lnTo>
                  <a:lnTo>
                    <a:pt x="577850" y="183934"/>
                  </a:lnTo>
                  <a:lnTo>
                    <a:pt x="577850" y="177812"/>
                  </a:lnTo>
                  <a:lnTo>
                    <a:pt x="571372" y="171335"/>
                  </a:lnTo>
                  <a:lnTo>
                    <a:pt x="571372" y="164858"/>
                  </a:lnTo>
                  <a:lnTo>
                    <a:pt x="571372" y="158737"/>
                  </a:lnTo>
                  <a:lnTo>
                    <a:pt x="564895" y="146138"/>
                  </a:lnTo>
                  <a:lnTo>
                    <a:pt x="564895" y="139661"/>
                  </a:lnTo>
                  <a:lnTo>
                    <a:pt x="564895" y="133223"/>
                  </a:lnTo>
                  <a:lnTo>
                    <a:pt x="564895" y="127000"/>
                  </a:lnTo>
                  <a:lnTo>
                    <a:pt x="564895" y="120523"/>
                  </a:lnTo>
                  <a:lnTo>
                    <a:pt x="558800" y="120523"/>
                  </a:lnTo>
                  <a:lnTo>
                    <a:pt x="558800" y="114046"/>
                  </a:lnTo>
                  <a:lnTo>
                    <a:pt x="564895" y="114046"/>
                  </a:lnTo>
                  <a:lnTo>
                    <a:pt x="564895" y="120523"/>
                  </a:lnTo>
                  <a:lnTo>
                    <a:pt x="577850" y="127000"/>
                  </a:lnTo>
                  <a:lnTo>
                    <a:pt x="583945" y="133223"/>
                  </a:lnTo>
                  <a:lnTo>
                    <a:pt x="596900" y="139661"/>
                  </a:lnTo>
                  <a:lnTo>
                    <a:pt x="609472" y="146138"/>
                  </a:lnTo>
                  <a:lnTo>
                    <a:pt x="615950" y="146138"/>
                  </a:lnTo>
                  <a:lnTo>
                    <a:pt x="622172" y="152260"/>
                  </a:lnTo>
                  <a:lnTo>
                    <a:pt x="622172" y="146138"/>
                  </a:lnTo>
                  <a:lnTo>
                    <a:pt x="622172" y="139661"/>
                  </a:lnTo>
                  <a:lnTo>
                    <a:pt x="615950" y="133223"/>
                  </a:lnTo>
                  <a:lnTo>
                    <a:pt x="615950" y="127000"/>
                  </a:lnTo>
                  <a:lnTo>
                    <a:pt x="609472" y="114046"/>
                  </a:lnTo>
                  <a:lnTo>
                    <a:pt x="609472" y="107950"/>
                  </a:lnTo>
                  <a:lnTo>
                    <a:pt x="602995" y="101473"/>
                  </a:lnTo>
                  <a:lnTo>
                    <a:pt x="602995" y="94996"/>
                  </a:lnTo>
                  <a:lnTo>
                    <a:pt x="596900" y="94996"/>
                  </a:lnTo>
                  <a:lnTo>
                    <a:pt x="602995" y="94996"/>
                  </a:lnTo>
                  <a:lnTo>
                    <a:pt x="609472" y="101473"/>
                  </a:lnTo>
                  <a:lnTo>
                    <a:pt x="615950" y="107950"/>
                  </a:lnTo>
                  <a:lnTo>
                    <a:pt x="628650" y="114046"/>
                  </a:lnTo>
                  <a:lnTo>
                    <a:pt x="634745" y="120523"/>
                  </a:lnTo>
                  <a:lnTo>
                    <a:pt x="641222" y="127000"/>
                  </a:lnTo>
                  <a:lnTo>
                    <a:pt x="647700" y="133223"/>
                  </a:lnTo>
                  <a:lnTo>
                    <a:pt x="647700" y="139661"/>
                  </a:lnTo>
                  <a:lnTo>
                    <a:pt x="653795" y="146138"/>
                  </a:lnTo>
                  <a:lnTo>
                    <a:pt x="653795" y="139661"/>
                  </a:lnTo>
                  <a:lnTo>
                    <a:pt x="653795" y="133223"/>
                  </a:lnTo>
                  <a:lnTo>
                    <a:pt x="653795" y="127000"/>
                  </a:lnTo>
                  <a:lnTo>
                    <a:pt x="647700" y="120523"/>
                  </a:lnTo>
                  <a:lnTo>
                    <a:pt x="647700" y="114046"/>
                  </a:lnTo>
                  <a:lnTo>
                    <a:pt x="653795" y="107950"/>
                  </a:lnTo>
                  <a:lnTo>
                    <a:pt x="660272" y="107950"/>
                  </a:lnTo>
                  <a:lnTo>
                    <a:pt x="666750" y="107950"/>
                  </a:lnTo>
                  <a:lnTo>
                    <a:pt x="672845" y="114046"/>
                  </a:lnTo>
                  <a:lnTo>
                    <a:pt x="679322" y="120523"/>
                  </a:lnTo>
                  <a:lnTo>
                    <a:pt x="692022" y="127000"/>
                  </a:lnTo>
                  <a:lnTo>
                    <a:pt x="698500" y="127000"/>
                  </a:lnTo>
                  <a:lnTo>
                    <a:pt x="698500" y="133223"/>
                  </a:lnTo>
                  <a:lnTo>
                    <a:pt x="704595" y="133223"/>
                  </a:lnTo>
                  <a:lnTo>
                    <a:pt x="704595" y="127000"/>
                  </a:lnTo>
                  <a:lnTo>
                    <a:pt x="704595" y="120523"/>
                  </a:lnTo>
                  <a:lnTo>
                    <a:pt x="704595" y="114046"/>
                  </a:lnTo>
                  <a:lnTo>
                    <a:pt x="698500" y="107950"/>
                  </a:lnTo>
                  <a:lnTo>
                    <a:pt x="698500" y="101473"/>
                  </a:lnTo>
                  <a:lnTo>
                    <a:pt x="698500" y="94996"/>
                  </a:lnTo>
                  <a:lnTo>
                    <a:pt x="704595" y="94996"/>
                  </a:lnTo>
                  <a:lnTo>
                    <a:pt x="711072" y="101473"/>
                  </a:lnTo>
                  <a:lnTo>
                    <a:pt x="717550" y="101473"/>
                  </a:lnTo>
                  <a:lnTo>
                    <a:pt x="723645" y="107950"/>
                  </a:lnTo>
                  <a:lnTo>
                    <a:pt x="730122" y="107950"/>
                  </a:lnTo>
                  <a:lnTo>
                    <a:pt x="736600" y="101473"/>
                  </a:lnTo>
                  <a:lnTo>
                    <a:pt x="736600" y="94996"/>
                  </a:lnTo>
                  <a:lnTo>
                    <a:pt x="736600" y="88900"/>
                  </a:lnTo>
                  <a:lnTo>
                    <a:pt x="736600" y="82423"/>
                  </a:lnTo>
                  <a:lnTo>
                    <a:pt x="736600" y="69850"/>
                  </a:lnTo>
                  <a:lnTo>
                    <a:pt x="736600" y="63373"/>
                  </a:lnTo>
                  <a:lnTo>
                    <a:pt x="736600" y="57277"/>
                  </a:lnTo>
                  <a:lnTo>
                    <a:pt x="742695" y="63373"/>
                  </a:lnTo>
                  <a:lnTo>
                    <a:pt x="749172" y="63373"/>
                  </a:lnTo>
                  <a:lnTo>
                    <a:pt x="749172" y="69850"/>
                  </a:lnTo>
                  <a:lnTo>
                    <a:pt x="761872" y="69850"/>
                  </a:lnTo>
                  <a:lnTo>
                    <a:pt x="761872" y="75946"/>
                  </a:lnTo>
                  <a:lnTo>
                    <a:pt x="768350" y="75946"/>
                  </a:lnTo>
                  <a:lnTo>
                    <a:pt x="774826" y="75946"/>
                  </a:lnTo>
                  <a:lnTo>
                    <a:pt x="780922" y="75946"/>
                  </a:lnTo>
                  <a:lnTo>
                    <a:pt x="780922" y="69850"/>
                  </a:lnTo>
                  <a:lnTo>
                    <a:pt x="780922" y="63373"/>
                  </a:lnTo>
                  <a:lnTo>
                    <a:pt x="774826" y="57277"/>
                  </a:lnTo>
                  <a:lnTo>
                    <a:pt x="774826" y="44196"/>
                  </a:lnTo>
                  <a:lnTo>
                    <a:pt x="774826" y="38100"/>
                  </a:lnTo>
                  <a:lnTo>
                    <a:pt x="780922" y="38100"/>
                  </a:lnTo>
                  <a:lnTo>
                    <a:pt x="787400" y="38100"/>
                  </a:lnTo>
                  <a:lnTo>
                    <a:pt x="787400" y="44196"/>
                  </a:lnTo>
                  <a:lnTo>
                    <a:pt x="793495" y="44196"/>
                  </a:lnTo>
                  <a:lnTo>
                    <a:pt x="793495" y="50673"/>
                  </a:lnTo>
                  <a:lnTo>
                    <a:pt x="799972" y="50673"/>
                  </a:lnTo>
                  <a:lnTo>
                    <a:pt x="799972" y="44196"/>
                  </a:lnTo>
                  <a:lnTo>
                    <a:pt x="793495" y="38100"/>
                  </a:lnTo>
                  <a:lnTo>
                    <a:pt x="793495" y="31623"/>
                  </a:lnTo>
                  <a:lnTo>
                    <a:pt x="793495" y="25146"/>
                  </a:lnTo>
                  <a:lnTo>
                    <a:pt x="793495" y="19050"/>
                  </a:lnTo>
                  <a:lnTo>
                    <a:pt x="799972" y="19050"/>
                  </a:lnTo>
                  <a:lnTo>
                    <a:pt x="806450" y="25146"/>
                  </a:lnTo>
                  <a:lnTo>
                    <a:pt x="806450" y="31623"/>
                  </a:lnTo>
                  <a:lnTo>
                    <a:pt x="812545" y="38100"/>
                  </a:lnTo>
                  <a:lnTo>
                    <a:pt x="819022" y="38100"/>
                  </a:lnTo>
                  <a:lnTo>
                    <a:pt x="825500" y="38100"/>
                  </a:lnTo>
                  <a:lnTo>
                    <a:pt x="825500" y="31623"/>
                  </a:lnTo>
                  <a:lnTo>
                    <a:pt x="825500" y="25146"/>
                  </a:lnTo>
                  <a:lnTo>
                    <a:pt x="825500" y="19050"/>
                  </a:lnTo>
                  <a:lnTo>
                    <a:pt x="819022" y="19050"/>
                  </a:lnTo>
                  <a:lnTo>
                    <a:pt x="819022" y="12573"/>
                  </a:lnTo>
                  <a:lnTo>
                    <a:pt x="825500" y="19050"/>
                  </a:lnTo>
                  <a:lnTo>
                    <a:pt x="825500" y="25146"/>
                  </a:lnTo>
                  <a:lnTo>
                    <a:pt x="838072" y="25146"/>
                  </a:lnTo>
                  <a:lnTo>
                    <a:pt x="844550" y="25146"/>
                  </a:lnTo>
                  <a:lnTo>
                    <a:pt x="850772" y="25146"/>
                  </a:lnTo>
                  <a:lnTo>
                    <a:pt x="850772" y="19050"/>
                  </a:lnTo>
                  <a:lnTo>
                    <a:pt x="844550" y="19050"/>
                  </a:lnTo>
                  <a:lnTo>
                    <a:pt x="844550" y="12573"/>
                  </a:lnTo>
                  <a:lnTo>
                    <a:pt x="838072" y="6096"/>
                  </a:lnTo>
                  <a:lnTo>
                    <a:pt x="831595" y="0"/>
                  </a:lnTo>
                  <a:lnTo>
                    <a:pt x="838072" y="0"/>
                  </a:lnTo>
                  <a:lnTo>
                    <a:pt x="838072" y="6096"/>
                  </a:lnTo>
                  <a:lnTo>
                    <a:pt x="844550" y="6096"/>
                  </a:lnTo>
                  <a:lnTo>
                    <a:pt x="850772" y="6096"/>
                  </a:lnTo>
                  <a:lnTo>
                    <a:pt x="850772" y="12573"/>
                  </a:lnTo>
                  <a:lnTo>
                    <a:pt x="857250" y="12573"/>
                  </a:lnTo>
                  <a:lnTo>
                    <a:pt x="857250" y="6096"/>
                  </a:lnTo>
                  <a:lnTo>
                    <a:pt x="850772" y="60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15132" y="5362828"/>
              <a:ext cx="82424" cy="101474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8461755" y="5407024"/>
            <a:ext cx="387350" cy="1022985"/>
            <a:chOff x="8461755" y="5407024"/>
            <a:chExt cx="387350" cy="1022985"/>
          </a:xfrm>
        </p:grpSpPr>
        <p:pic>
          <p:nvPicPr>
            <p:cNvPr id="76" name="object 7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68232" y="6321462"/>
              <a:ext cx="127128" cy="10797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515985" y="6121476"/>
              <a:ext cx="25400" cy="254000"/>
            </a:xfrm>
            <a:custGeom>
              <a:avLst/>
              <a:gdLst/>
              <a:ahLst/>
              <a:cxnLst/>
              <a:rect l="l" t="t" r="r" b="b"/>
              <a:pathLst>
                <a:path w="25400" h="254000">
                  <a:moveTo>
                    <a:pt x="6096" y="253796"/>
                  </a:moveTo>
                  <a:lnTo>
                    <a:pt x="0" y="253796"/>
                  </a:lnTo>
                  <a:lnTo>
                    <a:pt x="0" y="247675"/>
                  </a:lnTo>
                  <a:lnTo>
                    <a:pt x="6096" y="247675"/>
                  </a:lnTo>
                  <a:lnTo>
                    <a:pt x="6096" y="235077"/>
                  </a:lnTo>
                  <a:lnTo>
                    <a:pt x="6096" y="228600"/>
                  </a:lnTo>
                  <a:lnTo>
                    <a:pt x="6096" y="108000"/>
                  </a:lnTo>
                  <a:lnTo>
                    <a:pt x="12573" y="82435"/>
                  </a:lnTo>
                  <a:lnTo>
                    <a:pt x="19050" y="63360"/>
                  </a:lnTo>
                  <a:lnTo>
                    <a:pt x="25146" y="38150"/>
                  </a:lnTo>
                  <a:lnTo>
                    <a:pt x="25146" y="25196"/>
                  </a:lnTo>
                  <a:lnTo>
                    <a:pt x="25146" y="12598"/>
                  </a:lnTo>
                  <a:lnTo>
                    <a:pt x="25146" y="6477"/>
                  </a:lnTo>
                  <a:lnTo>
                    <a:pt x="25146" y="0"/>
                  </a:lnTo>
                  <a:lnTo>
                    <a:pt x="19050" y="6477"/>
                  </a:lnTo>
                  <a:lnTo>
                    <a:pt x="19050" y="12598"/>
                  </a:lnTo>
                  <a:lnTo>
                    <a:pt x="19050" y="25196"/>
                  </a:lnTo>
                  <a:lnTo>
                    <a:pt x="19050" y="31673"/>
                  </a:lnTo>
                  <a:lnTo>
                    <a:pt x="12573" y="38150"/>
                  </a:lnTo>
                  <a:lnTo>
                    <a:pt x="12573" y="4427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61755" y="6086385"/>
              <a:ext cx="139701" cy="8276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541131" y="5473826"/>
              <a:ext cx="203835" cy="641350"/>
            </a:xfrm>
            <a:custGeom>
              <a:avLst/>
              <a:gdLst/>
              <a:ahLst/>
              <a:cxnLst/>
              <a:rect l="l" t="t" r="r" b="b"/>
              <a:pathLst>
                <a:path w="203834" h="641350">
                  <a:moveTo>
                    <a:pt x="6476" y="641172"/>
                  </a:moveTo>
                  <a:lnTo>
                    <a:pt x="0" y="641172"/>
                  </a:lnTo>
                  <a:lnTo>
                    <a:pt x="0" y="635050"/>
                  </a:lnTo>
                  <a:lnTo>
                    <a:pt x="6476" y="628561"/>
                  </a:lnTo>
                  <a:lnTo>
                    <a:pt x="6476" y="615962"/>
                  </a:lnTo>
                  <a:lnTo>
                    <a:pt x="12953" y="609485"/>
                  </a:lnTo>
                  <a:lnTo>
                    <a:pt x="19176" y="596887"/>
                  </a:lnTo>
                  <a:lnTo>
                    <a:pt x="32130" y="565200"/>
                  </a:lnTo>
                  <a:lnTo>
                    <a:pt x="38226" y="546125"/>
                  </a:lnTo>
                  <a:lnTo>
                    <a:pt x="50800" y="507961"/>
                  </a:lnTo>
                  <a:lnTo>
                    <a:pt x="57276" y="488886"/>
                  </a:lnTo>
                  <a:lnTo>
                    <a:pt x="63753" y="450723"/>
                  </a:lnTo>
                  <a:lnTo>
                    <a:pt x="69850" y="438124"/>
                  </a:lnTo>
                  <a:lnTo>
                    <a:pt x="69850" y="425526"/>
                  </a:lnTo>
                  <a:lnTo>
                    <a:pt x="69850" y="419049"/>
                  </a:lnTo>
                  <a:lnTo>
                    <a:pt x="69850" y="412572"/>
                  </a:lnTo>
                  <a:lnTo>
                    <a:pt x="69850" y="399961"/>
                  </a:lnTo>
                  <a:lnTo>
                    <a:pt x="69850" y="406450"/>
                  </a:lnTo>
                  <a:lnTo>
                    <a:pt x="63753" y="412572"/>
                  </a:lnTo>
                </a:path>
                <a:path w="203834" h="641350">
                  <a:moveTo>
                    <a:pt x="0" y="444246"/>
                  </a:moveTo>
                  <a:lnTo>
                    <a:pt x="6476" y="438124"/>
                  </a:lnTo>
                  <a:lnTo>
                    <a:pt x="12953" y="431647"/>
                  </a:lnTo>
                  <a:lnTo>
                    <a:pt x="19176" y="425526"/>
                  </a:lnTo>
                  <a:lnTo>
                    <a:pt x="32130" y="412572"/>
                  </a:lnTo>
                  <a:lnTo>
                    <a:pt x="38226" y="406450"/>
                  </a:lnTo>
                  <a:lnTo>
                    <a:pt x="44703" y="399961"/>
                  </a:lnTo>
                  <a:lnTo>
                    <a:pt x="50800" y="393484"/>
                  </a:lnTo>
                  <a:lnTo>
                    <a:pt x="57276" y="387362"/>
                  </a:lnTo>
                  <a:lnTo>
                    <a:pt x="63753" y="380885"/>
                  </a:lnTo>
                  <a:lnTo>
                    <a:pt x="69850" y="374408"/>
                  </a:lnTo>
                  <a:lnTo>
                    <a:pt x="76326" y="374408"/>
                  </a:lnTo>
                  <a:lnTo>
                    <a:pt x="76326" y="380885"/>
                  </a:lnTo>
                  <a:lnTo>
                    <a:pt x="82803" y="393484"/>
                  </a:lnTo>
                  <a:lnTo>
                    <a:pt x="82803" y="399961"/>
                  </a:lnTo>
                  <a:lnTo>
                    <a:pt x="82803" y="412572"/>
                  </a:lnTo>
                  <a:lnTo>
                    <a:pt x="82803" y="425526"/>
                  </a:lnTo>
                  <a:lnTo>
                    <a:pt x="88900" y="431647"/>
                  </a:lnTo>
                  <a:lnTo>
                    <a:pt x="88900" y="438124"/>
                  </a:lnTo>
                  <a:lnTo>
                    <a:pt x="95376" y="438124"/>
                  </a:lnTo>
                  <a:lnTo>
                    <a:pt x="101853" y="438124"/>
                  </a:lnTo>
                  <a:lnTo>
                    <a:pt x="101853" y="431647"/>
                  </a:lnTo>
                </a:path>
                <a:path w="203834" h="641350">
                  <a:moveTo>
                    <a:pt x="50800" y="399961"/>
                  </a:moveTo>
                  <a:lnTo>
                    <a:pt x="57276" y="399961"/>
                  </a:lnTo>
                  <a:lnTo>
                    <a:pt x="63753" y="393484"/>
                  </a:lnTo>
                  <a:lnTo>
                    <a:pt x="69850" y="387362"/>
                  </a:lnTo>
                  <a:lnTo>
                    <a:pt x="76326" y="374408"/>
                  </a:lnTo>
                  <a:lnTo>
                    <a:pt x="82803" y="368287"/>
                  </a:lnTo>
                  <a:lnTo>
                    <a:pt x="82803" y="355688"/>
                  </a:lnTo>
                  <a:lnTo>
                    <a:pt x="95376" y="336600"/>
                  </a:lnTo>
                  <a:lnTo>
                    <a:pt x="101853" y="323646"/>
                  </a:lnTo>
                  <a:lnTo>
                    <a:pt x="101853" y="311048"/>
                  </a:lnTo>
                  <a:lnTo>
                    <a:pt x="108076" y="304571"/>
                  </a:lnTo>
                  <a:lnTo>
                    <a:pt x="108076" y="291960"/>
                  </a:lnTo>
                  <a:lnTo>
                    <a:pt x="108076" y="279361"/>
                  </a:lnTo>
                  <a:lnTo>
                    <a:pt x="114553" y="266763"/>
                  </a:lnTo>
                  <a:lnTo>
                    <a:pt x="114553" y="253809"/>
                  </a:lnTo>
                  <a:lnTo>
                    <a:pt x="127126" y="234721"/>
                  </a:lnTo>
                  <a:lnTo>
                    <a:pt x="127126" y="228600"/>
                  </a:lnTo>
                  <a:lnTo>
                    <a:pt x="127126" y="222123"/>
                  </a:lnTo>
                  <a:lnTo>
                    <a:pt x="133603" y="209524"/>
                  </a:lnTo>
                  <a:lnTo>
                    <a:pt x="139700" y="209524"/>
                  </a:lnTo>
                  <a:lnTo>
                    <a:pt x="139700" y="203047"/>
                  </a:lnTo>
                </a:path>
                <a:path w="203834" h="641350">
                  <a:moveTo>
                    <a:pt x="88900" y="203047"/>
                  </a:moveTo>
                  <a:lnTo>
                    <a:pt x="95376" y="196926"/>
                  </a:lnTo>
                  <a:lnTo>
                    <a:pt x="95376" y="190449"/>
                  </a:lnTo>
                  <a:lnTo>
                    <a:pt x="108076" y="177850"/>
                  </a:lnTo>
                  <a:lnTo>
                    <a:pt x="114553" y="171361"/>
                  </a:lnTo>
                  <a:lnTo>
                    <a:pt x="120650" y="164884"/>
                  </a:lnTo>
                  <a:lnTo>
                    <a:pt x="127126" y="158762"/>
                  </a:lnTo>
                  <a:lnTo>
                    <a:pt x="133603" y="152285"/>
                  </a:lnTo>
                  <a:lnTo>
                    <a:pt x="146176" y="145808"/>
                  </a:lnTo>
                  <a:lnTo>
                    <a:pt x="158750" y="133210"/>
                  </a:lnTo>
                  <a:lnTo>
                    <a:pt x="165226" y="120611"/>
                  </a:lnTo>
                  <a:lnTo>
                    <a:pt x="171703" y="114173"/>
                  </a:lnTo>
                  <a:lnTo>
                    <a:pt x="171703" y="107950"/>
                  </a:lnTo>
                  <a:lnTo>
                    <a:pt x="171703" y="171361"/>
                  </a:lnTo>
                  <a:lnTo>
                    <a:pt x="177926" y="183972"/>
                  </a:lnTo>
                  <a:lnTo>
                    <a:pt x="177926" y="190449"/>
                  </a:lnTo>
                  <a:lnTo>
                    <a:pt x="177926" y="196926"/>
                  </a:lnTo>
                  <a:lnTo>
                    <a:pt x="184403" y="196926"/>
                  </a:lnTo>
                  <a:lnTo>
                    <a:pt x="184403" y="203047"/>
                  </a:lnTo>
                  <a:lnTo>
                    <a:pt x="177926" y="203047"/>
                  </a:lnTo>
                </a:path>
                <a:path w="203834" h="641350">
                  <a:moveTo>
                    <a:pt x="146176" y="177850"/>
                  </a:moveTo>
                  <a:lnTo>
                    <a:pt x="146176" y="171361"/>
                  </a:lnTo>
                  <a:lnTo>
                    <a:pt x="146176" y="164884"/>
                  </a:lnTo>
                  <a:lnTo>
                    <a:pt x="146176" y="158762"/>
                  </a:lnTo>
                  <a:lnTo>
                    <a:pt x="152653" y="152285"/>
                  </a:lnTo>
                  <a:lnTo>
                    <a:pt x="152653" y="145808"/>
                  </a:lnTo>
                  <a:lnTo>
                    <a:pt x="158750" y="133210"/>
                  </a:lnTo>
                  <a:lnTo>
                    <a:pt x="158750" y="120611"/>
                  </a:lnTo>
                  <a:lnTo>
                    <a:pt x="165226" y="107950"/>
                  </a:lnTo>
                  <a:lnTo>
                    <a:pt x="177926" y="63373"/>
                  </a:lnTo>
                  <a:lnTo>
                    <a:pt x="184403" y="38227"/>
                  </a:lnTo>
                  <a:lnTo>
                    <a:pt x="190500" y="25146"/>
                  </a:lnTo>
                  <a:lnTo>
                    <a:pt x="196976" y="19050"/>
                  </a:lnTo>
                  <a:lnTo>
                    <a:pt x="196976" y="6096"/>
                  </a:lnTo>
                  <a:lnTo>
                    <a:pt x="196976" y="0"/>
                  </a:lnTo>
                  <a:lnTo>
                    <a:pt x="203453" y="0"/>
                  </a:lnTo>
                  <a:lnTo>
                    <a:pt x="196976" y="0"/>
                  </a:lnTo>
                  <a:lnTo>
                    <a:pt x="196976" y="60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712835" y="549897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-9525" y="3238"/>
                  </a:moveTo>
                  <a:lnTo>
                    <a:pt x="9525" y="3238"/>
                  </a:lnTo>
                </a:path>
              </a:pathLst>
            </a:custGeom>
            <a:ln w="647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712835" y="5416549"/>
              <a:ext cx="127000" cy="101600"/>
            </a:xfrm>
            <a:custGeom>
              <a:avLst/>
              <a:gdLst/>
              <a:ahLst/>
              <a:cxnLst/>
              <a:rect l="l" t="t" r="r" b="b"/>
              <a:pathLst>
                <a:path w="127000" h="101600">
                  <a:moveTo>
                    <a:pt x="0" y="82422"/>
                  </a:moveTo>
                  <a:lnTo>
                    <a:pt x="25273" y="69850"/>
                  </a:lnTo>
                  <a:lnTo>
                    <a:pt x="25273" y="63372"/>
                  </a:lnTo>
                  <a:lnTo>
                    <a:pt x="31750" y="63372"/>
                  </a:lnTo>
                  <a:lnTo>
                    <a:pt x="31750" y="57277"/>
                  </a:lnTo>
                  <a:lnTo>
                    <a:pt x="31750" y="50800"/>
                  </a:lnTo>
                  <a:lnTo>
                    <a:pt x="31750" y="44322"/>
                  </a:lnTo>
                  <a:lnTo>
                    <a:pt x="31750" y="38227"/>
                  </a:lnTo>
                  <a:lnTo>
                    <a:pt x="25273" y="44322"/>
                  </a:lnTo>
                  <a:lnTo>
                    <a:pt x="12700" y="50800"/>
                  </a:lnTo>
                  <a:lnTo>
                    <a:pt x="12700" y="57277"/>
                  </a:lnTo>
                  <a:lnTo>
                    <a:pt x="6223" y="69850"/>
                  </a:lnTo>
                  <a:lnTo>
                    <a:pt x="6223" y="82422"/>
                  </a:lnTo>
                  <a:lnTo>
                    <a:pt x="12700" y="88900"/>
                  </a:lnTo>
                  <a:lnTo>
                    <a:pt x="18796" y="95503"/>
                  </a:lnTo>
                  <a:lnTo>
                    <a:pt x="31750" y="101600"/>
                  </a:lnTo>
                  <a:lnTo>
                    <a:pt x="44323" y="101600"/>
                  </a:lnTo>
                  <a:lnTo>
                    <a:pt x="56896" y="101600"/>
                  </a:lnTo>
                  <a:lnTo>
                    <a:pt x="63373" y="101600"/>
                  </a:lnTo>
                  <a:lnTo>
                    <a:pt x="76073" y="95503"/>
                  </a:lnTo>
                  <a:lnTo>
                    <a:pt x="89026" y="88900"/>
                  </a:lnTo>
                  <a:lnTo>
                    <a:pt x="101600" y="76327"/>
                  </a:lnTo>
                  <a:lnTo>
                    <a:pt x="107696" y="63372"/>
                  </a:lnTo>
                  <a:lnTo>
                    <a:pt x="114173" y="44322"/>
                  </a:lnTo>
                  <a:lnTo>
                    <a:pt x="114173" y="38227"/>
                  </a:lnTo>
                  <a:lnTo>
                    <a:pt x="114173" y="31750"/>
                  </a:lnTo>
                  <a:lnTo>
                    <a:pt x="107696" y="19177"/>
                  </a:lnTo>
                  <a:lnTo>
                    <a:pt x="95123" y="6477"/>
                  </a:lnTo>
                  <a:lnTo>
                    <a:pt x="89026" y="0"/>
                  </a:lnTo>
                  <a:lnTo>
                    <a:pt x="76073" y="0"/>
                  </a:lnTo>
                  <a:lnTo>
                    <a:pt x="69850" y="0"/>
                  </a:lnTo>
                  <a:lnTo>
                    <a:pt x="63373" y="0"/>
                  </a:lnTo>
                  <a:lnTo>
                    <a:pt x="56896" y="6477"/>
                  </a:lnTo>
                  <a:lnTo>
                    <a:pt x="50800" y="12700"/>
                  </a:lnTo>
                  <a:lnTo>
                    <a:pt x="44323" y="31750"/>
                  </a:lnTo>
                  <a:lnTo>
                    <a:pt x="44323" y="38227"/>
                  </a:lnTo>
                  <a:lnTo>
                    <a:pt x="44323" y="50800"/>
                  </a:lnTo>
                  <a:lnTo>
                    <a:pt x="50800" y="57277"/>
                  </a:lnTo>
                  <a:lnTo>
                    <a:pt x="50800" y="69850"/>
                  </a:lnTo>
                  <a:lnTo>
                    <a:pt x="63373" y="82422"/>
                  </a:lnTo>
                  <a:lnTo>
                    <a:pt x="76073" y="88900"/>
                  </a:lnTo>
                  <a:lnTo>
                    <a:pt x="82550" y="88900"/>
                  </a:lnTo>
                  <a:lnTo>
                    <a:pt x="89026" y="88900"/>
                  </a:lnTo>
                  <a:lnTo>
                    <a:pt x="95123" y="88900"/>
                  </a:lnTo>
                  <a:lnTo>
                    <a:pt x="107696" y="82422"/>
                  </a:lnTo>
                  <a:lnTo>
                    <a:pt x="107696" y="76327"/>
                  </a:lnTo>
                  <a:lnTo>
                    <a:pt x="114173" y="69850"/>
                  </a:lnTo>
                  <a:lnTo>
                    <a:pt x="114173" y="63372"/>
                  </a:lnTo>
                  <a:lnTo>
                    <a:pt x="114173" y="57277"/>
                  </a:lnTo>
                  <a:lnTo>
                    <a:pt x="114173" y="50800"/>
                  </a:lnTo>
                  <a:lnTo>
                    <a:pt x="107696" y="44322"/>
                  </a:lnTo>
                  <a:lnTo>
                    <a:pt x="101600" y="38227"/>
                  </a:lnTo>
                  <a:lnTo>
                    <a:pt x="95123" y="31750"/>
                  </a:lnTo>
                  <a:lnTo>
                    <a:pt x="89026" y="25653"/>
                  </a:lnTo>
                  <a:lnTo>
                    <a:pt x="76073" y="25653"/>
                  </a:lnTo>
                  <a:lnTo>
                    <a:pt x="69850" y="25653"/>
                  </a:lnTo>
                  <a:lnTo>
                    <a:pt x="63373" y="25653"/>
                  </a:lnTo>
                  <a:lnTo>
                    <a:pt x="56896" y="31750"/>
                  </a:lnTo>
                  <a:lnTo>
                    <a:pt x="56896" y="38227"/>
                  </a:lnTo>
                  <a:lnTo>
                    <a:pt x="50800" y="44322"/>
                  </a:lnTo>
                  <a:lnTo>
                    <a:pt x="50800" y="50800"/>
                  </a:lnTo>
                  <a:lnTo>
                    <a:pt x="50800" y="69850"/>
                  </a:lnTo>
                  <a:lnTo>
                    <a:pt x="56896" y="76327"/>
                  </a:lnTo>
                  <a:lnTo>
                    <a:pt x="56896" y="82422"/>
                  </a:lnTo>
                  <a:lnTo>
                    <a:pt x="69850" y="88900"/>
                  </a:lnTo>
                  <a:lnTo>
                    <a:pt x="76073" y="95503"/>
                  </a:lnTo>
                  <a:lnTo>
                    <a:pt x="82550" y="95503"/>
                  </a:lnTo>
                  <a:lnTo>
                    <a:pt x="95123" y="95503"/>
                  </a:lnTo>
                  <a:lnTo>
                    <a:pt x="107696" y="95503"/>
                  </a:lnTo>
                  <a:lnTo>
                    <a:pt x="114173" y="88900"/>
                  </a:lnTo>
                  <a:lnTo>
                    <a:pt x="120650" y="76327"/>
                  </a:lnTo>
                  <a:lnTo>
                    <a:pt x="120650" y="69850"/>
                  </a:lnTo>
                  <a:lnTo>
                    <a:pt x="120650" y="57277"/>
                  </a:lnTo>
                  <a:lnTo>
                    <a:pt x="107696" y="44322"/>
                  </a:lnTo>
                  <a:lnTo>
                    <a:pt x="95123" y="38227"/>
                  </a:lnTo>
                  <a:lnTo>
                    <a:pt x="89026" y="31750"/>
                  </a:lnTo>
                  <a:lnTo>
                    <a:pt x="76073" y="31750"/>
                  </a:lnTo>
                  <a:lnTo>
                    <a:pt x="69850" y="25653"/>
                  </a:lnTo>
                  <a:lnTo>
                    <a:pt x="50800" y="31750"/>
                  </a:lnTo>
                  <a:lnTo>
                    <a:pt x="44323" y="31750"/>
                  </a:lnTo>
                  <a:lnTo>
                    <a:pt x="44323" y="38227"/>
                  </a:lnTo>
                  <a:lnTo>
                    <a:pt x="37846" y="38227"/>
                  </a:lnTo>
                  <a:lnTo>
                    <a:pt x="37846" y="44322"/>
                  </a:lnTo>
                  <a:lnTo>
                    <a:pt x="37846" y="50800"/>
                  </a:lnTo>
                  <a:lnTo>
                    <a:pt x="44323" y="63372"/>
                  </a:lnTo>
                  <a:lnTo>
                    <a:pt x="50800" y="69850"/>
                  </a:lnTo>
                  <a:lnTo>
                    <a:pt x="63373" y="76327"/>
                  </a:lnTo>
                  <a:lnTo>
                    <a:pt x="76073" y="82422"/>
                  </a:lnTo>
                  <a:lnTo>
                    <a:pt x="95123" y="82422"/>
                  </a:lnTo>
                  <a:lnTo>
                    <a:pt x="101600" y="82422"/>
                  </a:lnTo>
                  <a:lnTo>
                    <a:pt x="107696" y="76327"/>
                  </a:lnTo>
                  <a:lnTo>
                    <a:pt x="107696" y="69850"/>
                  </a:lnTo>
                  <a:lnTo>
                    <a:pt x="101600" y="50800"/>
                  </a:lnTo>
                  <a:lnTo>
                    <a:pt x="95123" y="50800"/>
                  </a:lnTo>
                  <a:lnTo>
                    <a:pt x="89026" y="44322"/>
                  </a:lnTo>
                  <a:lnTo>
                    <a:pt x="82550" y="38227"/>
                  </a:lnTo>
                  <a:lnTo>
                    <a:pt x="76073" y="38227"/>
                  </a:lnTo>
                  <a:lnTo>
                    <a:pt x="69850" y="38227"/>
                  </a:lnTo>
                  <a:lnTo>
                    <a:pt x="56896" y="38227"/>
                  </a:lnTo>
                  <a:lnTo>
                    <a:pt x="56896" y="44322"/>
                  </a:lnTo>
                  <a:lnTo>
                    <a:pt x="50800" y="50800"/>
                  </a:lnTo>
                  <a:lnTo>
                    <a:pt x="50800" y="57277"/>
                  </a:lnTo>
                  <a:lnTo>
                    <a:pt x="50800" y="63372"/>
                  </a:lnTo>
                  <a:lnTo>
                    <a:pt x="56896" y="69850"/>
                  </a:lnTo>
                  <a:lnTo>
                    <a:pt x="63373" y="76327"/>
                  </a:lnTo>
                  <a:lnTo>
                    <a:pt x="76073" y="82422"/>
                  </a:lnTo>
                  <a:lnTo>
                    <a:pt x="82550" y="88900"/>
                  </a:lnTo>
                  <a:lnTo>
                    <a:pt x="89026" y="88900"/>
                  </a:lnTo>
                  <a:lnTo>
                    <a:pt x="89026" y="82422"/>
                  </a:lnTo>
                  <a:lnTo>
                    <a:pt x="82550" y="76327"/>
                  </a:lnTo>
                  <a:lnTo>
                    <a:pt x="76073" y="69850"/>
                  </a:lnTo>
                  <a:lnTo>
                    <a:pt x="69850" y="63372"/>
                  </a:lnTo>
                  <a:lnTo>
                    <a:pt x="63373" y="63372"/>
                  </a:lnTo>
                  <a:lnTo>
                    <a:pt x="69850" y="63372"/>
                  </a:lnTo>
                  <a:lnTo>
                    <a:pt x="76073" y="63372"/>
                  </a:lnTo>
                  <a:lnTo>
                    <a:pt x="82550" y="63372"/>
                  </a:lnTo>
                  <a:lnTo>
                    <a:pt x="82550" y="69850"/>
                  </a:lnTo>
                  <a:lnTo>
                    <a:pt x="82550" y="76327"/>
                  </a:lnTo>
                  <a:lnTo>
                    <a:pt x="82550" y="82422"/>
                  </a:lnTo>
                  <a:lnTo>
                    <a:pt x="89026" y="82422"/>
                  </a:lnTo>
                  <a:lnTo>
                    <a:pt x="89026" y="88900"/>
                  </a:lnTo>
                  <a:lnTo>
                    <a:pt x="95123" y="88900"/>
                  </a:lnTo>
                  <a:lnTo>
                    <a:pt x="101600" y="95503"/>
                  </a:lnTo>
                  <a:lnTo>
                    <a:pt x="107696" y="95503"/>
                  </a:lnTo>
                  <a:lnTo>
                    <a:pt x="107696" y="88900"/>
                  </a:lnTo>
                  <a:lnTo>
                    <a:pt x="101600" y="82422"/>
                  </a:lnTo>
                  <a:lnTo>
                    <a:pt x="101600" y="76327"/>
                  </a:lnTo>
                  <a:lnTo>
                    <a:pt x="95123" y="69850"/>
                  </a:lnTo>
                  <a:lnTo>
                    <a:pt x="89026" y="69850"/>
                  </a:lnTo>
                  <a:lnTo>
                    <a:pt x="82550" y="63372"/>
                  </a:lnTo>
                  <a:lnTo>
                    <a:pt x="69850" y="57277"/>
                  </a:lnTo>
                  <a:lnTo>
                    <a:pt x="69850" y="50800"/>
                  </a:lnTo>
                  <a:lnTo>
                    <a:pt x="63373" y="50800"/>
                  </a:lnTo>
                  <a:lnTo>
                    <a:pt x="69850" y="50800"/>
                  </a:lnTo>
                  <a:lnTo>
                    <a:pt x="76073" y="63372"/>
                  </a:lnTo>
                  <a:lnTo>
                    <a:pt x="82550" y="69850"/>
                  </a:lnTo>
                  <a:lnTo>
                    <a:pt x="89026" y="76327"/>
                  </a:lnTo>
                  <a:lnTo>
                    <a:pt x="95123" y="82422"/>
                  </a:lnTo>
                  <a:lnTo>
                    <a:pt x="107696" y="88900"/>
                  </a:lnTo>
                  <a:lnTo>
                    <a:pt x="114173" y="95503"/>
                  </a:lnTo>
                  <a:lnTo>
                    <a:pt x="120650" y="95503"/>
                  </a:lnTo>
                  <a:lnTo>
                    <a:pt x="126746" y="95503"/>
                  </a:lnTo>
                  <a:lnTo>
                    <a:pt x="120650" y="95503"/>
                  </a:lnTo>
                  <a:lnTo>
                    <a:pt x="114173" y="95503"/>
                  </a:lnTo>
                  <a:lnTo>
                    <a:pt x="107696" y="88900"/>
                  </a:lnTo>
                  <a:lnTo>
                    <a:pt x="101600" y="889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/>
          <p:nvPr/>
        </p:nvSpPr>
        <p:spPr>
          <a:xfrm>
            <a:off x="4972430" y="2076450"/>
            <a:ext cx="19685" cy="6985"/>
          </a:xfrm>
          <a:custGeom>
            <a:avLst/>
            <a:gdLst/>
            <a:ahLst/>
            <a:cxnLst/>
            <a:rect l="l" t="t" r="r" b="b"/>
            <a:pathLst>
              <a:path w="19685" h="6985">
                <a:moveTo>
                  <a:pt x="0" y="6603"/>
                </a:moveTo>
                <a:lnTo>
                  <a:pt x="6477" y="6603"/>
                </a:lnTo>
                <a:lnTo>
                  <a:pt x="12954" y="6603"/>
                </a:lnTo>
                <a:lnTo>
                  <a:pt x="19177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055234" y="2069973"/>
            <a:ext cx="0" cy="6985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9525" y="3238"/>
                </a:moveTo>
                <a:lnTo>
                  <a:pt x="9525" y="3238"/>
                </a:lnTo>
              </a:path>
            </a:pathLst>
          </a:custGeom>
          <a:ln w="647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4" name="object 8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61355" y="1933828"/>
            <a:ext cx="69851" cy="209424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658359" y="4480051"/>
            <a:ext cx="228601" cy="253747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4991608" y="4470527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0" y="0"/>
                </a:moveTo>
                <a:lnTo>
                  <a:pt x="6476" y="6096"/>
                </a:lnTo>
                <a:lnTo>
                  <a:pt x="12572" y="12573"/>
                </a:lnTo>
                <a:lnTo>
                  <a:pt x="12572" y="19050"/>
                </a:lnTo>
                <a:lnTo>
                  <a:pt x="19050" y="190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017134" y="4591050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6095" y="6604"/>
                </a:lnTo>
                <a:lnTo>
                  <a:pt x="12573" y="6604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8" name="object 8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217159" y="4448428"/>
            <a:ext cx="133097" cy="164847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5442584" y="4565522"/>
            <a:ext cx="19050" cy="13335"/>
          </a:xfrm>
          <a:custGeom>
            <a:avLst/>
            <a:gdLst/>
            <a:ahLst/>
            <a:cxnLst/>
            <a:rect l="l" t="t" r="r" b="b"/>
            <a:pathLst>
              <a:path w="19050" h="13335">
                <a:moveTo>
                  <a:pt x="0" y="12953"/>
                </a:moveTo>
                <a:lnTo>
                  <a:pt x="6223" y="12953"/>
                </a:lnTo>
                <a:lnTo>
                  <a:pt x="6223" y="6476"/>
                </a:lnTo>
                <a:lnTo>
                  <a:pt x="12700" y="6476"/>
                </a:lnTo>
                <a:lnTo>
                  <a:pt x="18795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25134" y="4565522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6095" y="0"/>
                </a:lnTo>
                <a:lnTo>
                  <a:pt x="12573" y="0"/>
                </a:lnTo>
                <a:lnTo>
                  <a:pt x="190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94984" y="4552950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6476" y="0"/>
                </a:lnTo>
                <a:lnTo>
                  <a:pt x="12573" y="0"/>
                </a:lnTo>
                <a:lnTo>
                  <a:pt x="190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object 9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18555" y="4429251"/>
            <a:ext cx="69851" cy="209551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4677536" y="4930774"/>
            <a:ext cx="260350" cy="171450"/>
            <a:chOff x="4677536" y="4930774"/>
            <a:chExt cx="260350" cy="171450"/>
          </a:xfrm>
        </p:grpSpPr>
        <p:sp>
          <p:nvSpPr>
            <p:cNvPr id="94" name="object 94"/>
            <p:cNvSpPr/>
            <p:nvPr/>
          </p:nvSpPr>
          <p:spPr>
            <a:xfrm>
              <a:off x="4687061" y="4940299"/>
              <a:ext cx="133350" cy="101600"/>
            </a:xfrm>
            <a:custGeom>
              <a:avLst/>
              <a:gdLst/>
              <a:ahLst/>
              <a:cxnLst/>
              <a:rect l="l" t="t" r="r" b="b"/>
              <a:pathLst>
                <a:path w="133350" h="101600">
                  <a:moveTo>
                    <a:pt x="0" y="0"/>
                  </a:moveTo>
                  <a:lnTo>
                    <a:pt x="18668" y="6476"/>
                  </a:lnTo>
                  <a:lnTo>
                    <a:pt x="31623" y="19050"/>
                  </a:lnTo>
                  <a:lnTo>
                    <a:pt x="56768" y="38226"/>
                  </a:lnTo>
                  <a:lnTo>
                    <a:pt x="69723" y="50800"/>
                  </a:lnTo>
                  <a:lnTo>
                    <a:pt x="82423" y="57276"/>
                  </a:lnTo>
                  <a:lnTo>
                    <a:pt x="94996" y="69850"/>
                  </a:lnTo>
                  <a:lnTo>
                    <a:pt x="114046" y="88900"/>
                  </a:lnTo>
                  <a:lnTo>
                    <a:pt x="120523" y="95376"/>
                  </a:lnTo>
                  <a:lnTo>
                    <a:pt x="126618" y="101473"/>
                  </a:lnTo>
                  <a:lnTo>
                    <a:pt x="133096" y="101473"/>
                  </a:lnTo>
                </a:path>
                <a:path w="133350" h="101600">
                  <a:moveTo>
                    <a:pt x="75946" y="6476"/>
                  </a:moveTo>
                  <a:lnTo>
                    <a:pt x="75946" y="31750"/>
                  </a:lnTo>
                  <a:lnTo>
                    <a:pt x="75946" y="6476"/>
                  </a:lnTo>
                  <a:lnTo>
                    <a:pt x="69723" y="44704"/>
                  </a:lnTo>
                  <a:lnTo>
                    <a:pt x="69723" y="76326"/>
                  </a:lnTo>
                  <a:lnTo>
                    <a:pt x="69723" y="88900"/>
                  </a:lnTo>
                  <a:lnTo>
                    <a:pt x="75946" y="1014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48859" y="5013197"/>
              <a:ext cx="88901" cy="88901"/>
            </a:xfrm>
            <a:prstGeom prst="rect">
              <a:avLst/>
            </a:prstGeom>
          </p:spPr>
        </p:pic>
      </p:grpSp>
      <p:sp>
        <p:nvSpPr>
          <p:cNvPr id="96" name="object 96"/>
          <p:cNvSpPr/>
          <p:nvPr/>
        </p:nvSpPr>
        <p:spPr>
          <a:xfrm>
            <a:off x="5067934" y="492125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6095" y="0"/>
                </a:lnTo>
                <a:lnTo>
                  <a:pt x="1257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074030" y="4997577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5" h="6350">
                <a:moveTo>
                  <a:pt x="0" y="0"/>
                </a:moveTo>
                <a:lnTo>
                  <a:pt x="6477" y="6096"/>
                </a:lnTo>
                <a:lnTo>
                  <a:pt x="12954" y="6096"/>
                </a:lnTo>
                <a:lnTo>
                  <a:pt x="19050" y="6096"/>
                </a:lnTo>
                <a:lnTo>
                  <a:pt x="25527" y="60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239258" y="4952872"/>
            <a:ext cx="139700" cy="6985"/>
          </a:xfrm>
          <a:custGeom>
            <a:avLst/>
            <a:gdLst/>
            <a:ahLst/>
            <a:cxnLst/>
            <a:rect l="l" t="t" r="r" b="b"/>
            <a:pathLst>
              <a:path w="139700" h="6985">
                <a:moveTo>
                  <a:pt x="0" y="0"/>
                </a:moveTo>
                <a:lnTo>
                  <a:pt x="6476" y="0"/>
                </a:lnTo>
                <a:lnTo>
                  <a:pt x="19050" y="0"/>
                </a:lnTo>
                <a:lnTo>
                  <a:pt x="31622" y="6476"/>
                </a:lnTo>
                <a:lnTo>
                  <a:pt x="139700" y="6476"/>
                </a:lnTo>
                <a:lnTo>
                  <a:pt x="13970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61380" y="4876927"/>
            <a:ext cx="26034" cy="127000"/>
          </a:xfrm>
          <a:custGeom>
            <a:avLst/>
            <a:gdLst/>
            <a:ahLst/>
            <a:cxnLst/>
            <a:rect l="l" t="t" r="r" b="b"/>
            <a:pathLst>
              <a:path w="26035" h="127000">
                <a:moveTo>
                  <a:pt x="0" y="0"/>
                </a:moveTo>
                <a:lnTo>
                  <a:pt x="0" y="25273"/>
                </a:lnTo>
                <a:lnTo>
                  <a:pt x="0" y="0"/>
                </a:lnTo>
                <a:lnTo>
                  <a:pt x="0" y="31750"/>
                </a:lnTo>
                <a:lnTo>
                  <a:pt x="0" y="56896"/>
                </a:lnTo>
                <a:lnTo>
                  <a:pt x="0" y="69850"/>
                </a:lnTo>
                <a:lnTo>
                  <a:pt x="6477" y="95123"/>
                </a:lnTo>
                <a:lnTo>
                  <a:pt x="6477" y="108077"/>
                </a:lnTo>
                <a:lnTo>
                  <a:pt x="6477" y="114173"/>
                </a:lnTo>
                <a:lnTo>
                  <a:pt x="12954" y="120650"/>
                </a:lnTo>
                <a:lnTo>
                  <a:pt x="19050" y="126746"/>
                </a:lnTo>
                <a:lnTo>
                  <a:pt x="25527" y="12674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94984" y="4959350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6476" y="6476"/>
                </a:lnTo>
                <a:lnTo>
                  <a:pt x="12573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71184" y="4952872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6223" y="0"/>
                </a:lnTo>
                <a:lnTo>
                  <a:pt x="12700" y="0"/>
                </a:lnTo>
                <a:lnTo>
                  <a:pt x="18795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861684" y="4889500"/>
            <a:ext cx="12700" cy="120650"/>
          </a:xfrm>
          <a:custGeom>
            <a:avLst/>
            <a:gdLst/>
            <a:ahLst/>
            <a:cxnLst/>
            <a:rect l="l" t="t" r="r" b="b"/>
            <a:pathLst>
              <a:path w="12700" h="120650">
                <a:moveTo>
                  <a:pt x="0" y="0"/>
                </a:moveTo>
                <a:lnTo>
                  <a:pt x="6095" y="0"/>
                </a:lnTo>
                <a:lnTo>
                  <a:pt x="0" y="0"/>
                </a:lnTo>
                <a:lnTo>
                  <a:pt x="12573" y="6476"/>
                </a:lnTo>
                <a:lnTo>
                  <a:pt x="12573" y="95504"/>
                </a:lnTo>
                <a:lnTo>
                  <a:pt x="6095" y="114173"/>
                </a:lnTo>
                <a:lnTo>
                  <a:pt x="0" y="1206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96205" y="5318124"/>
            <a:ext cx="222505" cy="158751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5017134" y="52895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6477"/>
                </a:lnTo>
                <a:lnTo>
                  <a:pt x="0" y="12572"/>
                </a:lnTo>
                <a:lnTo>
                  <a:pt x="0" y="19050"/>
                </a:lnTo>
                <a:lnTo>
                  <a:pt x="0" y="31622"/>
                </a:lnTo>
                <a:lnTo>
                  <a:pt x="0" y="381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29708" y="5397500"/>
            <a:ext cx="19050" cy="12700"/>
          </a:xfrm>
          <a:custGeom>
            <a:avLst/>
            <a:gdLst/>
            <a:ahLst/>
            <a:cxnLst/>
            <a:rect l="l" t="t" r="r" b="b"/>
            <a:pathLst>
              <a:path w="19050" h="12700">
                <a:moveTo>
                  <a:pt x="0" y="0"/>
                </a:moveTo>
                <a:lnTo>
                  <a:pt x="0" y="6477"/>
                </a:lnTo>
                <a:lnTo>
                  <a:pt x="0" y="0"/>
                </a:lnTo>
                <a:lnTo>
                  <a:pt x="0" y="12572"/>
                </a:lnTo>
                <a:lnTo>
                  <a:pt x="6476" y="12572"/>
                </a:lnTo>
                <a:lnTo>
                  <a:pt x="12572" y="12572"/>
                </a:lnTo>
                <a:lnTo>
                  <a:pt x="19050" y="1257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5280532" y="5222747"/>
            <a:ext cx="463550" cy="184785"/>
            <a:chOff x="5280532" y="5222747"/>
            <a:chExt cx="463550" cy="184785"/>
          </a:xfrm>
        </p:grpSpPr>
        <p:sp>
          <p:nvSpPr>
            <p:cNvPr id="107" name="object 107"/>
            <p:cNvSpPr/>
            <p:nvPr/>
          </p:nvSpPr>
          <p:spPr>
            <a:xfrm>
              <a:off x="5290057" y="5232273"/>
              <a:ext cx="203835" cy="165735"/>
            </a:xfrm>
            <a:custGeom>
              <a:avLst/>
              <a:gdLst/>
              <a:ahLst/>
              <a:cxnLst/>
              <a:rect l="l" t="t" r="r" b="b"/>
              <a:pathLst>
                <a:path w="203835" h="165735">
                  <a:moveTo>
                    <a:pt x="0" y="0"/>
                  </a:moveTo>
                  <a:lnTo>
                    <a:pt x="0" y="12953"/>
                  </a:lnTo>
                  <a:lnTo>
                    <a:pt x="0" y="25526"/>
                  </a:lnTo>
                  <a:lnTo>
                    <a:pt x="0" y="44576"/>
                  </a:lnTo>
                  <a:lnTo>
                    <a:pt x="6476" y="76326"/>
                  </a:lnTo>
                  <a:lnTo>
                    <a:pt x="6476" y="88899"/>
                  </a:lnTo>
                  <a:lnTo>
                    <a:pt x="6476" y="107949"/>
                  </a:lnTo>
                  <a:lnTo>
                    <a:pt x="6476" y="120903"/>
                  </a:lnTo>
                  <a:lnTo>
                    <a:pt x="12572" y="133603"/>
                  </a:lnTo>
                  <a:lnTo>
                    <a:pt x="12572" y="146176"/>
                  </a:lnTo>
                  <a:lnTo>
                    <a:pt x="19050" y="158749"/>
                  </a:lnTo>
                  <a:lnTo>
                    <a:pt x="25526" y="165226"/>
                  </a:lnTo>
                </a:path>
                <a:path w="203835" h="165735">
                  <a:moveTo>
                    <a:pt x="120522" y="120903"/>
                  </a:moveTo>
                  <a:lnTo>
                    <a:pt x="139572" y="120903"/>
                  </a:lnTo>
                  <a:lnTo>
                    <a:pt x="146050" y="120903"/>
                  </a:lnTo>
                  <a:lnTo>
                    <a:pt x="152526" y="120903"/>
                  </a:lnTo>
                  <a:lnTo>
                    <a:pt x="171322" y="114426"/>
                  </a:lnTo>
                  <a:lnTo>
                    <a:pt x="177800" y="114426"/>
                  </a:lnTo>
                  <a:lnTo>
                    <a:pt x="184276" y="107949"/>
                  </a:lnTo>
                </a:path>
                <a:path w="203835" h="165735">
                  <a:moveTo>
                    <a:pt x="63626" y="101853"/>
                  </a:moveTo>
                  <a:lnTo>
                    <a:pt x="57150" y="101853"/>
                  </a:lnTo>
                  <a:lnTo>
                    <a:pt x="63626" y="101853"/>
                  </a:lnTo>
                  <a:lnTo>
                    <a:pt x="69850" y="101853"/>
                  </a:lnTo>
                  <a:lnTo>
                    <a:pt x="76326" y="101853"/>
                  </a:lnTo>
                  <a:lnTo>
                    <a:pt x="82803" y="101853"/>
                  </a:lnTo>
                </a:path>
                <a:path w="203835" h="165735">
                  <a:moveTo>
                    <a:pt x="101472" y="101853"/>
                  </a:moveTo>
                  <a:lnTo>
                    <a:pt x="101472" y="101853"/>
                  </a:lnTo>
                  <a:lnTo>
                    <a:pt x="133476" y="101853"/>
                  </a:lnTo>
                  <a:lnTo>
                    <a:pt x="146050" y="95376"/>
                  </a:lnTo>
                  <a:lnTo>
                    <a:pt x="152526" y="95376"/>
                  </a:lnTo>
                </a:path>
                <a:path w="203835" h="165735">
                  <a:moveTo>
                    <a:pt x="177800" y="95376"/>
                  </a:moveTo>
                  <a:lnTo>
                    <a:pt x="184276" y="95376"/>
                  </a:lnTo>
                  <a:lnTo>
                    <a:pt x="190372" y="95376"/>
                  </a:lnTo>
                  <a:lnTo>
                    <a:pt x="196850" y="88899"/>
                  </a:lnTo>
                  <a:lnTo>
                    <a:pt x="203326" y="8889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85459" y="5235701"/>
              <a:ext cx="158624" cy="139701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531230" y="5334127"/>
              <a:ext cx="6985" cy="12700"/>
            </a:xfrm>
            <a:custGeom>
              <a:avLst/>
              <a:gdLst/>
              <a:ahLst/>
              <a:cxnLst/>
              <a:rect l="l" t="t" r="r" b="b"/>
              <a:pathLst>
                <a:path w="6985" h="12700">
                  <a:moveTo>
                    <a:pt x="0" y="0"/>
                  </a:moveTo>
                  <a:lnTo>
                    <a:pt x="6477" y="0"/>
                  </a:lnTo>
                  <a:lnTo>
                    <a:pt x="6477" y="6096"/>
                  </a:lnTo>
                  <a:lnTo>
                    <a:pt x="6477" y="125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0" name="object 11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70905" y="885824"/>
            <a:ext cx="235078" cy="16522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715255" y="1368551"/>
            <a:ext cx="222505" cy="13970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4942" y="3701618"/>
            <a:ext cx="693102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4045" marR="5080" indent="-1871980">
              <a:lnSpc>
                <a:spcPct val="100000"/>
              </a:lnSpc>
              <a:spcBef>
                <a:spcPts val="100"/>
              </a:spcBef>
            </a:pPr>
            <a:r>
              <a:rPr sz="6600" spc="-25" dirty="0">
                <a:latin typeface="Calibri"/>
                <a:cs typeface="Calibri"/>
              </a:rPr>
              <a:t>Vanishing/exploding </a:t>
            </a:r>
            <a:r>
              <a:rPr sz="6600" spc="-1480" dirty="0">
                <a:latin typeface="Calibri"/>
                <a:cs typeface="Calibri"/>
              </a:rPr>
              <a:t> </a:t>
            </a:r>
            <a:r>
              <a:rPr sz="6600" spc="-25" dirty="0">
                <a:latin typeface="Calibri"/>
                <a:cs typeface="Calibri"/>
              </a:rPr>
              <a:t>gradients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16246" y="3411473"/>
            <a:ext cx="6908800" cy="17780"/>
          </a:xfrm>
          <a:custGeom>
            <a:avLst/>
            <a:gdLst/>
            <a:ahLst/>
            <a:cxnLst/>
            <a:rect l="l" t="t" r="r" b="b"/>
            <a:pathLst>
              <a:path w="6908800" h="17779">
                <a:moveTo>
                  <a:pt x="0" y="0"/>
                </a:moveTo>
                <a:lnTo>
                  <a:pt x="6908292" y="17779"/>
                </a:lnTo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73" y="1644395"/>
            <a:ext cx="3316778" cy="31800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21435" y="4917135"/>
            <a:ext cx="25196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 Light"/>
                <a:cs typeface="Calibri Light"/>
              </a:rPr>
              <a:t>deep</a:t>
            </a:r>
            <a:r>
              <a:rPr sz="3200" dirty="0">
                <a:latin typeface="Calibri Light"/>
                <a:cs typeface="Calibri Light"/>
              </a:rPr>
              <a:t>l</a:t>
            </a:r>
            <a:r>
              <a:rPr sz="3200" spc="-35" dirty="0">
                <a:latin typeface="Calibri Light"/>
                <a:cs typeface="Calibri Light"/>
              </a:rPr>
              <a:t>ea</a:t>
            </a:r>
            <a:r>
              <a:rPr sz="3200" spc="-25" dirty="0">
                <a:latin typeface="Calibri Light"/>
                <a:cs typeface="Calibri Light"/>
              </a:rPr>
              <a:t>rn</a:t>
            </a:r>
            <a:r>
              <a:rPr sz="3200" spc="-15" dirty="0">
                <a:latin typeface="Calibri Light"/>
                <a:cs typeface="Calibri Light"/>
              </a:rPr>
              <a:t>i</a:t>
            </a:r>
            <a:r>
              <a:rPr sz="3200" spc="-35" dirty="0">
                <a:latin typeface="Calibri Light"/>
                <a:cs typeface="Calibri Light"/>
              </a:rPr>
              <a:t>n</a:t>
            </a:r>
            <a:r>
              <a:rPr sz="3200" spc="-30" dirty="0">
                <a:latin typeface="Calibri Light"/>
                <a:cs typeface="Calibri Light"/>
              </a:rPr>
              <a:t>g</a:t>
            </a:r>
            <a:r>
              <a:rPr sz="3200" dirty="0">
                <a:latin typeface="Calibri Light"/>
                <a:cs typeface="Calibri Light"/>
              </a:rPr>
              <a:t>.</a:t>
            </a:r>
            <a:r>
              <a:rPr sz="3200" spc="-40" dirty="0">
                <a:latin typeface="Calibri Light"/>
                <a:cs typeface="Calibri Light"/>
              </a:rPr>
              <a:t>a</a:t>
            </a:r>
            <a:r>
              <a:rPr sz="3200" dirty="0">
                <a:latin typeface="Calibri Light"/>
                <a:cs typeface="Calibri Light"/>
              </a:rPr>
              <a:t>i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761865" marR="5080" indent="96901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Setting </a:t>
            </a:r>
            <a:r>
              <a:rPr dirty="0"/>
              <a:t>up </a:t>
            </a:r>
            <a:r>
              <a:rPr spc="-30" dirty="0"/>
              <a:t>your </a:t>
            </a:r>
            <a:r>
              <a:rPr spc="-25" dirty="0"/>
              <a:t> </a:t>
            </a:r>
            <a:r>
              <a:rPr spc="-20" dirty="0"/>
              <a:t>optimization</a:t>
            </a:r>
            <a:r>
              <a:rPr spc="-50" dirty="0"/>
              <a:t> </a:t>
            </a:r>
            <a:r>
              <a:rPr spc="-25" dirty="0"/>
              <a:t>problem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231394"/>
            <a:ext cx="78847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50" dirty="0">
                <a:latin typeface="Calibri"/>
                <a:cs typeface="Calibri"/>
              </a:rPr>
              <a:t>Vanishing/exploding</a:t>
            </a:r>
            <a:r>
              <a:rPr sz="4400" spc="195" dirty="0">
                <a:latin typeface="Calibri"/>
                <a:cs typeface="Calibri"/>
              </a:rPr>
              <a:t> </a:t>
            </a:r>
            <a:r>
              <a:rPr sz="4400" spc="280" dirty="0">
                <a:latin typeface="Calibri"/>
                <a:cs typeface="Calibri"/>
              </a:rPr>
              <a:t>gradients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088" y="704864"/>
            <a:ext cx="434975" cy="131445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30"/>
              </a:spcBef>
            </a:pPr>
            <a:r>
              <a:rPr sz="3200" spc="-30" dirty="0">
                <a:latin typeface="Cambria Math"/>
                <a:cs typeface="Cambria Math"/>
              </a:rPr>
              <a:t>𝑥</a:t>
            </a:r>
            <a:r>
              <a:rPr sz="3525" spc="-44" baseline="-15366" dirty="0">
                <a:latin typeface="Cambria Math"/>
                <a:cs typeface="Cambria Math"/>
              </a:rPr>
              <a:t>1</a:t>
            </a:r>
            <a:endParaRPr sz="3525" baseline="-15366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1230"/>
              </a:spcBef>
            </a:pPr>
            <a:r>
              <a:rPr sz="3200" spc="5" dirty="0">
                <a:latin typeface="Cambria Math"/>
                <a:cs typeface="Cambria Math"/>
              </a:rPr>
              <a:t>𝑥</a:t>
            </a:r>
            <a:r>
              <a:rPr sz="3525" spc="7" baseline="-15366" dirty="0">
                <a:latin typeface="Cambria Math"/>
                <a:cs typeface="Cambria Math"/>
              </a:rPr>
              <a:t>2</a:t>
            </a:r>
            <a:endParaRPr sz="3525" baseline="-15366">
              <a:latin typeface="Cambria Math"/>
              <a:cs typeface="Cambria Math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4193" y="937259"/>
            <a:ext cx="8341995" cy="1384935"/>
            <a:chOff x="1194193" y="937259"/>
            <a:chExt cx="8341995" cy="13849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193" y="937259"/>
              <a:ext cx="8341982" cy="13716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6783" y="2029586"/>
              <a:ext cx="419418" cy="2922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59493" y="1210183"/>
            <a:ext cx="217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200" dirty="0">
                <a:latin typeface="Cambria Math"/>
                <a:cs typeface="Cambria Math"/>
              </a:rPr>
              <a:t>𝑦</a:t>
            </a:r>
            <a:r>
              <a:rPr sz="2800" spc="-1670" dirty="0">
                <a:latin typeface="Cambria Math"/>
                <a:cs typeface="Cambria Math"/>
              </a:rPr>
              <a:t>ො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65426" y="2712339"/>
            <a:ext cx="1219200" cy="247650"/>
          </a:xfrm>
          <a:custGeom>
            <a:avLst/>
            <a:gdLst/>
            <a:ahLst/>
            <a:cxnLst/>
            <a:rect l="l" t="t" r="r" b="b"/>
            <a:pathLst>
              <a:path w="1219200" h="247650">
                <a:moveTo>
                  <a:pt x="145796" y="38100"/>
                </a:moveTo>
                <a:lnTo>
                  <a:pt x="139573" y="25146"/>
                </a:lnTo>
                <a:lnTo>
                  <a:pt x="145796" y="38100"/>
                </a:lnTo>
                <a:lnTo>
                  <a:pt x="133096" y="19050"/>
                </a:lnTo>
                <a:lnTo>
                  <a:pt x="126618" y="12573"/>
                </a:lnTo>
                <a:lnTo>
                  <a:pt x="114046" y="6096"/>
                </a:lnTo>
                <a:lnTo>
                  <a:pt x="94996" y="0"/>
                </a:lnTo>
                <a:lnTo>
                  <a:pt x="82423" y="0"/>
                </a:lnTo>
                <a:lnTo>
                  <a:pt x="56896" y="12573"/>
                </a:lnTo>
                <a:lnTo>
                  <a:pt x="44196" y="19050"/>
                </a:lnTo>
                <a:lnTo>
                  <a:pt x="37718" y="25146"/>
                </a:lnTo>
                <a:lnTo>
                  <a:pt x="31623" y="38100"/>
                </a:lnTo>
                <a:lnTo>
                  <a:pt x="25146" y="50673"/>
                </a:lnTo>
                <a:lnTo>
                  <a:pt x="25146" y="82423"/>
                </a:lnTo>
                <a:lnTo>
                  <a:pt x="25146" y="94996"/>
                </a:lnTo>
                <a:lnTo>
                  <a:pt x="31623" y="107950"/>
                </a:lnTo>
                <a:lnTo>
                  <a:pt x="37718" y="114046"/>
                </a:lnTo>
                <a:lnTo>
                  <a:pt x="44196" y="120523"/>
                </a:lnTo>
                <a:lnTo>
                  <a:pt x="63373" y="133096"/>
                </a:lnTo>
                <a:lnTo>
                  <a:pt x="69850" y="133096"/>
                </a:lnTo>
                <a:lnTo>
                  <a:pt x="107568" y="120523"/>
                </a:lnTo>
                <a:lnTo>
                  <a:pt x="133096" y="82423"/>
                </a:lnTo>
                <a:lnTo>
                  <a:pt x="133096" y="69723"/>
                </a:lnTo>
                <a:lnTo>
                  <a:pt x="133096" y="57150"/>
                </a:lnTo>
                <a:lnTo>
                  <a:pt x="133096" y="44196"/>
                </a:lnTo>
                <a:lnTo>
                  <a:pt x="126618" y="25146"/>
                </a:lnTo>
                <a:lnTo>
                  <a:pt x="120523" y="19050"/>
                </a:lnTo>
                <a:lnTo>
                  <a:pt x="120523" y="25146"/>
                </a:lnTo>
                <a:lnTo>
                  <a:pt x="120523" y="50673"/>
                </a:lnTo>
                <a:lnTo>
                  <a:pt x="126618" y="88900"/>
                </a:lnTo>
                <a:lnTo>
                  <a:pt x="133096" y="107950"/>
                </a:lnTo>
                <a:lnTo>
                  <a:pt x="145796" y="146050"/>
                </a:lnTo>
                <a:lnTo>
                  <a:pt x="152273" y="177800"/>
                </a:lnTo>
                <a:lnTo>
                  <a:pt x="158750" y="202946"/>
                </a:lnTo>
                <a:lnTo>
                  <a:pt x="158750" y="209423"/>
                </a:lnTo>
                <a:lnTo>
                  <a:pt x="152273" y="228600"/>
                </a:lnTo>
                <a:lnTo>
                  <a:pt x="145796" y="234696"/>
                </a:lnTo>
                <a:lnTo>
                  <a:pt x="139573" y="241173"/>
                </a:lnTo>
                <a:lnTo>
                  <a:pt x="126618" y="247650"/>
                </a:lnTo>
                <a:lnTo>
                  <a:pt x="114046" y="247650"/>
                </a:lnTo>
                <a:lnTo>
                  <a:pt x="69850" y="247650"/>
                </a:lnTo>
                <a:lnTo>
                  <a:pt x="37718" y="234696"/>
                </a:lnTo>
                <a:lnTo>
                  <a:pt x="12573" y="222123"/>
                </a:lnTo>
                <a:lnTo>
                  <a:pt x="6096" y="215900"/>
                </a:lnTo>
                <a:lnTo>
                  <a:pt x="0" y="202946"/>
                </a:lnTo>
              </a:path>
              <a:path w="1219200" h="247650">
                <a:moveTo>
                  <a:pt x="228600" y="241173"/>
                </a:moveTo>
                <a:lnTo>
                  <a:pt x="222123" y="241173"/>
                </a:lnTo>
                <a:lnTo>
                  <a:pt x="228600" y="241173"/>
                </a:lnTo>
                <a:lnTo>
                  <a:pt x="253746" y="241173"/>
                </a:lnTo>
                <a:lnTo>
                  <a:pt x="272796" y="241173"/>
                </a:lnTo>
                <a:lnTo>
                  <a:pt x="298450" y="247650"/>
                </a:lnTo>
                <a:lnTo>
                  <a:pt x="330073" y="247650"/>
                </a:lnTo>
                <a:lnTo>
                  <a:pt x="406400" y="247650"/>
                </a:lnTo>
                <a:lnTo>
                  <a:pt x="457200" y="241173"/>
                </a:lnTo>
                <a:lnTo>
                  <a:pt x="514096" y="241173"/>
                </a:lnTo>
                <a:lnTo>
                  <a:pt x="641096" y="228600"/>
                </a:lnTo>
                <a:lnTo>
                  <a:pt x="710946" y="222123"/>
                </a:lnTo>
                <a:lnTo>
                  <a:pt x="787273" y="215900"/>
                </a:lnTo>
                <a:lnTo>
                  <a:pt x="863600" y="209423"/>
                </a:lnTo>
                <a:lnTo>
                  <a:pt x="1003300" y="196850"/>
                </a:lnTo>
                <a:lnTo>
                  <a:pt x="1066673" y="190373"/>
                </a:lnTo>
                <a:lnTo>
                  <a:pt x="1123823" y="183896"/>
                </a:lnTo>
                <a:lnTo>
                  <a:pt x="1199896" y="177800"/>
                </a:lnTo>
                <a:lnTo>
                  <a:pt x="1212850" y="177800"/>
                </a:lnTo>
                <a:lnTo>
                  <a:pt x="1218946" y="1778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173" y="2540889"/>
            <a:ext cx="406400" cy="260350"/>
          </a:xfrm>
          <a:custGeom>
            <a:avLst/>
            <a:gdLst/>
            <a:ahLst/>
            <a:cxnLst/>
            <a:rect l="l" t="t" r="r" b="b"/>
            <a:pathLst>
              <a:path w="406400" h="260350">
                <a:moveTo>
                  <a:pt x="31750" y="31750"/>
                </a:moveTo>
                <a:lnTo>
                  <a:pt x="25526" y="18796"/>
                </a:lnTo>
                <a:lnTo>
                  <a:pt x="31750" y="31750"/>
                </a:lnTo>
                <a:lnTo>
                  <a:pt x="25526" y="12573"/>
                </a:lnTo>
                <a:lnTo>
                  <a:pt x="19050" y="12573"/>
                </a:lnTo>
                <a:lnTo>
                  <a:pt x="12572" y="18796"/>
                </a:lnTo>
                <a:lnTo>
                  <a:pt x="6476" y="44323"/>
                </a:lnTo>
                <a:lnTo>
                  <a:pt x="6476" y="56896"/>
                </a:lnTo>
                <a:lnTo>
                  <a:pt x="0" y="75946"/>
                </a:lnTo>
                <a:lnTo>
                  <a:pt x="0" y="120650"/>
                </a:lnTo>
                <a:lnTo>
                  <a:pt x="0" y="139700"/>
                </a:lnTo>
                <a:lnTo>
                  <a:pt x="0" y="164973"/>
                </a:lnTo>
                <a:lnTo>
                  <a:pt x="0" y="184023"/>
                </a:lnTo>
                <a:lnTo>
                  <a:pt x="6476" y="203073"/>
                </a:lnTo>
                <a:lnTo>
                  <a:pt x="6476" y="222123"/>
                </a:lnTo>
                <a:lnTo>
                  <a:pt x="19050" y="247396"/>
                </a:lnTo>
                <a:lnTo>
                  <a:pt x="25526" y="253873"/>
                </a:lnTo>
                <a:lnTo>
                  <a:pt x="38226" y="260350"/>
                </a:lnTo>
                <a:lnTo>
                  <a:pt x="50800" y="260350"/>
                </a:lnTo>
                <a:lnTo>
                  <a:pt x="57276" y="260350"/>
                </a:lnTo>
              </a:path>
              <a:path w="406400" h="260350">
                <a:moveTo>
                  <a:pt x="88900" y="107696"/>
                </a:moveTo>
                <a:lnTo>
                  <a:pt x="101472" y="101600"/>
                </a:lnTo>
                <a:lnTo>
                  <a:pt x="114426" y="95123"/>
                </a:lnTo>
                <a:lnTo>
                  <a:pt x="133603" y="88900"/>
                </a:lnTo>
                <a:lnTo>
                  <a:pt x="146176" y="88900"/>
                </a:lnTo>
                <a:lnTo>
                  <a:pt x="152653" y="88900"/>
                </a:lnTo>
                <a:lnTo>
                  <a:pt x="165226" y="88900"/>
                </a:lnTo>
                <a:lnTo>
                  <a:pt x="171322" y="95123"/>
                </a:lnTo>
                <a:lnTo>
                  <a:pt x="184276" y="101600"/>
                </a:lnTo>
                <a:lnTo>
                  <a:pt x="203453" y="107696"/>
                </a:lnTo>
                <a:lnTo>
                  <a:pt x="209550" y="114173"/>
                </a:lnTo>
                <a:lnTo>
                  <a:pt x="216026" y="126746"/>
                </a:lnTo>
                <a:lnTo>
                  <a:pt x="216026" y="133223"/>
                </a:lnTo>
                <a:lnTo>
                  <a:pt x="216026" y="139700"/>
                </a:lnTo>
                <a:lnTo>
                  <a:pt x="209550" y="152273"/>
                </a:lnTo>
                <a:lnTo>
                  <a:pt x="203453" y="158750"/>
                </a:lnTo>
                <a:lnTo>
                  <a:pt x="196976" y="164973"/>
                </a:lnTo>
                <a:lnTo>
                  <a:pt x="190500" y="177546"/>
                </a:lnTo>
                <a:lnTo>
                  <a:pt x="190500" y="184023"/>
                </a:lnTo>
                <a:lnTo>
                  <a:pt x="190500" y="190500"/>
                </a:lnTo>
                <a:lnTo>
                  <a:pt x="196976" y="196596"/>
                </a:lnTo>
                <a:lnTo>
                  <a:pt x="203453" y="203073"/>
                </a:lnTo>
                <a:lnTo>
                  <a:pt x="209550" y="203073"/>
                </a:lnTo>
                <a:lnTo>
                  <a:pt x="222503" y="209550"/>
                </a:lnTo>
                <a:lnTo>
                  <a:pt x="228600" y="209550"/>
                </a:lnTo>
                <a:lnTo>
                  <a:pt x="241172" y="209550"/>
                </a:lnTo>
                <a:lnTo>
                  <a:pt x="254126" y="215646"/>
                </a:lnTo>
                <a:lnTo>
                  <a:pt x="260350" y="215646"/>
                </a:lnTo>
                <a:lnTo>
                  <a:pt x="266826" y="215646"/>
                </a:lnTo>
                <a:lnTo>
                  <a:pt x="260350" y="215646"/>
                </a:lnTo>
              </a:path>
              <a:path w="406400" h="260350">
                <a:moveTo>
                  <a:pt x="158750" y="164973"/>
                </a:moveTo>
                <a:lnTo>
                  <a:pt x="177800" y="164973"/>
                </a:lnTo>
                <a:lnTo>
                  <a:pt x="184276" y="164973"/>
                </a:lnTo>
                <a:lnTo>
                  <a:pt x="196976" y="164973"/>
                </a:lnTo>
                <a:lnTo>
                  <a:pt x="216026" y="164973"/>
                </a:lnTo>
                <a:lnTo>
                  <a:pt x="228600" y="158750"/>
                </a:lnTo>
                <a:lnTo>
                  <a:pt x="247650" y="158750"/>
                </a:lnTo>
                <a:lnTo>
                  <a:pt x="254126" y="158750"/>
                </a:lnTo>
              </a:path>
              <a:path w="406400" h="260350">
                <a:moveTo>
                  <a:pt x="266826" y="12573"/>
                </a:moveTo>
                <a:lnTo>
                  <a:pt x="273303" y="6096"/>
                </a:lnTo>
                <a:lnTo>
                  <a:pt x="279400" y="0"/>
                </a:lnTo>
                <a:lnTo>
                  <a:pt x="292353" y="6096"/>
                </a:lnTo>
                <a:lnTo>
                  <a:pt x="298450" y="12573"/>
                </a:lnTo>
                <a:lnTo>
                  <a:pt x="311022" y="18796"/>
                </a:lnTo>
                <a:lnTo>
                  <a:pt x="323976" y="31750"/>
                </a:lnTo>
                <a:lnTo>
                  <a:pt x="349250" y="56896"/>
                </a:lnTo>
                <a:lnTo>
                  <a:pt x="355726" y="75946"/>
                </a:lnTo>
                <a:lnTo>
                  <a:pt x="368300" y="88900"/>
                </a:lnTo>
                <a:lnTo>
                  <a:pt x="393826" y="126746"/>
                </a:lnTo>
                <a:lnTo>
                  <a:pt x="399922" y="139700"/>
                </a:lnTo>
                <a:lnTo>
                  <a:pt x="406400" y="158750"/>
                </a:lnTo>
                <a:lnTo>
                  <a:pt x="406400" y="171450"/>
                </a:lnTo>
                <a:lnTo>
                  <a:pt x="406400" y="203073"/>
                </a:lnTo>
                <a:lnTo>
                  <a:pt x="399922" y="215646"/>
                </a:lnTo>
                <a:lnTo>
                  <a:pt x="381253" y="234696"/>
                </a:lnTo>
                <a:lnTo>
                  <a:pt x="374776" y="247396"/>
                </a:lnTo>
                <a:lnTo>
                  <a:pt x="362203" y="2538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5273" y="2686685"/>
            <a:ext cx="57785" cy="38735"/>
          </a:xfrm>
          <a:custGeom>
            <a:avLst/>
            <a:gdLst/>
            <a:ahLst/>
            <a:cxnLst/>
            <a:rect l="l" t="t" r="r" b="b"/>
            <a:pathLst>
              <a:path w="57785" h="38735">
                <a:moveTo>
                  <a:pt x="0" y="0"/>
                </a:moveTo>
                <a:lnTo>
                  <a:pt x="12572" y="0"/>
                </a:lnTo>
                <a:lnTo>
                  <a:pt x="19050" y="0"/>
                </a:lnTo>
                <a:lnTo>
                  <a:pt x="25526" y="0"/>
                </a:lnTo>
                <a:lnTo>
                  <a:pt x="31750" y="6476"/>
                </a:lnTo>
                <a:lnTo>
                  <a:pt x="38226" y="6476"/>
                </a:lnTo>
              </a:path>
              <a:path w="57785" h="38735">
                <a:moveTo>
                  <a:pt x="44703" y="38226"/>
                </a:moveTo>
                <a:lnTo>
                  <a:pt x="57276" y="31750"/>
                </a:lnTo>
                <a:lnTo>
                  <a:pt x="44703" y="382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3674" y="2626486"/>
            <a:ext cx="190374" cy="15252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098800" y="2750439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0" y="0"/>
                </a:lnTo>
                <a:lnTo>
                  <a:pt x="6095" y="60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279524" y="2423413"/>
            <a:ext cx="9163050" cy="4197350"/>
            <a:chOff x="1279524" y="2423413"/>
            <a:chExt cx="9163050" cy="4197350"/>
          </a:xfrm>
        </p:grpSpPr>
        <p:sp>
          <p:nvSpPr>
            <p:cNvPr id="14" name="object 14"/>
            <p:cNvSpPr/>
            <p:nvPr/>
          </p:nvSpPr>
          <p:spPr>
            <a:xfrm>
              <a:off x="3924299" y="2458084"/>
              <a:ext cx="203200" cy="292735"/>
            </a:xfrm>
            <a:custGeom>
              <a:avLst/>
              <a:gdLst/>
              <a:ahLst/>
              <a:cxnLst/>
              <a:rect l="l" t="t" r="r" b="b"/>
              <a:pathLst>
                <a:path w="203200" h="292735">
                  <a:moveTo>
                    <a:pt x="0" y="0"/>
                  </a:moveTo>
                  <a:lnTo>
                    <a:pt x="0" y="19176"/>
                  </a:lnTo>
                  <a:lnTo>
                    <a:pt x="0" y="0"/>
                  </a:lnTo>
                  <a:lnTo>
                    <a:pt x="6096" y="38226"/>
                  </a:lnTo>
                  <a:lnTo>
                    <a:pt x="12573" y="57276"/>
                  </a:lnTo>
                  <a:lnTo>
                    <a:pt x="25146" y="101600"/>
                  </a:lnTo>
                  <a:lnTo>
                    <a:pt x="38100" y="120650"/>
                  </a:lnTo>
                  <a:lnTo>
                    <a:pt x="44323" y="139700"/>
                  </a:lnTo>
                  <a:lnTo>
                    <a:pt x="57276" y="152653"/>
                  </a:lnTo>
                  <a:lnTo>
                    <a:pt x="63373" y="165226"/>
                  </a:lnTo>
                  <a:lnTo>
                    <a:pt x="76326" y="190500"/>
                  </a:lnTo>
                  <a:lnTo>
                    <a:pt x="76326" y="196976"/>
                  </a:lnTo>
                  <a:lnTo>
                    <a:pt x="82423" y="196976"/>
                  </a:lnTo>
                  <a:lnTo>
                    <a:pt x="88900" y="196976"/>
                  </a:lnTo>
                  <a:lnTo>
                    <a:pt x="101473" y="184403"/>
                  </a:lnTo>
                  <a:lnTo>
                    <a:pt x="114173" y="184403"/>
                  </a:lnTo>
                  <a:lnTo>
                    <a:pt x="127126" y="184403"/>
                  </a:lnTo>
                  <a:lnTo>
                    <a:pt x="152273" y="190500"/>
                  </a:lnTo>
                  <a:lnTo>
                    <a:pt x="164846" y="203453"/>
                  </a:lnTo>
                  <a:lnTo>
                    <a:pt x="177800" y="209550"/>
                  </a:lnTo>
                  <a:lnTo>
                    <a:pt x="190500" y="222503"/>
                  </a:lnTo>
                  <a:lnTo>
                    <a:pt x="196976" y="235076"/>
                  </a:lnTo>
                  <a:lnTo>
                    <a:pt x="203073" y="247776"/>
                  </a:lnTo>
                  <a:lnTo>
                    <a:pt x="203073" y="260350"/>
                  </a:lnTo>
                  <a:lnTo>
                    <a:pt x="190500" y="273303"/>
                  </a:lnTo>
                  <a:lnTo>
                    <a:pt x="177800" y="279400"/>
                  </a:lnTo>
                  <a:lnTo>
                    <a:pt x="164846" y="285876"/>
                  </a:lnTo>
                  <a:lnTo>
                    <a:pt x="146176" y="285876"/>
                  </a:lnTo>
                  <a:lnTo>
                    <a:pt x="127126" y="292353"/>
                  </a:lnTo>
                  <a:lnTo>
                    <a:pt x="107950" y="292353"/>
                  </a:lnTo>
                  <a:lnTo>
                    <a:pt x="88900" y="292353"/>
                  </a:lnTo>
                  <a:lnTo>
                    <a:pt x="63373" y="279400"/>
                  </a:lnTo>
                  <a:lnTo>
                    <a:pt x="50800" y="279400"/>
                  </a:lnTo>
                  <a:lnTo>
                    <a:pt x="50800" y="273303"/>
                  </a:lnTo>
                  <a:lnTo>
                    <a:pt x="50800" y="2542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6897" y="2423413"/>
              <a:ext cx="311405" cy="15227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81577" y="2616834"/>
              <a:ext cx="698500" cy="139700"/>
            </a:xfrm>
            <a:custGeom>
              <a:avLst/>
              <a:gdLst/>
              <a:ahLst/>
              <a:cxnLst/>
              <a:rect l="l" t="t" r="r" b="b"/>
              <a:pathLst>
                <a:path w="698500" h="139700">
                  <a:moveTo>
                    <a:pt x="0" y="38226"/>
                  </a:moveTo>
                  <a:lnTo>
                    <a:pt x="0" y="44703"/>
                  </a:lnTo>
                  <a:lnTo>
                    <a:pt x="6096" y="57276"/>
                  </a:lnTo>
                  <a:lnTo>
                    <a:pt x="12573" y="69850"/>
                  </a:lnTo>
                  <a:lnTo>
                    <a:pt x="12573" y="89026"/>
                  </a:lnTo>
                  <a:lnTo>
                    <a:pt x="19050" y="101600"/>
                  </a:lnTo>
                  <a:lnTo>
                    <a:pt x="19050" y="108076"/>
                  </a:lnTo>
                  <a:lnTo>
                    <a:pt x="19050" y="120650"/>
                  </a:lnTo>
                  <a:lnTo>
                    <a:pt x="19050" y="133603"/>
                  </a:lnTo>
                  <a:lnTo>
                    <a:pt x="19050" y="139700"/>
                  </a:lnTo>
                </a:path>
                <a:path w="698500" h="139700">
                  <a:moveTo>
                    <a:pt x="577723" y="6476"/>
                  </a:moveTo>
                  <a:lnTo>
                    <a:pt x="583946" y="6476"/>
                  </a:lnTo>
                  <a:lnTo>
                    <a:pt x="596900" y="6476"/>
                  </a:lnTo>
                  <a:lnTo>
                    <a:pt x="602996" y="6476"/>
                  </a:lnTo>
                  <a:lnTo>
                    <a:pt x="615950" y="0"/>
                  </a:lnTo>
                  <a:lnTo>
                    <a:pt x="628523" y="0"/>
                  </a:lnTo>
                  <a:lnTo>
                    <a:pt x="641096" y="0"/>
                  </a:lnTo>
                  <a:lnTo>
                    <a:pt x="653669" y="0"/>
                  </a:lnTo>
                  <a:lnTo>
                    <a:pt x="660146" y="0"/>
                  </a:lnTo>
                </a:path>
                <a:path w="698500" h="139700">
                  <a:moveTo>
                    <a:pt x="609473" y="76326"/>
                  </a:moveTo>
                  <a:lnTo>
                    <a:pt x="615950" y="82803"/>
                  </a:lnTo>
                  <a:lnTo>
                    <a:pt x="609473" y="76326"/>
                  </a:lnTo>
                  <a:lnTo>
                    <a:pt x="622046" y="82803"/>
                  </a:lnTo>
                  <a:lnTo>
                    <a:pt x="628523" y="82803"/>
                  </a:lnTo>
                  <a:lnTo>
                    <a:pt x="634619" y="82803"/>
                  </a:lnTo>
                  <a:lnTo>
                    <a:pt x="647573" y="82803"/>
                  </a:lnTo>
                  <a:lnTo>
                    <a:pt x="660146" y="76326"/>
                  </a:lnTo>
                  <a:lnTo>
                    <a:pt x="672846" y="76326"/>
                  </a:lnTo>
                  <a:lnTo>
                    <a:pt x="685800" y="69850"/>
                  </a:lnTo>
                  <a:lnTo>
                    <a:pt x="698373" y="637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1074" y="2550159"/>
              <a:ext cx="234951" cy="2033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89422" y="2699638"/>
              <a:ext cx="3587750" cy="1543050"/>
            </a:xfrm>
            <a:custGeom>
              <a:avLst/>
              <a:gdLst/>
              <a:ahLst/>
              <a:cxnLst/>
              <a:rect l="l" t="t" r="r" b="b"/>
              <a:pathLst>
                <a:path w="3587750" h="1543050">
                  <a:moveTo>
                    <a:pt x="6476" y="12700"/>
                  </a:moveTo>
                  <a:lnTo>
                    <a:pt x="6476" y="6223"/>
                  </a:lnTo>
                  <a:lnTo>
                    <a:pt x="6476" y="0"/>
                  </a:lnTo>
                  <a:lnTo>
                    <a:pt x="0" y="0"/>
                  </a:lnTo>
                </a:path>
                <a:path w="3587750" h="1543050">
                  <a:moveTo>
                    <a:pt x="2844673" y="1447546"/>
                  </a:moveTo>
                  <a:lnTo>
                    <a:pt x="2851150" y="1441450"/>
                  </a:lnTo>
                  <a:lnTo>
                    <a:pt x="2863850" y="1441450"/>
                  </a:lnTo>
                  <a:lnTo>
                    <a:pt x="2870327" y="1441450"/>
                  </a:lnTo>
                  <a:lnTo>
                    <a:pt x="2876804" y="1434973"/>
                  </a:lnTo>
                  <a:lnTo>
                    <a:pt x="2889377" y="1434973"/>
                  </a:lnTo>
                  <a:lnTo>
                    <a:pt x="2901950" y="1434973"/>
                  </a:lnTo>
                  <a:lnTo>
                    <a:pt x="2914523" y="1434973"/>
                  </a:lnTo>
                  <a:lnTo>
                    <a:pt x="2933700" y="1434973"/>
                  </a:lnTo>
                  <a:lnTo>
                    <a:pt x="2940177" y="1434973"/>
                  </a:lnTo>
                  <a:lnTo>
                    <a:pt x="2946654" y="1434973"/>
                  </a:lnTo>
                </a:path>
                <a:path w="3587750" h="1543050">
                  <a:moveTo>
                    <a:pt x="2876804" y="1492250"/>
                  </a:moveTo>
                  <a:lnTo>
                    <a:pt x="2889377" y="1492250"/>
                  </a:lnTo>
                  <a:lnTo>
                    <a:pt x="2876804" y="1492250"/>
                  </a:lnTo>
                  <a:lnTo>
                    <a:pt x="2901950" y="1492250"/>
                  </a:lnTo>
                  <a:lnTo>
                    <a:pt x="2908427" y="1492250"/>
                  </a:lnTo>
                  <a:lnTo>
                    <a:pt x="2933700" y="1492250"/>
                  </a:lnTo>
                  <a:lnTo>
                    <a:pt x="2946654" y="1485773"/>
                  </a:lnTo>
                  <a:lnTo>
                    <a:pt x="2952750" y="1485773"/>
                  </a:lnTo>
                </a:path>
                <a:path w="3587750" h="1543050">
                  <a:moveTo>
                    <a:pt x="3149600" y="1333500"/>
                  </a:moveTo>
                  <a:lnTo>
                    <a:pt x="3143123" y="1339596"/>
                  </a:lnTo>
                  <a:lnTo>
                    <a:pt x="3143123" y="1358646"/>
                  </a:lnTo>
                  <a:lnTo>
                    <a:pt x="3137027" y="1371600"/>
                  </a:lnTo>
                  <a:lnTo>
                    <a:pt x="3137027" y="1390396"/>
                  </a:lnTo>
                  <a:lnTo>
                    <a:pt x="3137027" y="1403350"/>
                  </a:lnTo>
                  <a:lnTo>
                    <a:pt x="3137027" y="1422400"/>
                  </a:lnTo>
                  <a:lnTo>
                    <a:pt x="3137027" y="1434973"/>
                  </a:lnTo>
                  <a:lnTo>
                    <a:pt x="3143123" y="1466723"/>
                  </a:lnTo>
                  <a:lnTo>
                    <a:pt x="3149600" y="1473200"/>
                  </a:lnTo>
                  <a:lnTo>
                    <a:pt x="3156077" y="1485773"/>
                  </a:lnTo>
                  <a:lnTo>
                    <a:pt x="3162300" y="1498346"/>
                  </a:lnTo>
                  <a:lnTo>
                    <a:pt x="3175254" y="1511300"/>
                  </a:lnTo>
                  <a:lnTo>
                    <a:pt x="3181350" y="1517396"/>
                  </a:lnTo>
                  <a:lnTo>
                    <a:pt x="3187827" y="1517396"/>
                  </a:lnTo>
                  <a:lnTo>
                    <a:pt x="3194304" y="1517396"/>
                  </a:lnTo>
                  <a:lnTo>
                    <a:pt x="3200400" y="1517396"/>
                  </a:lnTo>
                  <a:lnTo>
                    <a:pt x="3206877" y="1517396"/>
                  </a:lnTo>
                  <a:lnTo>
                    <a:pt x="3212973" y="1517396"/>
                  </a:lnTo>
                  <a:lnTo>
                    <a:pt x="3212973" y="1504823"/>
                  </a:lnTo>
                  <a:lnTo>
                    <a:pt x="3219450" y="1504823"/>
                  </a:lnTo>
                  <a:lnTo>
                    <a:pt x="3219450" y="1498346"/>
                  </a:lnTo>
                  <a:lnTo>
                    <a:pt x="3219450" y="1504823"/>
                  </a:lnTo>
                  <a:lnTo>
                    <a:pt x="3225927" y="1511300"/>
                  </a:lnTo>
                  <a:lnTo>
                    <a:pt x="3232023" y="1517396"/>
                  </a:lnTo>
                  <a:lnTo>
                    <a:pt x="3238500" y="1523873"/>
                  </a:lnTo>
                  <a:lnTo>
                    <a:pt x="3251200" y="1530350"/>
                  </a:lnTo>
                  <a:lnTo>
                    <a:pt x="3264154" y="1536573"/>
                  </a:lnTo>
                  <a:lnTo>
                    <a:pt x="3270250" y="1543050"/>
                  </a:lnTo>
                  <a:lnTo>
                    <a:pt x="3283204" y="1543050"/>
                  </a:lnTo>
                  <a:lnTo>
                    <a:pt x="3301873" y="1543050"/>
                  </a:lnTo>
                  <a:lnTo>
                    <a:pt x="3314827" y="1536573"/>
                  </a:lnTo>
                  <a:lnTo>
                    <a:pt x="3321050" y="1530350"/>
                  </a:lnTo>
                  <a:lnTo>
                    <a:pt x="3327527" y="1523873"/>
                  </a:lnTo>
                  <a:lnTo>
                    <a:pt x="3327527" y="1517396"/>
                  </a:lnTo>
                  <a:lnTo>
                    <a:pt x="3327527" y="1504823"/>
                  </a:lnTo>
                  <a:lnTo>
                    <a:pt x="3314827" y="1485773"/>
                  </a:lnTo>
                  <a:lnTo>
                    <a:pt x="3301873" y="1473200"/>
                  </a:lnTo>
                  <a:lnTo>
                    <a:pt x="3289300" y="1460246"/>
                  </a:lnTo>
                  <a:lnTo>
                    <a:pt x="3276727" y="1454023"/>
                  </a:lnTo>
                  <a:lnTo>
                    <a:pt x="3264154" y="1441450"/>
                  </a:lnTo>
                  <a:lnTo>
                    <a:pt x="3251200" y="1428496"/>
                  </a:lnTo>
                  <a:lnTo>
                    <a:pt x="3245104" y="1428496"/>
                  </a:lnTo>
                  <a:lnTo>
                    <a:pt x="3245104" y="1422400"/>
                  </a:lnTo>
                </a:path>
                <a:path w="3587750" h="1543050">
                  <a:moveTo>
                    <a:pt x="3353054" y="1238123"/>
                  </a:moveTo>
                  <a:lnTo>
                    <a:pt x="3353054" y="1231646"/>
                  </a:lnTo>
                  <a:lnTo>
                    <a:pt x="3359150" y="1231646"/>
                  </a:lnTo>
                  <a:lnTo>
                    <a:pt x="3371723" y="1225423"/>
                  </a:lnTo>
                  <a:lnTo>
                    <a:pt x="3384677" y="1225423"/>
                  </a:lnTo>
                  <a:lnTo>
                    <a:pt x="3403854" y="1218946"/>
                  </a:lnTo>
                  <a:lnTo>
                    <a:pt x="3409950" y="1218946"/>
                  </a:lnTo>
                  <a:lnTo>
                    <a:pt x="3422904" y="1218946"/>
                  </a:lnTo>
                  <a:lnTo>
                    <a:pt x="3429000" y="1218946"/>
                  </a:lnTo>
                  <a:lnTo>
                    <a:pt x="3435477" y="1218946"/>
                  </a:lnTo>
                </a:path>
                <a:path w="3587750" h="1543050">
                  <a:moveTo>
                    <a:pt x="3371723" y="1238123"/>
                  </a:moveTo>
                  <a:lnTo>
                    <a:pt x="3365627" y="1250696"/>
                  </a:lnTo>
                  <a:lnTo>
                    <a:pt x="3371723" y="1238123"/>
                  </a:lnTo>
                  <a:lnTo>
                    <a:pt x="3365627" y="1263650"/>
                  </a:lnTo>
                  <a:lnTo>
                    <a:pt x="3371723" y="1269746"/>
                  </a:lnTo>
                  <a:lnTo>
                    <a:pt x="3378200" y="1282700"/>
                  </a:lnTo>
                  <a:lnTo>
                    <a:pt x="3384677" y="1295273"/>
                  </a:lnTo>
                  <a:lnTo>
                    <a:pt x="3390900" y="1301750"/>
                  </a:lnTo>
                  <a:lnTo>
                    <a:pt x="3403854" y="1314450"/>
                  </a:lnTo>
                  <a:lnTo>
                    <a:pt x="3409950" y="1320546"/>
                  </a:lnTo>
                  <a:lnTo>
                    <a:pt x="3422904" y="1327023"/>
                  </a:lnTo>
                  <a:lnTo>
                    <a:pt x="3429000" y="1327023"/>
                  </a:lnTo>
                  <a:lnTo>
                    <a:pt x="3441573" y="1327023"/>
                  </a:lnTo>
                  <a:lnTo>
                    <a:pt x="3441573" y="1320546"/>
                  </a:lnTo>
                </a:path>
                <a:path w="3587750" h="1543050">
                  <a:moveTo>
                    <a:pt x="3467100" y="1257173"/>
                  </a:moveTo>
                  <a:lnTo>
                    <a:pt x="3467100" y="1269746"/>
                  </a:lnTo>
                  <a:lnTo>
                    <a:pt x="3467100" y="1257173"/>
                  </a:lnTo>
                  <a:lnTo>
                    <a:pt x="3467100" y="1276223"/>
                  </a:lnTo>
                  <a:lnTo>
                    <a:pt x="3467100" y="1295273"/>
                  </a:lnTo>
                  <a:lnTo>
                    <a:pt x="3467100" y="1301750"/>
                  </a:lnTo>
                  <a:lnTo>
                    <a:pt x="3467100" y="1314450"/>
                  </a:lnTo>
                  <a:lnTo>
                    <a:pt x="3473704" y="1320546"/>
                  </a:lnTo>
                  <a:lnTo>
                    <a:pt x="3479800" y="1320546"/>
                  </a:lnTo>
                  <a:lnTo>
                    <a:pt x="3486277" y="1320546"/>
                  </a:lnTo>
                </a:path>
                <a:path w="3587750" h="1543050">
                  <a:moveTo>
                    <a:pt x="3511804" y="1218946"/>
                  </a:moveTo>
                  <a:lnTo>
                    <a:pt x="3517900" y="1212850"/>
                  </a:lnTo>
                  <a:lnTo>
                    <a:pt x="3524377" y="1212850"/>
                  </a:lnTo>
                  <a:lnTo>
                    <a:pt x="3536950" y="1212850"/>
                  </a:lnTo>
                  <a:lnTo>
                    <a:pt x="3543427" y="1212850"/>
                  </a:lnTo>
                  <a:lnTo>
                    <a:pt x="3549650" y="1212850"/>
                  </a:lnTo>
                  <a:lnTo>
                    <a:pt x="3556127" y="1218946"/>
                  </a:lnTo>
                  <a:lnTo>
                    <a:pt x="3562604" y="1218946"/>
                  </a:lnTo>
                  <a:lnTo>
                    <a:pt x="3568700" y="1225423"/>
                  </a:lnTo>
                  <a:lnTo>
                    <a:pt x="3575177" y="1244600"/>
                  </a:lnTo>
                  <a:lnTo>
                    <a:pt x="3581654" y="1257173"/>
                  </a:lnTo>
                  <a:lnTo>
                    <a:pt x="3581654" y="1269746"/>
                  </a:lnTo>
                  <a:lnTo>
                    <a:pt x="3581654" y="1282700"/>
                  </a:lnTo>
                  <a:lnTo>
                    <a:pt x="3587750" y="1301750"/>
                  </a:lnTo>
                  <a:lnTo>
                    <a:pt x="3587750" y="1314450"/>
                  </a:lnTo>
                  <a:lnTo>
                    <a:pt x="3587750" y="1320546"/>
                  </a:lnTo>
                  <a:lnTo>
                    <a:pt x="3581654" y="1333500"/>
                  </a:lnTo>
                  <a:lnTo>
                    <a:pt x="3575177" y="1339596"/>
                  </a:lnTo>
                  <a:lnTo>
                    <a:pt x="3568700" y="1339596"/>
                  </a:lnTo>
                  <a:lnTo>
                    <a:pt x="3562604" y="1333500"/>
                  </a:lnTo>
                  <a:lnTo>
                    <a:pt x="3556127" y="1327023"/>
                  </a:lnTo>
                  <a:lnTo>
                    <a:pt x="3549650" y="132054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9120" y="4099559"/>
              <a:ext cx="146178" cy="1587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45500" y="4286885"/>
              <a:ext cx="787400" cy="26034"/>
            </a:xfrm>
            <a:custGeom>
              <a:avLst/>
              <a:gdLst/>
              <a:ahLst/>
              <a:cxnLst/>
              <a:rect l="l" t="t" r="r" b="b"/>
              <a:pathLst>
                <a:path w="787400" h="26035">
                  <a:moveTo>
                    <a:pt x="0" y="25653"/>
                  </a:moveTo>
                  <a:lnTo>
                    <a:pt x="6223" y="25653"/>
                  </a:lnTo>
                  <a:lnTo>
                    <a:pt x="31750" y="25653"/>
                  </a:lnTo>
                  <a:lnTo>
                    <a:pt x="56896" y="19176"/>
                  </a:lnTo>
                  <a:lnTo>
                    <a:pt x="120650" y="19176"/>
                  </a:lnTo>
                  <a:lnTo>
                    <a:pt x="158750" y="19176"/>
                  </a:lnTo>
                  <a:lnTo>
                    <a:pt x="247776" y="19176"/>
                  </a:lnTo>
                  <a:lnTo>
                    <a:pt x="304546" y="19176"/>
                  </a:lnTo>
                  <a:lnTo>
                    <a:pt x="419100" y="12953"/>
                  </a:lnTo>
                  <a:lnTo>
                    <a:pt x="482473" y="12953"/>
                  </a:lnTo>
                  <a:lnTo>
                    <a:pt x="546226" y="6476"/>
                  </a:lnTo>
                  <a:lnTo>
                    <a:pt x="609473" y="6476"/>
                  </a:lnTo>
                  <a:lnTo>
                    <a:pt x="660273" y="0"/>
                  </a:lnTo>
                  <a:lnTo>
                    <a:pt x="736600" y="0"/>
                  </a:lnTo>
                  <a:lnTo>
                    <a:pt x="761746" y="0"/>
                  </a:lnTo>
                  <a:lnTo>
                    <a:pt x="774826" y="0"/>
                  </a:lnTo>
                  <a:lnTo>
                    <a:pt x="780923" y="0"/>
                  </a:lnTo>
                  <a:lnTo>
                    <a:pt x="78740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77197" y="4556759"/>
              <a:ext cx="82805" cy="636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5797" y="4505959"/>
              <a:ext cx="133478" cy="1652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8451" y="4378959"/>
              <a:ext cx="272797" cy="1460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035922" y="4248785"/>
              <a:ext cx="1359535" cy="699135"/>
            </a:xfrm>
            <a:custGeom>
              <a:avLst/>
              <a:gdLst/>
              <a:ahLst/>
              <a:cxnLst/>
              <a:rect l="l" t="t" r="r" b="b"/>
              <a:pathLst>
                <a:path w="1359534" h="699135">
                  <a:moveTo>
                    <a:pt x="6476" y="51053"/>
                  </a:moveTo>
                  <a:lnTo>
                    <a:pt x="0" y="51053"/>
                  </a:lnTo>
                  <a:lnTo>
                    <a:pt x="0" y="57276"/>
                  </a:lnTo>
                  <a:lnTo>
                    <a:pt x="0" y="63753"/>
                  </a:lnTo>
                  <a:lnTo>
                    <a:pt x="0" y="76326"/>
                  </a:lnTo>
                  <a:lnTo>
                    <a:pt x="0" y="88900"/>
                  </a:lnTo>
                  <a:lnTo>
                    <a:pt x="6476" y="95376"/>
                  </a:lnTo>
                  <a:lnTo>
                    <a:pt x="12573" y="107950"/>
                  </a:lnTo>
                  <a:lnTo>
                    <a:pt x="19050" y="114426"/>
                  </a:lnTo>
                  <a:lnTo>
                    <a:pt x="25526" y="120903"/>
                  </a:lnTo>
                  <a:lnTo>
                    <a:pt x="38226" y="120903"/>
                  </a:lnTo>
                  <a:lnTo>
                    <a:pt x="44703" y="127000"/>
                  </a:lnTo>
                  <a:lnTo>
                    <a:pt x="57276" y="127000"/>
                  </a:lnTo>
                  <a:lnTo>
                    <a:pt x="82423" y="127000"/>
                  </a:lnTo>
                  <a:lnTo>
                    <a:pt x="101600" y="127000"/>
                  </a:lnTo>
                  <a:lnTo>
                    <a:pt x="133603" y="114426"/>
                  </a:lnTo>
                  <a:lnTo>
                    <a:pt x="152273" y="107950"/>
                  </a:lnTo>
                  <a:lnTo>
                    <a:pt x="196976" y="101853"/>
                  </a:lnTo>
                  <a:lnTo>
                    <a:pt x="222503" y="95376"/>
                  </a:lnTo>
                  <a:lnTo>
                    <a:pt x="247650" y="88900"/>
                  </a:lnTo>
                  <a:lnTo>
                    <a:pt x="273303" y="82803"/>
                  </a:lnTo>
                  <a:lnTo>
                    <a:pt x="336676" y="76326"/>
                  </a:lnTo>
                  <a:lnTo>
                    <a:pt x="374776" y="69850"/>
                  </a:lnTo>
                  <a:lnTo>
                    <a:pt x="413003" y="63753"/>
                  </a:lnTo>
                  <a:lnTo>
                    <a:pt x="451103" y="63753"/>
                  </a:lnTo>
                  <a:lnTo>
                    <a:pt x="495426" y="57276"/>
                  </a:lnTo>
                  <a:lnTo>
                    <a:pt x="584326" y="44576"/>
                  </a:lnTo>
                  <a:lnTo>
                    <a:pt x="635000" y="38100"/>
                  </a:lnTo>
                  <a:lnTo>
                    <a:pt x="679703" y="32003"/>
                  </a:lnTo>
                  <a:lnTo>
                    <a:pt x="774700" y="25526"/>
                  </a:lnTo>
                  <a:lnTo>
                    <a:pt x="812926" y="19050"/>
                  </a:lnTo>
                  <a:lnTo>
                    <a:pt x="895350" y="12953"/>
                  </a:lnTo>
                  <a:lnTo>
                    <a:pt x="926973" y="6476"/>
                  </a:lnTo>
                  <a:lnTo>
                    <a:pt x="996823" y="0"/>
                  </a:lnTo>
                  <a:lnTo>
                    <a:pt x="1028953" y="0"/>
                  </a:lnTo>
                  <a:lnTo>
                    <a:pt x="1098803" y="0"/>
                  </a:lnTo>
                  <a:lnTo>
                    <a:pt x="1123950" y="0"/>
                  </a:lnTo>
                  <a:lnTo>
                    <a:pt x="1155573" y="0"/>
                  </a:lnTo>
                  <a:lnTo>
                    <a:pt x="1181227" y="0"/>
                  </a:lnTo>
                  <a:lnTo>
                    <a:pt x="1206753" y="6476"/>
                  </a:lnTo>
                  <a:lnTo>
                    <a:pt x="1251077" y="6476"/>
                  </a:lnTo>
                  <a:lnTo>
                    <a:pt x="1263650" y="12953"/>
                  </a:lnTo>
                  <a:lnTo>
                    <a:pt x="1295273" y="19050"/>
                  </a:lnTo>
                  <a:lnTo>
                    <a:pt x="1308227" y="19050"/>
                  </a:lnTo>
                  <a:lnTo>
                    <a:pt x="1327403" y="25526"/>
                  </a:lnTo>
                  <a:lnTo>
                    <a:pt x="1333500" y="25526"/>
                  </a:lnTo>
                  <a:lnTo>
                    <a:pt x="1333500" y="32003"/>
                  </a:lnTo>
                  <a:lnTo>
                    <a:pt x="1339977" y="32003"/>
                  </a:lnTo>
                  <a:lnTo>
                    <a:pt x="1339977" y="38100"/>
                  </a:lnTo>
                  <a:lnTo>
                    <a:pt x="1346453" y="38100"/>
                  </a:lnTo>
                  <a:lnTo>
                    <a:pt x="1346453" y="44576"/>
                  </a:lnTo>
                  <a:lnTo>
                    <a:pt x="1346453" y="51053"/>
                  </a:lnTo>
                  <a:lnTo>
                    <a:pt x="1346453" y="88900"/>
                  </a:lnTo>
                  <a:lnTo>
                    <a:pt x="1352550" y="88900"/>
                  </a:lnTo>
                  <a:lnTo>
                    <a:pt x="1352550" y="127000"/>
                  </a:lnTo>
                  <a:lnTo>
                    <a:pt x="1359027" y="133476"/>
                  </a:lnTo>
                  <a:lnTo>
                    <a:pt x="1359027" y="196850"/>
                  </a:lnTo>
                  <a:lnTo>
                    <a:pt x="1352550" y="216026"/>
                  </a:lnTo>
                  <a:lnTo>
                    <a:pt x="1352550" y="222503"/>
                  </a:lnTo>
                  <a:lnTo>
                    <a:pt x="1352550" y="228600"/>
                  </a:lnTo>
                  <a:lnTo>
                    <a:pt x="1352550" y="241553"/>
                  </a:lnTo>
                  <a:lnTo>
                    <a:pt x="1346453" y="260603"/>
                  </a:lnTo>
                  <a:lnTo>
                    <a:pt x="1346453" y="266700"/>
                  </a:lnTo>
                  <a:lnTo>
                    <a:pt x="1346453" y="279653"/>
                  </a:lnTo>
                  <a:lnTo>
                    <a:pt x="1339977" y="285876"/>
                  </a:lnTo>
                  <a:lnTo>
                    <a:pt x="1339977" y="298450"/>
                  </a:lnTo>
                  <a:lnTo>
                    <a:pt x="1333500" y="311403"/>
                  </a:lnTo>
                  <a:lnTo>
                    <a:pt x="1333500" y="317500"/>
                  </a:lnTo>
                  <a:lnTo>
                    <a:pt x="1320800" y="343026"/>
                  </a:lnTo>
                  <a:lnTo>
                    <a:pt x="1314323" y="355600"/>
                  </a:lnTo>
                  <a:lnTo>
                    <a:pt x="1301750" y="374776"/>
                  </a:lnTo>
                  <a:lnTo>
                    <a:pt x="1295273" y="387350"/>
                  </a:lnTo>
                  <a:lnTo>
                    <a:pt x="1282700" y="412876"/>
                  </a:lnTo>
                  <a:lnTo>
                    <a:pt x="1276603" y="425450"/>
                  </a:lnTo>
                  <a:lnTo>
                    <a:pt x="1263650" y="438403"/>
                  </a:lnTo>
                  <a:lnTo>
                    <a:pt x="1257553" y="451103"/>
                  </a:lnTo>
                  <a:lnTo>
                    <a:pt x="1251077" y="470153"/>
                  </a:lnTo>
                  <a:lnTo>
                    <a:pt x="1244600" y="495300"/>
                  </a:lnTo>
                  <a:lnTo>
                    <a:pt x="1238377" y="508253"/>
                  </a:lnTo>
                  <a:lnTo>
                    <a:pt x="1225423" y="540003"/>
                  </a:lnTo>
                  <a:lnTo>
                    <a:pt x="1225423" y="552576"/>
                  </a:lnTo>
                  <a:lnTo>
                    <a:pt x="1219327" y="565150"/>
                  </a:lnTo>
                  <a:lnTo>
                    <a:pt x="1212850" y="596900"/>
                  </a:lnTo>
                  <a:lnTo>
                    <a:pt x="1212850" y="609853"/>
                  </a:lnTo>
                  <a:lnTo>
                    <a:pt x="1212850" y="622426"/>
                  </a:lnTo>
                  <a:lnTo>
                    <a:pt x="1212850" y="635000"/>
                  </a:lnTo>
                  <a:lnTo>
                    <a:pt x="1212850" y="647953"/>
                  </a:lnTo>
                  <a:lnTo>
                    <a:pt x="1212850" y="660526"/>
                  </a:lnTo>
                  <a:lnTo>
                    <a:pt x="1219327" y="667003"/>
                  </a:lnTo>
                  <a:lnTo>
                    <a:pt x="1219327" y="673226"/>
                  </a:lnTo>
                  <a:lnTo>
                    <a:pt x="1219327" y="685800"/>
                  </a:lnTo>
                  <a:lnTo>
                    <a:pt x="1225423" y="685800"/>
                  </a:lnTo>
                  <a:lnTo>
                    <a:pt x="1225423" y="698753"/>
                  </a:lnTo>
                  <a:lnTo>
                    <a:pt x="1219327" y="698753"/>
                  </a:lnTo>
                  <a:lnTo>
                    <a:pt x="1212850" y="6987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44251" y="4861686"/>
              <a:ext cx="152274" cy="1334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1697" y="2658109"/>
              <a:ext cx="6045074" cy="15941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0101" y="4410963"/>
              <a:ext cx="368301" cy="26670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80350" y="4553711"/>
              <a:ext cx="1530350" cy="1003300"/>
            </a:xfrm>
            <a:custGeom>
              <a:avLst/>
              <a:gdLst/>
              <a:ahLst/>
              <a:cxnLst/>
              <a:rect l="l" t="t" r="r" b="b"/>
              <a:pathLst>
                <a:path w="1530350" h="1003300">
                  <a:moveTo>
                    <a:pt x="0" y="0"/>
                  </a:moveTo>
                  <a:lnTo>
                    <a:pt x="6476" y="0"/>
                  </a:lnTo>
                  <a:lnTo>
                    <a:pt x="0" y="0"/>
                  </a:lnTo>
                  <a:lnTo>
                    <a:pt x="12573" y="0"/>
                  </a:lnTo>
                  <a:lnTo>
                    <a:pt x="19050" y="0"/>
                  </a:lnTo>
                  <a:lnTo>
                    <a:pt x="38100" y="0"/>
                  </a:lnTo>
                  <a:lnTo>
                    <a:pt x="44323" y="0"/>
                  </a:lnTo>
                  <a:lnTo>
                    <a:pt x="50800" y="0"/>
                  </a:lnTo>
                </a:path>
                <a:path w="1530350" h="1003300">
                  <a:moveTo>
                    <a:pt x="0" y="63373"/>
                  </a:moveTo>
                  <a:lnTo>
                    <a:pt x="0" y="69850"/>
                  </a:lnTo>
                  <a:lnTo>
                    <a:pt x="0" y="76326"/>
                  </a:lnTo>
                  <a:lnTo>
                    <a:pt x="12573" y="76326"/>
                  </a:lnTo>
                  <a:lnTo>
                    <a:pt x="19050" y="76326"/>
                  </a:lnTo>
                  <a:lnTo>
                    <a:pt x="38100" y="76326"/>
                  </a:lnTo>
                  <a:lnTo>
                    <a:pt x="44323" y="76326"/>
                  </a:lnTo>
                </a:path>
                <a:path w="1530350" h="1003300">
                  <a:moveTo>
                    <a:pt x="1136523" y="711326"/>
                  </a:moveTo>
                  <a:lnTo>
                    <a:pt x="1162050" y="711326"/>
                  </a:lnTo>
                  <a:lnTo>
                    <a:pt x="1136523" y="711326"/>
                  </a:lnTo>
                  <a:lnTo>
                    <a:pt x="1174623" y="711326"/>
                  </a:lnTo>
                  <a:lnTo>
                    <a:pt x="1187323" y="704850"/>
                  </a:lnTo>
                  <a:lnTo>
                    <a:pt x="1193800" y="704850"/>
                  </a:lnTo>
                  <a:lnTo>
                    <a:pt x="1206373" y="704850"/>
                  </a:lnTo>
                  <a:lnTo>
                    <a:pt x="1219327" y="704850"/>
                  </a:lnTo>
                </a:path>
                <a:path w="1530350" h="1003300">
                  <a:moveTo>
                    <a:pt x="1174623" y="787272"/>
                  </a:moveTo>
                  <a:lnTo>
                    <a:pt x="1193800" y="793750"/>
                  </a:lnTo>
                  <a:lnTo>
                    <a:pt x="1206373" y="793750"/>
                  </a:lnTo>
                  <a:lnTo>
                    <a:pt x="1212850" y="793750"/>
                  </a:lnTo>
                  <a:lnTo>
                    <a:pt x="1225423" y="793750"/>
                  </a:lnTo>
                </a:path>
                <a:path w="1530350" h="1003300">
                  <a:moveTo>
                    <a:pt x="1498727" y="730376"/>
                  </a:moveTo>
                  <a:lnTo>
                    <a:pt x="1498727" y="723900"/>
                  </a:lnTo>
                  <a:lnTo>
                    <a:pt x="1498727" y="730376"/>
                  </a:lnTo>
                  <a:lnTo>
                    <a:pt x="1498727" y="717422"/>
                  </a:lnTo>
                  <a:lnTo>
                    <a:pt x="1498727" y="711326"/>
                  </a:lnTo>
                  <a:lnTo>
                    <a:pt x="1485773" y="704850"/>
                  </a:lnTo>
                  <a:lnTo>
                    <a:pt x="1479550" y="698372"/>
                  </a:lnTo>
                  <a:lnTo>
                    <a:pt x="1466596" y="704850"/>
                  </a:lnTo>
                  <a:lnTo>
                    <a:pt x="1454023" y="711326"/>
                  </a:lnTo>
                  <a:lnTo>
                    <a:pt x="1447927" y="717422"/>
                  </a:lnTo>
                  <a:lnTo>
                    <a:pt x="1422400" y="743076"/>
                  </a:lnTo>
                  <a:lnTo>
                    <a:pt x="1409700" y="755650"/>
                  </a:lnTo>
                  <a:lnTo>
                    <a:pt x="1403223" y="768222"/>
                  </a:lnTo>
                  <a:lnTo>
                    <a:pt x="1396746" y="781176"/>
                  </a:lnTo>
                  <a:lnTo>
                    <a:pt x="1396746" y="793750"/>
                  </a:lnTo>
                  <a:lnTo>
                    <a:pt x="1396746" y="806322"/>
                  </a:lnTo>
                  <a:lnTo>
                    <a:pt x="1403223" y="812800"/>
                  </a:lnTo>
                  <a:lnTo>
                    <a:pt x="1409700" y="812800"/>
                  </a:lnTo>
                  <a:lnTo>
                    <a:pt x="1415923" y="819276"/>
                  </a:lnTo>
                  <a:lnTo>
                    <a:pt x="1428877" y="819276"/>
                  </a:lnTo>
                  <a:lnTo>
                    <a:pt x="1441450" y="812800"/>
                  </a:lnTo>
                  <a:lnTo>
                    <a:pt x="1454023" y="806322"/>
                  </a:lnTo>
                  <a:lnTo>
                    <a:pt x="1479550" y="793750"/>
                  </a:lnTo>
                  <a:lnTo>
                    <a:pt x="1485773" y="781176"/>
                  </a:lnTo>
                  <a:lnTo>
                    <a:pt x="1492250" y="774700"/>
                  </a:lnTo>
                  <a:lnTo>
                    <a:pt x="1492250" y="768222"/>
                  </a:lnTo>
                  <a:lnTo>
                    <a:pt x="1498727" y="762126"/>
                  </a:lnTo>
                  <a:lnTo>
                    <a:pt x="1498727" y="755650"/>
                  </a:lnTo>
                  <a:lnTo>
                    <a:pt x="1498727" y="762126"/>
                  </a:lnTo>
                  <a:lnTo>
                    <a:pt x="1504823" y="787272"/>
                  </a:lnTo>
                  <a:lnTo>
                    <a:pt x="1504823" y="806322"/>
                  </a:lnTo>
                  <a:lnTo>
                    <a:pt x="1511300" y="851026"/>
                  </a:lnTo>
                  <a:lnTo>
                    <a:pt x="1517777" y="870076"/>
                  </a:lnTo>
                  <a:lnTo>
                    <a:pt x="1523873" y="920876"/>
                  </a:lnTo>
                  <a:lnTo>
                    <a:pt x="1523873" y="939926"/>
                  </a:lnTo>
                  <a:lnTo>
                    <a:pt x="1530350" y="958976"/>
                  </a:lnTo>
                  <a:lnTo>
                    <a:pt x="1530350" y="971676"/>
                  </a:lnTo>
                  <a:lnTo>
                    <a:pt x="1530350" y="984250"/>
                  </a:lnTo>
                  <a:lnTo>
                    <a:pt x="1523873" y="1003300"/>
                  </a:lnTo>
                  <a:lnTo>
                    <a:pt x="1517777" y="1003300"/>
                  </a:lnTo>
                  <a:lnTo>
                    <a:pt x="1504823" y="1003300"/>
                  </a:lnTo>
                  <a:lnTo>
                    <a:pt x="1498727" y="1003300"/>
                  </a:lnTo>
                  <a:lnTo>
                    <a:pt x="1485773" y="996822"/>
                  </a:lnTo>
                  <a:lnTo>
                    <a:pt x="1479550" y="990726"/>
                  </a:lnTo>
                  <a:lnTo>
                    <a:pt x="1466596" y="984250"/>
                  </a:lnTo>
                  <a:lnTo>
                    <a:pt x="1447927" y="965072"/>
                  </a:lnTo>
                  <a:lnTo>
                    <a:pt x="1434973" y="952500"/>
                  </a:lnTo>
                  <a:lnTo>
                    <a:pt x="1422400" y="933450"/>
                  </a:lnTo>
                  <a:lnTo>
                    <a:pt x="1415923" y="920876"/>
                  </a:lnTo>
                  <a:lnTo>
                    <a:pt x="1409700" y="901826"/>
                  </a:lnTo>
                  <a:lnTo>
                    <a:pt x="1409700" y="8891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14974" y="4410963"/>
              <a:ext cx="3740024" cy="21970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41772" y="5956960"/>
              <a:ext cx="146685" cy="305435"/>
            </a:xfrm>
            <a:custGeom>
              <a:avLst/>
              <a:gdLst/>
              <a:ahLst/>
              <a:cxnLst/>
              <a:rect l="l" t="t" r="r" b="b"/>
              <a:pathLst>
                <a:path w="146685" h="305435">
                  <a:moveTo>
                    <a:pt x="6476" y="0"/>
                  </a:moveTo>
                  <a:lnTo>
                    <a:pt x="0" y="6489"/>
                  </a:lnTo>
                  <a:lnTo>
                    <a:pt x="0" y="12966"/>
                  </a:lnTo>
                  <a:lnTo>
                    <a:pt x="0" y="25565"/>
                  </a:lnTo>
                  <a:lnTo>
                    <a:pt x="6476" y="44640"/>
                  </a:lnTo>
                  <a:lnTo>
                    <a:pt x="6476" y="57238"/>
                  </a:lnTo>
                  <a:lnTo>
                    <a:pt x="12953" y="69849"/>
                  </a:lnTo>
                  <a:lnTo>
                    <a:pt x="19050" y="82803"/>
                  </a:lnTo>
                  <a:lnTo>
                    <a:pt x="25526" y="95402"/>
                  </a:lnTo>
                  <a:lnTo>
                    <a:pt x="31623" y="101879"/>
                  </a:lnTo>
                  <a:lnTo>
                    <a:pt x="38100" y="108000"/>
                  </a:lnTo>
                  <a:lnTo>
                    <a:pt x="44576" y="114490"/>
                  </a:lnTo>
                  <a:lnTo>
                    <a:pt x="63626" y="114490"/>
                  </a:lnTo>
                  <a:lnTo>
                    <a:pt x="69850" y="108000"/>
                  </a:lnTo>
                  <a:lnTo>
                    <a:pt x="82803" y="95402"/>
                  </a:lnTo>
                  <a:lnTo>
                    <a:pt x="88900" y="82803"/>
                  </a:lnTo>
                  <a:lnTo>
                    <a:pt x="95376" y="69849"/>
                  </a:lnTo>
                  <a:lnTo>
                    <a:pt x="101853" y="50761"/>
                  </a:lnTo>
                  <a:lnTo>
                    <a:pt x="101853" y="38163"/>
                  </a:lnTo>
                  <a:lnTo>
                    <a:pt x="101853" y="25565"/>
                  </a:lnTo>
                  <a:lnTo>
                    <a:pt x="101853" y="19088"/>
                  </a:lnTo>
                  <a:lnTo>
                    <a:pt x="107950" y="19088"/>
                  </a:lnTo>
                  <a:lnTo>
                    <a:pt x="107950" y="31686"/>
                  </a:lnTo>
                  <a:lnTo>
                    <a:pt x="114426" y="44640"/>
                  </a:lnTo>
                  <a:lnTo>
                    <a:pt x="114426" y="57238"/>
                  </a:lnTo>
                  <a:lnTo>
                    <a:pt x="127000" y="108000"/>
                  </a:lnTo>
                  <a:lnTo>
                    <a:pt x="133476" y="152641"/>
                  </a:lnTo>
                  <a:lnTo>
                    <a:pt x="139700" y="177850"/>
                  </a:lnTo>
                  <a:lnTo>
                    <a:pt x="139700" y="196926"/>
                  </a:lnTo>
                  <a:lnTo>
                    <a:pt x="146176" y="235089"/>
                  </a:lnTo>
                  <a:lnTo>
                    <a:pt x="146176" y="254165"/>
                  </a:lnTo>
                  <a:lnTo>
                    <a:pt x="139700" y="273240"/>
                  </a:lnTo>
                  <a:lnTo>
                    <a:pt x="139700" y="285838"/>
                  </a:lnTo>
                  <a:lnTo>
                    <a:pt x="133476" y="298449"/>
                  </a:lnTo>
                  <a:lnTo>
                    <a:pt x="133476" y="304926"/>
                  </a:lnTo>
                  <a:lnTo>
                    <a:pt x="120523" y="304926"/>
                  </a:lnTo>
                  <a:lnTo>
                    <a:pt x="114426" y="298449"/>
                  </a:lnTo>
                  <a:lnTo>
                    <a:pt x="101853" y="285838"/>
                  </a:lnTo>
                  <a:lnTo>
                    <a:pt x="95376" y="273240"/>
                  </a:lnTo>
                  <a:lnTo>
                    <a:pt x="82803" y="260286"/>
                  </a:lnTo>
                  <a:lnTo>
                    <a:pt x="76326" y="247688"/>
                  </a:lnTo>
                  <a:lnTo>
                    <a:pt x="57150" y="216001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6974" y="5731801"/>
              <a:ext cx="120651" cy="13317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70372" y="5912688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0" y="19075"/>
                  </a:moveTo>
                  <a:lnTo>
                    <a:pt x="19050" y="12598"/>
                  </a:lnTo>
                  <a:lnTo>
                    <a:pt x="0" y="19075"/>
                  </a:lnTo>
                  <a:lnTo>
                    <a:pt x="25526" y="12598"/>
                  </a:lnTo>
                  <a:lnTo>
                    <a:pt x="38100" y="6121"/>
                  </a:lnTo>
                  <a:lnTo>
                    <a:pt x="50673" y="0"/>
                  </a:lnTo>
                  <a:lnTo>
                    <a:pt x="57150" y="0"/>
                  </a:lnTo>
                </a:path>
                <a:path w="114935" h="114300">
                  <a:moveTo>
                    <a:pt x="19050" y="108000"/>
                  </a:moveTo>
                  <a:lnTo>
                    <a:pt x="38100" y="114122"/>
                  </a:lnTo>
                  <a:lnTo>
                    <a:pt x="50673" y="114122"/>
                  </a:lnTo>
                  <a:lnTo>
                    <a:pt x="76326" y="101511"/>
                  </a:lnTo>
                  <a:lnTo>
                    <a:pt x="88900" y="95034"/>
                  </a:lnTo>
                  <a:lnTo>
                    <a:pt x="114426" y="8243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34024" y="5833325"/>
              <a:ext cx="203074" cy="24116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6147" y="5661964"/>
              <a:ext cx="88901" cy="19652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64224" y="5674562"/>
              <a:ext cx="171324" cy="1270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4001" y="5788684"/>
              <a:ext cx="164847" cy="12093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40751" y="5960401"/>
              <a:ext cx="202947" cy="1965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8274" y="5217413"/>
              <a:ext cx="3060701" cy="140319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66124" y="5839433"/>
              <a:ext cx="69851" cy="20337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477250" y="2794761"/>
              <a:ext cx="1714500" cy="3188335"/>
            </a:xfrm>
            <a:custGeom>
              <a:avLst/>
              <a:gdLst/>
              <a:ahLst/>
              <a:cxnLst/>
              <a:rect l="l" t="t" r="r" b="b"/>
              <a:pathLst>
                <a:path w="1714500" h="3188335">
                  <a:moveTo>
                    <a:pt x="6476" y="3181286"/>
                  </a:moveTo>
                  <a:lnTo>
                    <a:pt x="0" y="3187763"/>
                  </a:lnTo>
                </a:path>
                <a:path w="1714500" h="3188335">
                  <a:moveTo>
                    <a:pt x="1352550" y="31623"/>
                  </a:moveTo>
                  <a:lnTo>
                    <a:pt x="1365123" y="44576"/>
                  </a:lnTo>
                  <a:lnTo>
                    <a:pt x="1365123" y="50673"/>
                  </a:lnTo>
                  <a:lnTo>
                    <a:pt x="1371600" y="57150"/>
                  </a:lnTo>
                  <a:lnTo>
                    <a:pt x="1371600" y="241173"/>
                  </a:lnTo>
                  <a:lnTo>
                    <a:pt x="1378077" y="247650"/>
                  </a:lnTo>
                  <a:lnTo>
                    <a:pt x="1378077" y="254126"/>
                  </a:lnTo>
                </a:path>
                <a:path w="1714500" h="3188335">
                  <a:moveTo>
                    <a:pt x="1460500" y="177800"/>
                  </a:moveTo>
                  <a:lnTo>
                    <a:pt x="1460500" y="177800"/>
                  </a:lnTo>
                  <a:lnTo>
                    <a:pt x="1460880" y="177800"/>
                  </a:lnTo>
                </a:path>
                <a:path w="1714500" h="3188335">
                  <a:moveTo>
                    <a:pt x="1549400" y="57150"/>
                  </a:moveTo>
                  <a:lnTo>
                    <a:pt x="1568450" y="50673"/>
                  </a:lnTo>
                  <a:lnTo>
                    <a:pt x="1581150" y="44576"/>
                  </a:lnTo>
                  <a:lnTo>
                    <a:pt x="1612773" y="31623"/>
                  </a:lnTo>
                  <a:lnTo>
                    <a:pt x="1625346" y="25526"/>
                  </a:lnTo>
                  <a:lnTo>
                    <a:pt x="1650873" y="12573"/>
                  </a:lnTo>
                  <a:lnTo>
                    <a:pt x="1663573" y="6476"/>
                  </a:lnTo>
                  <a:lnTo>
                    <a:pt x="1676527" y="6476"/>
                  </a:lnTo>
                  <a:lnTo>
                    <a:pt x="1682623" y="0"/>
                  </a:lnTo>
                  <a:lnTo>
                    <a:pt x="1676527" y="0"/>
                  </a:lnTo>
                  <a:lnTo>
                    <a:pt x="1663573" y="6476"/>
                  </a:lnTo>
                  <a:lnTo>
                    <a:pt x="1650873" y="19050"/>
                  </a:lnTo>
                  <a:lnTo>
                    <a:pt x="1631823" y="25526"/>
                  </a:lnTo>
                  <a:lnTo>
                    <a:pt x="1600200" y="44576"/>
                  </a:lnTo>
                  <a:lnTo>
                    <a:pt x="1581150" y="50673"/>
                  </a:lnTo>
                  <a:lnTo>
                    <a:pt x="1568450" y="63626"/>
                  </a:lnTo>
                  <a:lnTo>
                    <a:pt x="1555496" y="69850"/>
                  </a:lnTo>
                  <a:lnTo>
                    <a:pt x="1542923" y="88900"/>
                  </a:lnTo>
                  <a:lnTo>
                    <a:pt x="1542923" y="95376"/>
                  </a:lnTo>
                  <a:lnTo>
                    <a:pt x="1549400" y="107950"/>
                  </a:lnTo>
                  <a:lnTo>
                    <a:pt x="1574673" y="120523"/>
                  </a:lnTo>
                  <a:lnTo>
                    <a:pt x="1593723" y="127000"/>
                  </a:lnTo>
                  <a:lnTo>
                    <a:pt x="1612773" y="139700"/>
                  </a:lnTo>
                  <a:lnTo>
                    <a:pt x="1631823" y="146176"/>
                  </a:lnTo>
                  <a:lnTo>
                    <a:pt x="1650873" y="158750"/>
                  </a:lnTo>
                  <a:lnTo>
                    <a:pt x="1689100" y="177800"/>
                  </a:lnTo>
                  <a:lnTo>
                    <a:pt x="1701673" y="184276"/>
                  </a:lnTo>
                  <a:lnTo>
                    <a:pt x="1708150" y="190373"/>
                  </a:lnTo>
                  <a:lnTo>
                    <a:pt x="1714246" y="203326"/>
                  </a:lnTo>
                  <a:lnTo>
                    <a:pt x="1714246" y="209423"/>
                  </a:lnTo>
                  <a:lnTo>
                    <a:pt x="1708150" y="215900"/>
                  </a:lnTo>
                  <a:lnTo>
                    <a:pt x="1701673" y="222123"/>
                  </a:lnTo>
                  <a:lnTo>
                    <a:pt x="1676527" y="228600"/>
                  </a:lnTo>
                  <a:lnTo>
                    <a:pt x="1657477" y="235076"/>
                  </a:lnTo>
                  <a:lnTo>
                    <a:pt x="1549400" y="235076"/>
                  </a:lnTo>
                  <a:lnTo>
                    <a:pt x="1549400" y="228600"/>
                  </a:lnTo>
                  <a:lnTo>
                    <a:pt x="1555496" y="228600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58297" y="2639059"/>
              <a:ext cx="146178" cy="1652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56901" y="3394709"/>
              <a:ext cx="215520" cy="19685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032745" y="3499611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6476" y="6476"/>
                  </a:moveTo>
                  <a:lnTo>
                    <a:pt x="0" y="0"/>
                  </a:lnTo>
                  <a:lnTo>
                    <a:pt x="6476" y="0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99547" y="3337813"/>
              <a:ext cx="146178" cy="23469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03001" y="3248913"/>
              <a:ext cx="139574" cy="13957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89049" y="4191888"/>
              <a:ext cx="209550" cy="260350"/>
            </a:xfrm>
            <a:custGeom>
              <a:avLst/>
              <a:gdLst/>
              <a:ahLst/>
              <a:cxnLst/>
              <a:rect l="l" t="t" r="r" b="b"/>
              <a:pathLst>
                <a:path w="209550" h="260350">
                  <a:moveTo>
                    <a:pt x="19177" y="6096"/>
                  </a:moveTo>
                  <a:lnTo>
                    <a:pt x="19177" y="0"/>
                  </a:lnTo>
                  <a:lnTo>
                    <a:pt x="19177" y="6096"/>
                  </a:lnTo>
                  <a:lnTo>
                    <a:pt x="12700" y="6096"/>
                  </a:lnTo>
                  <a:lnTo>
                    <a:pt x="12700" y="31623"/>
                  </a:lnTo>
                  <a:lnTo>
                    <a:pt x="6222" y="50800"/>
                  </a:lnTo>
                  <a:lnTo>
                    <a:pt x="6222" y="69850"/>
                  </a:lnTo>
                  <a:lnTo>
                    <a:pt x="0" y="120650"/>
                  </a:lnTo>
                  <a:lnTo>
                    <a:pt x="0" y="139700"/>
                  </a:lnTo>
                  <a:lnTo>
                    <a:pt x="0" y="177800"/>
                  </a:lnTo>
                  <a:lnTo>
                    <a:pt x="6222" y="209550"/>
                  </a:lnTo>
                  <a:lnTo>
                    <a:pt x="12700" y="222123"/>
                  </a:lnTo>
                  <a:lnTo>
                    <a:pt x="12700" y="228600"/>
                  </a:lnTo>
                  <a:lnTo>
                    <a:pt x="25272" y="234696"/>
                  </a:lnTo>
                  <a:lnTo>
                    <a:pt x="38227" y="228600"/>
                  </a:lnTo>
                  <a:lnTo>
                    <a:pt x="44322" y="222123"/>
                  </a:lnTo>
                  <a:lnTo>
                    <a:pt x="56896" y="203073"/>
                  </a:lnTo>
                  <a:lnTo>
                    <a:pt x="63372" y="190373"/>
                  </a:lnTo>
                  <a:lnTo>
                    <a:pt x="76072" y="177800"/>
                  </a:lnTo>
                  <a:lnTo>
                    <a:pt x="82550" y="177800"/>
                  </a:lnTo>
                  <a:lnTo>
                    <a:pt x="89027" y="177800"/>
                  </a:lnTo>
                  <a:lnTo>
                    <a:pt x="95122" y="183896"/>
                  </a:lnTo>
                  <a:lnTo>
                    <a:pt x="95122" y="196596"/>
                  </a:lnTo>
                  <a:lnTo>
                    <a:pt x="108077" y="209550"/>
                  </a:lnTo>
                  <a:lnTo>
                    <a:pt x="114172" y="222123"/>
                  </a:lnTo>
                  <a:lnTo>
                    <a:pt x="120650" y="234696"/>
                  </a:lnTo>
                  <a:lnTo>
                    <a:pt x="133222" y="241173"/>
                  </a:lnTo>
                  <a:lnTo>
                    <a:pt x="139700" y="253746"/>
                  </a:lnTo>
                  <a:lnTo>
                    <a:pt x="164972" y="260223"/>
                  </a:lnTo>
                  <a:lnTo>
                    <a:pt x="171450" y="260223"/>
                  </a:lnTo>
                  <a:lnTo>
                    <a:pt x="190500" y="253746"/>
                  </a:lnTo>
                  <a:lnTo>
                    <a:pt x="196977" y="247650"/>
                  </a:lnTo>
                  <a:lnTo>
                    <a:pt x="209550" y="222123"/>
                  </a:lnTo>
                  <a:lnTo>
                    <a:pt x="209550" y="209550"/>
                  </a:lnTo>
                  <a:lnTo>
                    <a:pt x="203072" y="177800"/>
                  </a:lnTo>
                  <a:lnTo>
                    <a:pt x="196977" y="164846"/>
                  </a:lnTo>
                  <a:lnTo>
                    <a:pt x="171450" y="139700"/>
                  </a:lnTo>
                  <a:lnTo>
                    <a:pt x="164972" y="126746"/>
                  </a:lnTo>
                  <a:lnTo>
                    <a:pt x="152272" y="120650"/>
                  </a:lnTo>
                  <a:lnTo>
                    <a:pt x="145796" y="114173"/>
                  </a:lnTo>
                  <a:lnTo>
                    <a:pt x="139700" y="1079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20824" y="4106036"/>
              <a:ext cx="234951" cy="14617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879472" y="4178935"/>
              <a:ext cx="254635" cy="247650"/>
            </a:xfrm>
            <a:custGeom>
              <a:avLst/>
              <a:gdLst/>
              <a:ahLst/>
              <a:cxnLst/>
              <a:rect l="l" t="t" r="r" b="b"/>
              <a:pathLst>
                <a:path w="254635" h="247650">
                  <a:moveTo>
                    <a:pt x="12572" y="6476"/>
                  </a:moveTo>
                  <a:lnTo>
                    <a:pt x="6476" y="6476"/>
                  </a:lnTo>
                  <a:lnTo>
                    <a:pt x="0" y="0"/>
                  </a:lnTo>
                  <a:lnTo>
                    <a:pt x="6476" y="6476"/>
                  </a:lnTo>
                  <a:lnTo>
                    <a:pt x="12572" y="12953"/>
                  </a:lnTo>
                  <a:lnTo>
                    <a:pt x="19050" y="19050"/>
                  </a:lnTo>
                  <a:lnTo>
                    <a:pt x="31750" y="32003"/>
                  </a:lnTo>
                  <a:lnTo>
                    <a:pt x="44703" y="44576"/>
                  </a:lnTo>
                  <a:lnTo>
                    <a:pt x="69850" y="63753"/>
                  </a:lnTo>
                  <a:lnTo>
                    <a:pt x="82422" y="76326"/>
                  </a:lnTo>
                  <a:lnTo>
                    <a:pt x="101600" y="88900"/>
                  </a:lnTo>
                  <a:lnTo>
                    <a:pt x="120650" y="95376"/>
                  </a:lnTo>
                  <a:lnTo>
                    <a:pt x="158750" y="114426"/>
                  </a:lnTo>
                  <a:lnTo>
                    <a:pt x="171450" y="120903"/>
                  </a:lnTo>
                  <a:lnTo>
                    <a:pt x="190500" y="127126"/>
                  </a:lnTo>
                  <a:lnTo>
                    <a:pt x="203453" y="133603"/>
                  </a:lnTo>
                  <a:lnTo>
                    <a:pt x="228600" y="146176"/>
                  </a:lnTo>
                  <a:lnTo>
                    <a:pt x="235076" y="146176"/>
                  </a:lnTo>
                  <a:lnTo>
                    <a:pt x="247650" y="152653"/>
                  </a:lnTo>
                  <a:lnTo>
                    <a:pt x="254126" y="152653"/>
                  </a:lnTo>
                  <a:lnTo>
                    <a:pt x="247650" y="152653"/>
                  </a:lnTo>
                  <a:lnTo>
                    <a:pt x="228600" y="158750"/>
                  </a:lnTo>
                  <a:lnTo>
                    <a:pt x="222122" y="165226"/>
                  </a:lnTo>
                  <a:lnTo>
                    <a:pt x="203453" y="171703"/>
                  </a:lnTo>
                  <a:lnTo>
                    <a:pt x="190500" y="177800"/>
                  </a:lnTo>
                  <a:lnTo>
                    <a:pt x="177926" y="184276"/>
                  </a:lnTo>
                  <a:lnTo>
                    <a:pt x="171450" y="190753"/>
                  </a:lnTo>
                  <a:lnTo>
                    <a:pt x="158750" y="203326"/>
                  </a:lnTo>
                  <a:lnTo>
                    <a:pt x="146176" y="209550"/>
                  </a:lnTo>
                  <a:lnTo>
                    <a:pt x="114553" y="228600"/>
                  </a:lnTo>
                  <a:lnTo>
                    <a:pt x="95376" y="241553"/>
                  </a:lnTo>
                  <a:lnTo>
                    <a:pt x="88900" y="2476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57297" y="4175886"/>
              <a:ext cx="196978" cy="29222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78076" y="4775835"/>
              <a:ext cx="203200" cy="254635"/>
            </a:xfrm>
            <a:custGeom>
              <a:avLst/>
              <a:gdLst/>
              <a:ahLst/>
              <a:cxnLst/>
              <a:rect l="l" t="t" r="r" b="b"/>
              <a:pathLst>
                <a:path w="203200" h="254635">
                  <a:moveTo>
                    <a:pt x="12572" y="38100"/>
                  </a:moveTo>
                  <a:lnTo>
                    <a:pt x="12572" y="32003"/>
                  </a:lnTo>
                  <a:lnTo>
                    <a:pt x="6095" y="19050"/>
                  </a:lnTo>
                  <a:lnTo>
                    <a:pt x="6095" y="12953"/>
                  </a:lnTo>
                  <a:lnTo>
                    <a:pt x="6095" y="6476"/>
                  </a:lnTo>
                  <a:lnTo>
                    <a:pt x="6095" y="0"/>
                  </a:lnTo>
                  <a:lnTo>
                    <a:pt x="6095" y="6476"/>
                  </a:lnTo>
                  <a:lnTo>
                    <a:pt x="6095" y="19050"/>
                  </a:lnTo>
                  <a:lnTo>
                    <a:pt x="6095" y="57150"/>
                  </a:lnTo>
                  <a:lnTo>
                    <a:pt x="6095" y="82803"/>
                  </a:lnTo>
                  <a:lnTo>
                    <a:pt x="6095" y="101853"/>
                  </a:lnTo>
                  <a:lnTo>
                    <a:pt x="0" y="127000"/>
                  </a:lnTo>
                  <a:lnTo>
                    <a:pt x="0" y="222503"/>
                  </a:lnTo>
                  <a:lnTo>
                    <a:pt x="12572" y="228600"/>
                  </a:lnTo>
                  <a:lnTo>
                    <a:pt x="12572" y="235076"/>
                  </a:lnTo>
                  <a:lnTo>
                    <a:pt x="19050" y="235076"/>
                  </a:lnTo>
                  <a:lnTo>
                    <a:pt x="31622" y="228600"/>
                  </a:lnTo>
                  <a:lnTo>
                    <a:pt x="37718" y="216026"/>
                  </a:lnTo>
                  <a:lnTo>
                    <a:pt x="44195" y="209803"/>
                  </a:lnTo>
                  <a:lnTo>
                    <a:pt x="50672" y="196850"/>
                  </a:lnTo>
                  <a:lnTo>
                    <a:pt x="50672" y="184276"/>
                  </a:lnTo>
                  <a:lnTo>
                    <a:pt x="63245" y="177800"/>
                  </a:lnTo>
                  <a:lnTo>
                    <a:pt x="69722" y="177800"/>
                  </a:lnTo>
                  <a:lnTo>
                    <a:pt x="88900" y="196850"/>
                  </a:lnTo>
                  <a:lnTo>
                    <a:pt x="94995" y="209803"/>
                  </a:lnTo>
                  <a:lnTo>
                    <a:pt x="120522" y="235076"/>
                  </a:lnTo>
                  <a:lnTo>
                    <a:pt x="126618" y="241553"/>
                  </a:lnTo>
                  <a:lnTo>
                    <a:pt x="139572" y="247650"/>
                  </a:lnTo>
                  <a:lnTo>
                    <a:pt x="152272" y="254126"/>
                  </a:lnTo>
                  <a:lnTo>
                    <a:pt x="177800" y="254126"/>
                  </a:lnTo>
                  <a:lnTo>
                    <a:pt x="183895" y="254126"/>
                  </a:lnTo>
                  <a:lnTo>
                    <a:pt x="190372" y="247650"/>
                  </a:lnTo>
                  <a:lnTo>
                    <a:pt x="202945" y="235076"/>
                  </a:lnTo>
                  <a:lnTo>
                    <a:pt x="202945" y="222503"/>
                  </a:lnTo>
                  <a:lnTo>
                    <a:pt x="202945" y="209803"/>
                  </a:lnTo>
                  <a:lnTo>
                    <a:pt x="190372" y="171703"/>
                  </a:lnTo>
                  <a:lnTo>
                    <a:pt x="177800" y="158750"/>
                  </a:lnTo>
                  <a:lnTo>
                    <a:pt x="158750" y="120903"/>
                  </a:lnTo>
                  <a:lnTo>
                    <a:pt x="145795" y="107950"/>
                  </a:lnTo>
                  <a:lnTo>
                    <a:pt x="139572" y="95376"/>
                  </a:lnTo>
                  <a:lnTo>
                    <a:pt x="126618" y="82803"/>
                  </a:lnTo>
                  <a:lnTo>
                    <a:pt x="126618" y="76326"/>
                  </a:lnTo>
                  <a:lnTo>
                    <a:pt x="120522" y="76326"/>
                  </a:lnTo>
                  <a:lnTo>
                    <a:pt x="126618" y="763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90674" y="4664709"/>
              <a:ext cx="247651" cy="17170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71547" y="4760213"/>
              <a:ext cx="196851" cy="24117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324100" y="4655185"/>
              <a:ext cx="736600" cy="381635"/>
            </a:xfrm>
            <a:custGeom>
              <a:avLst/>
              <a:gdLst/>
              <a:ahLst/>
              <a:cxnLst/>
              <a:rect l="l" t="t" r="r" b="b"/>
              <a:pathLst>
                <a:path w="736600" h="381635">
                  <a:moveTo>
                    <a:pt x="0" y="82803"/>
                  </a:moveTo>
                  <a:lnTo>
                    <a:pt x="0" y="76326"/>
                  </a:lnTo>
                  <a:lnTo>
                    <a:pt x="0" y="82803"/>
                  </a:lnTo>
                  <a:lnTo>
                    <a:pt x="6095" y="82803"/>
                  </a:lnTo>
                  <a:lnTo>
                    <a:pt x="31623" y="82803"/>
                  </a:lnTo>
                  <a:lnTo>
                    <a:pt x="50800" y="88900"/>
                  </a:lnTo>
                  <a:lnTo>
                    <a:pt x="76326" y="88900"/>
                  </a:lnTo>
                  <a:lnTo>
                    <a:pt x="88900" y="88900"/>
                  </a:lnTo>
                  <a:lnTo>
                    <a:pt x="114173" y="88900"/>
                  </a:lnTo>
                  <a:lnTo>
                    <a:pt x="120650" y="82803"/>
                  </a:lnTo>
                  <a:lnTo>
                    <a:pt x="114173" y="88900"/>
                  </a:lnTo>
                  <a:lnTo>
                    <a:pt x="101473" y="95376"/>
                  </a:lnTo>
                  <a:lnTo>
                    <a:pt x="94995" y="101853"/>
                  </a:lnTo>
                  <a:lnTo>
                    <a:pt x="82423" y="120650"/>
                  </a:lnTo>
                  <a:lnTo>
                    <a:pt x="82423" y="146176"/>
                  </a:lnTo>
                  <a:lnTo>
                    <a:pt x="82423" y="158750"/>
                  </a:lnTo>
                  <a:lnTo>
                    <a:pt x="82423" y="171703"/>
                  </a:lnTo>
                  <a:lnTo>
                    <a:pt x="88900" y="190500"/>
                  </a:lnTo>
                  <a:lnTo>
                    <a:pt x="88900" y="203453"/>
                  </a:lnTo>
                  <a:lnTo>
                    <a:pt x="107950" y="235076"/>
                  </a:lnTo>
                  <a:lnTo>
                    <a:pt x="107950" y="247650"/>
                  </a:lnTo>
                  <a:lnTo>
                    <a:pt x="120650" y="266826"/>
                  </a:lnTo>
                  <a:lnTo>
                    <a:pt x="120650" y="279400"/>
                  </a:lnTo>
                  <a:lnTo>
                    <a:pt x="120650" y="285876"/>
                  </a:lnTo>
                  <a:lnTo>
                    <a:pt x="114173" y="292353"/>
                  </a:lnTo>
                  <a:lnTo>
                    <a:pt x="107950" y="304926"/>
                  </a:lnTo>
                  <a:lnTo>
                    <a:pt x="101473" y="304926"/>
                  </a:lnTo>
                  <a:lnTo>
                    <a:pt x="94995" y="311403"/>
                  </a:lnTo>
                  <a:lnTo>
                    <a:pt x="82423" y="317500"/>
                  </a:lnTo>
                  <a:lnTo>
                    <a:pt x="69850" y="317500"/>
                  </a:lnTo>
                  <a:lnTo>
                    <a:pt x="63373" y="317500"/>
                  </a:lnTo>
                  <a:lnTo>
                    <a:pt x="50800" y="317500"/>
                  </a:lnTo>
                  <a:lnTo>
                    <a:pt x="50800" y="311403"/>
                  </a:lnTo>
                  <a:lnTo>
                    <a:pt x="57276" y="311403"/>
                  </a:lnTo>
                  <a:lnTo>
                    <a:pt x="63373" y="311403"/>
                  </a:lnTo>
                  <a:lnTo>
                    <a:pt x="88900" y="311403"/>
                  </a:lnTo>
                  <a:lnTo>
                    <a:pt x="101473" y="317500"/>
                  </a:lnTo>
                  <a:lnTo>
                    <a:pt x="139700" y="317500"/>
                  </a:lnTo>
                  <a:lnTo>
                    <a:pt x="152273" y="317500"/>
                  </a:lnTo>
                  <a:lnTo>
                    <a:pt x="184023" y="317500"/>
                  </a:lnTo>
                  <a:lnTo>
                    <a:pt x="196976" y="323976"/>
                  </a:lnTo>
                  <a:lnTo>
                    <a:pt x="203073" y="323976"/>
                  </a:lnTo>
                  <a:lnTo>
                    <a:pt x="216026" y="330453"/>
                  </a:lnTo>
                </a:path>
                <a:path w="736600" h="381635">
                  <a:moveTo>
                    <a:pt x="628523" y="19050"/>
                  </a:moveTo>
                  <a:lnTo>
                    <a:pt x="635000" y="19050"/>
                  </a:lnTo>
                  <a:lnTo>
                    <a:pt x="654176" y="12953"/>
                  </a:lnTo>
                  <a:lnTo>
                    <a:pt x="666750" y="12953"/>
                  </a:lnTo>
                  <a:lnTo>
                    <a:pt x="685800" y="6476"/>
                  </a:lnTo>
                  <a:lnTo>
                    <a:pt x="698373" y="0"/>
                  </a:lnTo>
                  <a:lnTo>
                    <a:pt x="710945" y="0"/>
                  </a:lnTo>
                  <a:lnTo>
                    <a:pt x="717423" y="0"/>
                  </a:lnTo>
                  <a:lnTo>
                    <a:pt x="723900" y="0"/>
                  </a:lnTo>
                  <a:lnTo>
                    <a:pt x="730123" y="0"/>
                  </a:lnTo>
                </a:path>
                <a:path w="736600" h="381635">
                  <a:moveTo>
                    <a:pt x="641223" y="57276"/>
                  </a:moveTo>
                  <a:lnTo>
                    <a:pt x="641223" y="95376"/>
                  </a:lnTo>
                  <a:lnTo>
                    <a:pt x="641223" y="114553"/>
                  </a:lnTo>
                  <a:lnTo>
                    <a:pt x="647700" y="165226"/>
                  </a:lnTo>
                  <a:lnTo>
                    <a:pt x="654176" y="190500"/>
                  </a:lnTo>
                  <a:lnTo>
                    <a:pt x="660273" y="216026"/>
                  </a:lnTo>
                  <a:lnTo>
                    <a:pt x="660273" y="235076"/>
                  </a:lnTo>
                  <a:lnTo>
                    <a:pt x="666750" y="279400"/>
                  </a:lnTo>
                  <a:lnTo>
                    <a:pt x="673226" y="298450"/>
                  </a:lnTo>
                  <a:lnTo>
                    <a:pt x="673226" y="311403"/>
                  </a:lnTo>
                  <a:lnTo>
                    <a:pt x="685800" y="336676"/>
                  </a:lnTo>
                  <a:lnTo>
                    <a:pt x="685800" y="349250"/>
                  </a:lnTo>
                  <a:lnTo>
                    <a:pt x="698373" y="368300"/>
                  </a:lnTo>
                  <a:lnTo>
                    <a:pt x="704850" y="374776"/>
                  </a:lnTo>
                  <a:lnTo>
                    <a:pt x="717423" y="381253"/>
                  </a:lnTo>
                  <a:lnTo>
                    <a:pt x="723900" y="381253"/>
                  </a:lnTo>
                  <a:lnTo>
                    <a:pt x="736600" y="3812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52647" y="4652136"/>
              <a:ext cx="107951" cy="12712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86251" y="4639563"/>
              <a:ext cx="139574" cy="14579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41597" y="4912486"/>
              <a:ext cx="101728" cy="15862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803649" y="4991861"/>
              <a:ext cx="6350" cy="6985"/>
            </a:xfrm>
            <a:custGeom>
              <a:avLst/>
              <a:gdLst/>
              <a:ahLst/>
              <a:cxnLst/>
              <a:rect l="l" t="t" r="r" b="b"/>
              <a:pathLst>
                <a:path w="6350" h="6985">
                  <a:moveTo>
                    <a:pt x="0" y="6476"/>
                  </a:moveTo>
                  <a:lnTo>
                    <a:pt x="0" y="0"/>
                  </a:lnTo>
                  <a:lnTo>
                    <a:pt x="6223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44924" y="4906263"/>
              <a:ext cx="120524" cy="17754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924299" y="4579238"/>
              <a:ext cx="171450" cy="520700"/>
            </a:xfrm>
            <a:custGeom>
              <a:avLst/>
              <a:gdLst/>
              <a:ahLst/>
              <a:cxnLst/>
              <a:rect l="l" t="t" r="r" b="b"/>
              <a:pathLst>
                <a:path w="171450" h="520700">
                  <a:moveTo>
                    <a:pt x="38100" y="266446"/>
                  </a:moveTo>
                  <a:lnTo>
                    <a:pt x="44323" y="266446"/>
                  </a:lnTo>
                  <a:lnTo>
                    <a:pt x="63373" y="266446"/>
                  </a:lnTo>
                  <a:lnTo>
                    <a:pt x="69850" y="266446"/>
                  </a:lnTo>
                  <a:lnTo>
                    <a:pt x="88900" y="260223"/>
                  </a:lnTo>
                  <a:lnTo>
                    <a:pt x="101473" y="253746"/>
                  </a:lnTo>
                  <a:lnTo>
                    <a:pt x="107950" y="253746"/>
                  </a:lnTo>
                </a:path>
                <a:path w="171450" h="520700">
                  <a:moveTo>
                    <a:pt x="12573" y="50800"/>
                  </a:moveTo>
                  <a:lnTo>
                    <a:pt x="6096" y="50800"/>
                  </a:lnTo>
                  <a:lnTo>
                    <a:pt x="12573" y="50800"/>
                  </a:lnTo>
                  <a:lnTo>
                    <a:pt x="0" y="50800"/>
                  </a:lnTo>
                  <a:lnTo>
                    <a:pt x="0" y="44323"/>
                  </a:lnTo>
                  <a:lnTo>
                    <a:pt x="0" y="37846"/>
                  </a:lnTo>
                  <a:lnTo>
                    <a:pt x="0" y="31623"/>
                  </a:lnTo>
                  <a:lnTo>
                    <a:pt x="6096" y="25146"/>
                  </a:lnTo>
                  <a:lnTo>
                    <a:pt x="12573" y="19050"/>
                  </a:lnTo>
                  <a:lnTo>
                    <a:pt x="25146" y="12573"/>
                  </a:lnTo>
                  <a:lnTo>
                    <a:pt x="31623" y="12573"/>
                  </a:lnTo>
                  <a:lnTo>
                    <a:pt x="44323" y="6096"/>
                  </a:lnTo>
                  <a:lnTo>
                    <a:pt x="50800" y="0"/>
                  </a:lnTo>
                  <a:lnTo>
                    <a:pt x="57276" y="0"/>
                  </a:lnTo>
                  <a:lnTo>
                    <a:pt x="63373" y="0"/>
                  </a:lnTo>
                  <a:lnTo>
                    <a:pt x="63373" y="6096"/>
                  </a:lnTo>
                  <a:lnTo>
                    <a:pt x="69850" y="25146"/>
                  </a:lnTo>
                  <a:lnTo>
                    <a:pt x="69850" y="37846"/>
                  </a:lnTo>
                  <a:lnTo>
                    <a:pt x="76326" y="75946"/>
                  </a:lnTo>
                  <a:lnTo>
                    <a:pt x="82423" y="94996"/>
                  </a:lnTo>
                  <a:lnTo>
                    <a:pt x="94996" y="139700"/>
                  </a:lnTo>
                  <a:lnTo>
                    <a:pt x="101473" y="164846"/>
                  </a:lnTo>
                  <a:lnTo>
                    <a:pt x="107950" y="190500"/>
                  </a:lnTo>
                  <a:lnTo>
                    <a:pt x="114173" y="215646"/>
                  </a:lnTo>
                  <a:lnTo>
                    <a:pt x="120650" y="272923"/>
                  </a:lnTo>
                  <a:lnTo>
                    <a:pt x="127126" y="304546"/>
                  </a:lnTo>
                  <a:lnTo>
                    <a:pt x="139700" y="368300"/>
                  </a:lnTo>
                  <a:lnTo>
                    <a:pt x="146176" y="399923"/>
                  </a:lnTo>
                  <a:lnTo>
                    <a:pt x="152273" y="425196"/>
                  </a:lnTo>
                  <a:lnTo>
                    <a:pt x="158750" y="469773"/>
                  </a:lnTo>
                  <a:lnTo>
                    <a:pt x="171323" y="495046"/>
                  </a:lnTo>
                  <a:lnTo>
                    <a:pt x="171323" y="501523"/>
                  </a:lnTo>
                  <a:lnTo>
                    <a:pt x="171323" y="508000"/>
                  </a:lnTo>
                  <a:lnTo>
                    <a:pt x="171323" y="514096"/>
                  </a:lnTo>
                  <a:lnTo>
                    <a:pt x="164846" y="520573"/>
                  </a:lnTo>
                  <a:lnTo>
                    <a:pt x="152273" y="520573"/>
                  </a:lnTo>
                  <a:lnTo>
                    <a:pt x="139700" y="514096"/>
                  </a:lnTo>
                  <a:lnTo>
                    <a:pt x="133223" y="514096"/>
                  </a:lnTo>
                  <a:lnTo>
                    <a:pt x="120650" y="508000"/>
                  </a:lnTo>
                  <a:lnTo>
                    <a:pt x="107950" y="501523"/>
                  </a:lnTo>
                  <a:lnTo>
                    <a:pt x="94996" y="501523"/>
                  </a:lnTo>
                  <a:lnTo>
                    <a:pt x="69850" y="495046"/>
                  </a:lnTo>
                  <a:lnTo>
                    <a:pt x="57276" y="495046"/>
                  </a:lnTo>
                  <a:lnTo>
                    <a:pt x="38100" y="495046"/>
                  </a:lnTo>
                  <a:lnTo>
                    <a:pt x="31623" y="501523"/>
                  </a:lnTo>
                  <a:lnTo>
                    <a:pt x="19050" y="5015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1714626" y="3404234"/>
            <a:ext cx="196850" cy="311785"/>
          </a:xfrm>
          <a:custGeom>
            <a:avLst/>
            <a:gdLst/>
            <a:ahLst/>
            <a:cxnLst/>
            <a:rect l="l" t="t" r="r" b="b"/>
            <a:pathLst>
              <a:path w="196850" h="311785">
                <a:moveTo>
                  <a:pt x="12573" y="0"/>
                </a:moveTo>
                <a:lnTo>
                  <a:pt x="6096" y="6476"/>
                </a:lnTo>
                <a:lnTo>
                  <a:pt x="6096" y="12953"/>
                </a:lnTo>
                <a:lnTo>
                  <a:pt x="0" y="38100"/>
                </a:lnTo>
                <a:lnTo>
                  <a:pt x="0" y="51053"/>
                </a:lnTo>
                <a:lnTo>
                  <a:pt x="0" y="82803"/>
                </a:lnTo>
                <a:lnTo>
                  <a:pt x="6096" y="95376"/>
                </a:lnTo>
                <a:lnTo>
                  <a:pt x="12573" y="107950"/>
                </a:lnTo>
                <a:lnTo>
                  <a:pt x="18668" y="114426"/>
                </a:lnTo>
                <a:lnTo>
                  <a:pt x="25146" y="127000"/>
                </a:lnTo>
                <a:lnTo>
                  <a:pt x="37846" y="133476"/>
                </a:lnTo>
                <a:lnTo>
                  <a:pt x="56896" y="133476"/>
                </a:lnTo>
                <a:lnTo>
                  <a:pt x="69850" y="133476"/>
                </a:lnTo>
                <a:lnTo>
                  <a:pt x="88518" y="127000"/>
                </a:lnTo>
                <a:lnTo>
                  <a:pt x="94996" y="120903"/>
                </a:lnTo>
                <a:lnTo>
                  <a:pt x="107696" y="101853"/>
                </a:lnTo>
                <a:lnTo>
                  <a:pt x="114173" y="95376"/>
                </a:lnTo>
                <a:lnTo>
                  <a:pt x="114173" y="51053"/>
                </a:lnTo>
                <a:lnTo>
                  <a:pt x="120650" y="51053"/>
                </a:lnTo>
                <a:lnTo>
                  <a:pt x="120650" y="63626"/>
                </a:lnTo>
                <a:lnTo>
                  <a:pt x="126746" y="76326"/>
                </a:lnTo>
                <a:lnTo>
                  <a:pt x="133223" y="95376"/>
                </a:lnTo>
                <a:lnTo>
                  <a:pt x="139700" y="107950"/>
                </a:lnTo>
                <a:lnTo>
                  <a:pt x="152273" y="127000"/>
                </a:lnTo>
                <a:lnTo>
                  <a:pt x="158369" y="152653"/>
                </a:lnTo>
                <a:lnTo>
                  <a:pt x="177419" y="196850"/>
                </a:lnTo>
                <a:lnTo>
                  <a:pt x="183896" y="216026"/>
                </a:lnTo>
                <a:lnTo>
                  <a:pt x="196596" y="254126"/>
                </a:lnTo>
                <a:lnTo>
                  <a:pt x="196596" y="266700"/>
                </a:lnTo>
                <a:lnTo>
                  <a:pt x="190373" y="285750"/>
                </a:lnTo>
                <a:lnTo>
                  <a:pt x="183896" y="292226"/>
                </a:lnTo>
                <a:lnTo>
                  <a:pt x="177419" y="304926"/>
                </a:lnTo>
                <a:lnTo>
                  <a:pt x="164846" y="304926"/>
                </a:lnTo>
                <a:lnTo>
                  <a:pt x="145796" y="311403"/>
                </a:lnTo>
                <a:lnTo>
                  <a:pt x="133223" y="311403"/>
                </a:lnTo>
                <a:lnTo>
                  <a:pt x="101473" y="304926"/>
                </a:lnTo>
                <a:lnTo>
                  <a:pt x="82423" y="304926"/>
                </a:lnTo>
                <a:lnTo>
                  <a:pt x="69850" y="298450"/>
                </a:lnTo>
                <a:lnTo>
                  <a:pt x="50800" y="285750"/>
                </a:lnTo>
                <a:lnTo>
                  <a:pt x="37846" y="279653"/>
                </a:lnTo>
                <a:lnTo>
                  <a:pt x="31623" y="273176"/>
                </a:lnTo>
                <a:lnTo>
                  <a:pt x="25146" y="260603"/>
                </a:lnTo>
                <a:lnTo>
                  <a:pt x="25146" y="2476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81073" y="3448811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6476" y="6476"/>
                </a:lnTo>
                <a:lnTo>
                  <a:pt x="19050" y="6476"/>
                </a:lnTo>
                <a:lnTo>
                  <a:pt x="32003" y="12573"/>
                </a:lnTo>
                <a:lnTo>
                  <a:pt x="44576" y="12573"/>
                </a:lnTo>
                <a:lnTo>
                  <a:pt x="69850" y="12573"/>
                </a:lnTo>
                <a:lnTo>
                  <a:pt x="76326" y="19050"/>
                </a:lnTo>
              </a:path>
              <a:path w="95885" h="95885">
                <a:moveTo>
                  <a:pt x="32003" y="88900"/>
                </a:moveTo>
                <a:lnTo>
                  <a:pt x="44576" y="95376"/>
                </a:lnTo>
                <a:lnTo>
                  <a:pt x="32003" y="88900"/>
                </a:lnTo>
                <a:lnTo>
                  <a:pt x="50672" y="95376"/>
                </a:lnTo>
                <a:lnTo>
                  <a:pt x="57150" y="95376"/>
                </a:lnTo>
                <a:lnTo>
                  <a:pt x="76326" y="88900"/>
                </a:lnTo>
                <a:lnTo>
                  <a:pt x="88900" y="88900"/>
                </a:lnTo>
                <a:lnTo>
                  <a:pt x="95376" y="824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74900" y="3226689"/>
            <a:ext cx="266700" cy="273050"/>
          </a:xfrm>
          <a:custGeom>
            <a:avLst/>
            <a:gdLst/>
            <a:ahLst/>
            <a:cxnLst/>
            <a:rect l="l" t="t" r="r" b="b"/>
            <a:pathLst>
              <a:path w="266700" h="273050">
                <a:moveTo>
                  <a:pt x="25526" y="44323"/>
                </a:moveTo>
                <a:lnTo>
                  <a:pt x="31623" y="31750"/>
                </a:lnTo>
                <a:lnTo>
                  <a:pt x="31623" y="18796"/>
                </a:lnTo>
                <a:lnTo>
                  <a:pt x="38100" y="12573"/>
                </a:lnTo>
                <a:lnTo>
                  <a:pt x="38100" y="6096"/>
                </a:lnTo>
                <a:lnTo>
                  <a:pt x="38100" y="0"/>
                </a:lnTo>
                <a:lnTo>
                  <a:pt x="31623" y="0"/>
                </a:lnTo>
                <a:lnTo>
                  <a:pt x="31623" y="6096"/>
                </a:lnTo>
                <a:lnTo>
                  <a:pt x="19050" y="44323"/>
                </a:lnTo>
                <a:lnTo>
                  <a:pt x="19050" y="56896"/>
                </a:lnTo>
                <a:lnTo>
                  <a:pt x="12573" y="101600"/>
                </a:lnTo>
                <a:lnTo>
                  <a:pt x="6476" y="120650"/>
                </a:lnTo>
                <a:lnTo>
                  <a:pt x="6476" y="145796"/>
                </a:lnTo>
                <a:lnTo>
                  <a:pt x="0" y="164973"/>
                </a:lnTo>
                <a:lnTo>
                  <a:pt x="0" y="196596"/>
                </a:lnTo>
                <a:lnTo>
                  <a:pt x="6476" y="209550"/>
                </a:lnTo>
                <a:lnTo>
                  <a:pt x="6476" y="222123"/>
                </a:lnTo>
                <a:lnTo>
                  <a:pt x="19050" y="234696"/>
                </a:lnTo>
                <a:lnTo>
                  <a:pt x="25526" y="241173"/>
                </a:lnTo>
                <a:lnTo>
                  <a:pt x="31623" y="241173"/>
                </a:lnTo>
                <a:lnTo>
                  <a:pt x="44195" y="241173"/>
                </a:lnTo>
                <a:lnTo>
                  <a:pt x="57150" y="228600"/>
                </a:lnTo>
                <a:lnTo>
                  <a:pt x="63373" y="222123"/>
                </a:lnTo>
                <a:lnTo>
                  <a:pt x="69850" y="215646"/>
                </a:lnTo>
                <a:lnTo>
                  <a:pt x="76326" y="215646"/>
                </a:lnTo>
                <a:lnTo>
                  <a:pt x="95376" y="209550"/>
                </a:lnTo>
                <a:lnTo>
                  <a:pt x="101473" y="209550"/>
                </a:lnTo>
                <a:lnTo>
                  <a:pt x="120523" y="222123"/>
                </a:lnTo>
                <a:lnTo>
                  <a:pt x="133223" y="234696"/>
                </a:lnTo>
                <a:lnTo>
                  <a:pt x="146176" y="247396"/>
                </a:lnTo>
                <a:lnTo>
                  <a:pt x="158750" y="253873"/>
                </a:lnTo>
                <a:lnTo>
                  <a:pt x="177800" y="260350"/>
                </a:lnTo>
                <a:lnTo>
                  <a:pt x="190373" y="266446"/>
                </a:lnTo>
                <a:lnTo>
                  <a:pt x="222123" y="272923"/>
                </a:lnTo>
                <a:lnTo>
                  <a:pt x="235076" y="272923"/>
                </a:lnTo>
                <a:lnTo>
                  <a:pt x="247650" y="266446"/>
                </a:lnTo>
                <a:lnTo>
                  <a:pt x="254126" y="253873"/>
                </a:lnTo>
                <a:lnTo>
                  <a:pt x="260223" y="241173"/>
                </a:lnTo>
                <a:lnTo>
                  <a:pt x="266700" y="228600"/>
                </a:lnTo>
                <a:lnTo>
                  <a:pt x="260223" y="190500"/>
                </a:lnTo>
                <a:lnTo>
                  <a:pt x="254126" y="171450"/>
                </a:lnTo>
                <a:lnTo>
                  <a:pt x="247650" y="152273"/>
                </a:lnTo>
                <a:lnTo>
                  <a:pt x="235076" y="139700"/>
                </a:lnTo>
                <a:lnTo>
                  <a:pt x="222123" y="120650"/>
                </a:lnTo>
                <a:lnTo>
                  <a:pt x="202945" y="95123"/>
                </a:lnTo>
                <a:lnTo>
                  <a:pt x="196850" y="82423"/>
                </a:lnTo>
                <a:lnTo>
                  <a:pt x="190373" y="698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720974" y="3115309"/>
            <a:ext cx="317501" cy="19685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9518650" y="5080761"/>
            <a:ext cx="89535" cy="324485"/>
          </a:xfrm>
          <a:custGeom>
            <a:avLst/>
            <a:gdLst/>
            <a:ahLst/>
            <a:cxnLst/>
            <a:rect l="l" t="t" r="r" b="b"/>
            <a:pathLst>
              <a:path w="89534" h="324485">
                <a:moveTo>
                  <a:pt x="44323" y="0"/>
                </a:moveTo>
                <a:lnTo>
                  <a:pt x="38226" y="0"/>
                </a:lnTo>
                <a:lnTo>
                  <a:pt x="31750" y="6476"/>
                </a:lnTo>
                <a:lnTo>
                  <a:pt x="25273" y="12573"/>
                </a:lnTo>
                <a:lnTo>
                  <a:pt x="12700" y="38100"/>
                </a:lnTo>
                <a:lnTo>
                  <a:pt x="6223" y="63626"/>
                </a:lnTo>
                <a:lnTo>
                  <a:pt x="0" y="107950"/>
                </a:lnTo>
                <a:lnTo>
                  <a:pt x="0" y="139700"/>
                </a:lnTo>
                <a:lnTo>
                  <a:pt x="0" y="165226"/>
                </a:lnTo>
                <a:lnTo>
                  <a:pt x="6223" y="222122"/>
                </a:lnTo>
                <a:lnTo>
                  <a:pt x="25273" y="266700"/>
                </a:lnTo>
                <a:lnTo>
                  <a:pt x="56896" y="304926"/>
                </a:lnTo>
                <a:lnTo>
                  <a:pt x="76073" y="317500"/>
                </a:lnTo>
                <a:lnTo>
                  <a:pt x="82550" y="323976"/>
                </a:lnTo>
                <a:lnTo>
                  <a:pt x="89026" y="323976"/>
                </a:lnTo>
                <a:lnTo>
                  <a:pt x="89026" y="3175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9706101" y="5052059"/>
            <a:ext cx="1193800" cy="445134"/>
            <a:chOff x="9706101" y="5052059"/>
            <a:chExt cx="1193800" cy="445134"/>
          </a:xfrm>
        </p:grpSpPr>
        <p:sp>
          <p:nvSpPr>
            <p:cNvPr id="66" name="object 66"/>
            <p:cNvSpPr/>
            <p:nvPr/>
          </p:nvSpPr>
          <p:spPr>
            <a:xfrm>
              <a:off x="9715626" y="5188712"/>
              <a:ext cx="146050" cy="222250"/>
            </a:xfrm>
            <a:custGeom>
              <a:avLst/>
              <a:gdLst/>
              <a:ahLst/>
              <a:cxnLst/>
              <a:rect l="l" t="t" r="r" b="b"/>
              <a:pathLst>
                <a:path w="146050" h="222250">
                  <a:moveTo>
                    <a:pt x="18669" y="12573"/>
                  </a:moveTo>
                  <a:lnTo>
                    <a:pt x="18669" y="6476"/>
                  </a:lnTo>
                  <a:lnTo>
                    <a:pt x="18669" y="0"/>
                  </a:lnTo>
                  <a:lnTo>
                    <a:pt x="12573" y="0"/>
                  </a:lnTo>
                  <a:lnTo>
                    <a:pt x="12573" y="6476"/>
                  </a:lnTo>
                  <a:lnTo>
                    <a:pt x="6096" y="38226"/>
                  </a:lnTo>
                  <a:lnTo>
                    <a:pt x="6096" y="57276"/>
                  </a:lnTo>
                  <a:lnTo>
                    <a:pt x="6096" y="82422"/>
                  </a:lnTo>
                  <a:lnTo>
                    <a:pt x="0" y="114172"/>
                  </a:lnTo>
                  <a:lnTo>
                    <a:pt x="0" y="158750"/>
                  </a:lnTo>
                  <a:lnTo>
                    <a:pt x="6096" y="177800"/>
                  </a:lnTo>
                  <a:lnTo>
                    <a:pt x="12573" y="203072"/>
                  </a:lnTo>
                  <a:lnTo>
                    <a:pt x="25146" y="216026"/>
                  </a:lnTo>
                  <a:lnTo>
                    <a:pt x="31623" y="216026"/>
                  </a:lnTo>
                  <a:lnTo>
                    <a:pt x="44323" y="222122"/>
                  </a:lnTo>
                  <a:lnTo>
                    <a:pt x="50800" y="222122"/>
                  </a:lnTo>
                  <a:lnTo>
                    <a:pt x="63373" y="216026"/>
                  </a:lnTo>
                  <a:lnTo>
                    <a:pt x="82423" y="196976"/>
                  </a:lnTo>
                  <a:lnTo>
                    <a:pt x="88519" y="184276"/>
                  </a:lnTo>
                  <a:lnTo>
                    <a:pt x="101473" y="158750"/>
                  </a:lnTo>
                  <a:lnTo>
                    <a:pt x="101473" y="152272"/>
                  </a:lnTo>
                  <a:lnTo>
                    <a:pt x="107696" y="139700"/>
                  </a:lnTo>
                  <a:lnTo>
                    <a:pt x="114173" y="139700"/>
                  </a:lnTo>
                  <a:lnTo>
                    <a:pt x="114173" y="146176"/>
                  </a:lnTo>
                  <a:lnTo>
                    <a:pt x="120650" y="152272"/>
                  </a:lnTo>
                  <a:lnTo>
                    <a:pt x="126746" y="158750"/>
                  </a:lnTo>
                  <a:lnTo>
                    <a:pt x="133223" y="158750"/>
                  </a:lnTo>
                  <a:lnTo>
                    <a:pt x="133223" y="152272"/>
                  </a:lnTo>
                  <a:lnTo>
                    <a:pt x="139700" y="133222"/>
                  </a:lnTo>
                  <a:lnTo>
                    <a:pt x="139700" y="31750"/>
                  </a:lnTo>
                  <a:lnTo>
                    <a:pt x="145796" y="190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896601" y="5052059"/>
              <a:ext cx="291847" cy="16522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9817099" y="5290185"/>
              <a:ext cx="12700" cy="50800"/>
            </a:xfrm>
            <a:custGeom>
              <a:avLst/>
              <a:gdLst/>
              <a:ahLst/>
              <a:cxnLst/>
              <a:rect l="l" t="t" r="r" b="b"/>
              <a:pathLst>
                <a:path w="12700" h="50800">
                  <a:moveTo>
                    <a:pt x="0" y="12699"/>
                  </a:moveTo>
                  <a:lnTo>
                    <a:pt x="6223" y="0"/>
                  </a:lnTo>
                  <a:lnTo>
                    <a:pt x="6223" y="6603"/>
                  </a:lnTo>
                  <a:lnTo>
                    <a:pt x="6223" y="19176"/>
                  </a:lnTo>
                  <a:lnTo>
                    <a:pt x="6223" y="25653"/>
                  </a:lnTo>
                  <a:lnTo>
                    <a:pt x="12700" y="31749"/>
                  </a:lnTo>
                  <a:lnTo>
                    <a:pt x="12700" y="44703"/>
                  </a:lnTo>
                  <a:lnTo>
                    <a:pt x="12700" y="5079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226674" y="5287263"/>
              <a:ext cx="241174" cy="14605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0426572" y="5112385"/>
              <a:ext cx="69850" cy="19050"/>
            </a:xfrm>
            <a:custGeom>
              <a:avLst/>
              <a:gdLst/>
              <a:ahLst/>
              <a:cxnLst/>
              <a:rect l="l" t="t" r="r" b="b"/>
              <a:pathLst>
                <a:path w="69850" h="19050">
                  <a:moveTo>
                    <a:pt x="0" y="19050"/>
                  </a:moveTo>
                  <a:lnTo>
                    <a:pt x="6476" y="19050"/>
                  </a:lnTo>
                  <a:lnTo>
                    <a:pt x="12700" y="19050"/>
                  </a:lnTo>
                  <a:lnTo>
                    <a:pt x="19176" y="19050"/>
                  </a:lnTo>
                  <a:lnTo>
                    <a:pt x="31750" y="19050"/>
                  </a:lnTo>
                  <a:lnTo>
                    <a:pt x="38226" y="12953"/>
                  </a:lnTo>
                  <a:lnTo>
                    <a:pt x="44703" y="12953"/>
                  </a:lnTo>
                  <a:lnTo>
                    <a:pt x="50800" y="12953"/>
                  </a:lnTo>
                  <a:lnTo>
                    <a:pt x="63373" y="6476"/>
                  </a:lnTo>
                  <a:lnTo>
                    <a:pt x="69850" y="6476"/>
                  </a:lnTo>
                  <a:lnTo>
                    <a:pt x="69850" y="0"/>
                  </a:lnTo>
                  <a:lnTo>
                    <a:pt x="63373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448797" y="5128386"/>
              <a:ext cx="254128" cy="14617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0737722" y="5061585"/>
              <a:ext cx="153035" cy="426084"/>
            </a:xfrm>
            <a:custGeom>
              <a:avLst/>
              <a:gdLst/>
              <a:ahLst/>
              <a:cxnLst/>
              <a:rect l="l" t="t" r="r" b="b"/>
              <a:pathLst>
                <a:path w="153034" h="426085">
                  <a:moveTo>
                    <a:pt x="0" y="6476"/>
                  </a:moveTo>
                  <a:lnTo>
                    <a:pt x="0" y="0"/>
                  </a:lnTo>
                  <a:lnTo>
                    <a:pt x="0" y="6476"/>
                  </a:lnTo>
                  <a:lnTo>
                    <a:pt x="6476" y="12700"/>
                  </a:lnTo>
                  <a:lnTo>
                    <a:pt x="6476" y="19176"/>
                  </a:lnTo>
                  <a:lnTo>
                    <a:pt x="12953" y="25653"/>
                  </a:lnTo>
                  <a:lnTo>
                    <a:pt x="19050" y="31750"/>
                  </a:lnTo>
                  <a:lnTo>
                    <a:pt x="32003" y="38226"/>
                  </a:lnTo>
                  <a:lnTo>
                    <a:pt x="38100" y="44703"/>
                  </a:lnTo>
                  <a:lnTo>
                    <a:pt x="63626" y="63753"/>
                  </a:lnTo>
                  <a:lnTo>
                    <a:pt x="76200" y="69850"/>
                  </a:lnTo>
                  <a:lnTo>
                    <a:pt x="101853" y="89026"/>
                  </a:lnTo>
                  <a:lnTo>
                    <a:pt x="107950" y="101600"/>
                  </a:lnTo>
                  <a:lnTo>
                    <a:pt x="120903" y="114553"/>
                  </a:lnTo>
                  <a:lnTo>
                    <a:pt x="127000" y="133603"/>
                  </a:lnTo>
                  <a:lnTo>
                    <a:pt x="139573" y="146176"/>
                  </a:lnTo>
                  <a:lnTo>
                    <a:pt x="146050" y="165353"/>
                  </a:lnTo>
                  <a:lnTo>
                    <a:pt x="152526" y="203453"/>
                  </a:lnTo>
                  <a:lnTo>
                    <a:pt x="152526" y="228599"/>
                  </a:lnTo>
                  <a:lnTo>
                    <a:pt x="146050" y="266826"/>
                  </a:lnTo>
                  <a:lnTo>
                    <a:pt x="139573" y="285876"/>
                  </a:lnTo>
                  <a:lnTo>
                    <a:pt x="133476" y="304926"/>
                  </a:lnTo>
                  <a:lnTo>
                    <a:pt x="127000" y="317626"/>
                  </a:lnTo>
                  <a:lnTo>
                    <a:pt x="120903" y="336676"/>
                  </a:lnTo>
                  <a:lnTo>
                    <a:pt x="101853" y="362203"/>
                  </a:lnTo>
                  <a:lnTo>
                    <a:pt x="88900" y="374776"/>
                  </a:lnTo>
                  <a:lnTo>
                    <a:pt x="69723" y="400049"/>
                  </a:lnTo>
                  <a:lnTo>
                    <a:pt x="63626" y="406526"/>
                  </a:lnTo>
                  <a:lnTo>
                    <a:pt x="50673" y="419099"/>
                  </a:lnTo>
                  <a:lnTo>
                    <a:pt x="38100" y="419099"/>
                  </a:lnTo>
                  <a:lnTo>
                    <a:pt x="32003" y="425576"/>
                  </a:lnTo>
                  <a:lnTo>
                    <a:pt x="25526" y="4255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788524" y="5223509"/>
              <a:ext cx="101474" cy="165228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1701673" y="3182111"/>
            <a:ext cx="241935" cy="146685"/>
          </a:xfrm>
          <a:custGeom>
            <a:avLst/>
            <a:gdLst/>
            <a:ahLst/>
            <a:cxnLst/>
            <a:rect l="l" t="t" r="r" b="b"/>
            <a:pathLst>
              <a:path w="241935" h="146685">
                <a:moveTo>
                  <a:pt x="0" y="146176"/>
                </a:moveTo>
                <a:lnTo>
                  <a:pt x="6476" y="146176"/>
                </a:lnTo>
                <a:lnTo>
                  <a:pt x="12953" y="133476"/>
                </a:lnTo>
                <a:lnTo>
                  <a:pt x="25526" y="120523"/>
                </a:lnTo>
                <a:lnTo>
                  <a:pt x="50800" y="95376"/>
                </a:lnTo>
                <a:lnTo>
                  <a:pt x="63753" y="76326"/>
                </a:lnTo>
                <a:lnTo>
                  <a:pt x="82803" y="50673"/>
                </a:lnTo>
                <a:lnTo>
                  <a:pt x="95376" y="38100"/>
                </a:lnTo>
                <a:lnTo>
                  <a:pt x="101472" y="25526"/>
                </a:lnTo>
                <a:lnTo>
                  <a:pt x="107950" y="19050"/>
                </a:lnTo>
                <a:lnTo>
                  <a:pt x="114426" y="12573"/>
                </a:lnTo>
                <a:lnTo>
                  <a:pt x="120650" y="6476"/>
                </a:lnTo>
                <a:lnTo>
                  <a:pt x="120650" y="0"/>
                </a:lnTo>
                <a:lnTo>
                  <a:pt x="120650" y="6476"/>
                </a:lnTo>
                <a:lnTo>
                  <a:pt x="127126" y="12573"/>
                </a:lnTo>
                <a:lnTo>
                  <a:pt x="133603" y="19050"/>
                </a:lnTo>
                <a:lnTo>
                  <a:pt x="146176" y="38100"/>
                </a:lnTo>
                <a:lnTo>
                  <a:pt x="152653" y="50673"/>
                </a:lnTo>
                <a:lnTo>
                  <a:pt x="171322" y="69850"/>
                </a:lnTo>
                <a:lnTo>
                  <a:pt x="184276" y="82423"/>
                </a:lnTo>
                <a:lnTo>
                  <a:pt x="190372" y="95376"/>
                </a:lnTo>
                <a:lnTo>
                  <a:pt x="203326" y="101473"/>
                </a:lnTo>
                <a:lnTo>
                  <a:pt x="216026" y="107950"/>
                </a:lnTo>
                <a:lnTo>
                  <a:pt x="222503" y="114426"/>
                </a:lnTo>
                <a:lnTo>
                  <a:pt x="241553" y="127000"/>
                </a:lnTo>
                <a:lnTo>
                  <a:pt x="241553" y="133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2511551" y="3610736"/>
            <a:ext cx="184150" cy="285750"/>
            <a:chOff x="2511551" y="3610736"/>
            <a:chExt cx="184150" cy="285750"/>
          </a:xfrm>
        </p:grpSpPr>
        <p:sp>
          <p:nvSpPr>
            <p:cNvPr id="76" name="object 76"/>
            <p:cNvSpPr/>
            <p:nvPr/>
          </p:nvSpPr>
          <p:spPr>
            <a:xfrm>
              <a:off x="2609976" y="3651884"/>
              <a:ext cx="12700" cy="235585"/>
            </a:xfrm>
            <a:custGeom>
              <a:avLst/>
              <a:gdLst/>
              <a:ahLst/>
              <a:cxnLst/>
              <a:rect l="l" t="t" r="r" b="b"/>
              <a:pathLst>
                <a:path w="12700" h="235585">
                  <a:moveTo>
                    <a:pt x="0" y="6476"/>
                  </a:moveTo>
                  <a:lnTo>
                    <a:pt x="0" y="0"/>
                  </a:lnTo>
                  <a:lnTo>
                    <a:pt x="0" y="6476"/>
                  </a:lnTo>
                  <a:lnTo>
                    <a:pt x="6096" y="12953"/>
                  </a:lnTo>
                  <a:lnTo>
                    <a:pt x="6096" y="209550"/>
                  </a:lnTo>
                  <a:lnTo>
                    <a:pt x="12573" y="222503"/>
                  </a:lnTo>
                  <a:lnTo>
                    <a:pt x="12573" y="228600"/>
                  </a:lnTo>
                  <a:lnTo>
                    <a:pt x="12573" y="235076"/>
                  </a:lnTo>
                  <a:lnTo>
                    <a:pt x="12573" y="2286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11551" y="3610736"/>
              <a:ext cx="183897" cy="146051"/>
            </a:xfrm>
            <a:prstGeom prst="rect">
              <a:avLst/>
            </a:prstGeom>
          </p:spPr>
        </p:pic>
      </p:grpSp>
      <p:sp>
        <p:nvSpPr>
          <p:cNvPr id="78" name="object 78"/>
          <p:cNvSpPr/>
          <p:nvPr/>
        </p:nvSpPr>
        <p:spPr>
          <a:xfrm>
            <a:off x="520509" y="1016635"/>
            <a:ext cx="19685" cy="178435"/>
          </a:xfrm>
          <a:custGeom>
            <a:avLst/>
            <a:gdLst/>
            <a:ahLst/>
            <a:cxnLst/>
            <a:rect l="l" t="t" r="r" b="b"/>
            <a:pathLst>
              <a:path w="19684" h="178434">
                <a:moveTo>
                  <a:pt x="19075" y="0"/>
                </a:moveTo>
                <a:lnTo>
                  <a:pt x="12954" y="6476"/>
                </a:lnTo>
                <a:lnTo>
                  <a:pt x="12954" y="12953"/>
                </a:lnTo>
                <a:lnTo>
                  <a:pt x="12954" y="19176"/>
                </a:lnTo>
                <a:lnTo>
                  <a:pt x="6476" y="50800"/>
                </a:lnTo>
                <a:lnTo>
                  <a:pt x="0" y="69850"/>
                </a:lnTo>
                <a:lnTo>
                  <a:pt x="0" y="89026"/>
                </a:lnTo>
                <a:lnTo>
                  <a:pt x="0" y="165226"/>
                </a:lnTo>
                <a:lnTo>
                  <a:pt x="0" y="177926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8823" y="1823085"/>
            <a:ext cx="6985" cy="191135"/>
          </a:xfrm>
          <a:custGeom>
            <a:avLst/>
            <a:gdLst/>
            <a:ahLst/>
            <a:cxnLst/>
            <a:rect l="l" t="t" r="r" b="b"/>
            <a:pathLst>
              <a:path w="6984" h="191135">
                <a:moveTo>
                  <a:pt x="6476" y="0"/>
                </a:moveTo>
                <a:lnTo>
                  <a:pt x="6476" y="12953"/>
                </a:lnTo>
                <a:lnTo>
                  <a:pt x="6476" y="25526"/>
                </a:lnTo>
                <a:lnTo>
                  <a:pt x="6476" y="44576"/>
                </a:lnTo>
                <a:lnTo>
                  <a:pt x="6476" y="63753"/>
                </a:lnTo>
                <a:lnTo>
                  <a:pt x="0" y="82803"/>
                </a:lnTo>
                <a:lnTo>
                  <a:pt x="0" y="107950"/>
                </a:lnTo>
                <a:lnTo>
                  <a:pt x="0" y="139700"/>
                </a:lnTo>
                <a:lnTo>
                  <a:pt x="0" y="165226"/>
                </a:lnTo>
                <a:lnTo>
                  <a:pt x="0" y="190753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object 8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353801" y="1839086"/>
            <a:ext cx="190374" cy="24117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706101" y="448436"/>
            <a:ext cx="139701" cy="241174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9918700" y="540384"/>
            <a:ext cx="95885" cy="83185"/>
          </a:xfrm>
          <a:custGeom>
            <a:avLst/>
            <a:gdLst/>
            <a:ahLst/>
            <a:cxnLst/>
            <a:rect l="l" t="t" r="r" b="b"/>
            <a:pathLst>
              <a:path w="95884" h="83184">
                <a:moveTo>
                  <a:pt x="0" y="12953"/>
                </a:moveTo>
                <a:lnTo>
                  <a:pt x="12573" y="6476"/>
                </a:lnTo>
                <a:lnTo>
                  <a:pt x="19050" y="0"/>
                </a:lnTo>
                <a:lnTo>
                  <a:pt x="31623" y="0"/>
                </a:lnTo>
                <a:lnTo>
                  <a:pt x="44196" y="0"/>
                </a:lnTo>
                <a:lnTo>
                  <a:pt x="50673" y="0"/>
                </a:lnTo>
                <a:lnTo>
                  <a:pt x="57150" y="0"/>
                </a:lnTo>
                <a:lnTo>
                  <a:pt x="63373" y="0"/>
                </a:lnTo>
              </a:path>
              <a:path w="95884" h="83184">
                <a:moveTo>
                  <a:pt x="6476" y="76326"/>
                </a:moveTo>
                <a:lnTo>
                  <a:pt x="19050" y="82803"/>
                </a:lnTo>
                <a:lnTo>
                  <a:pt x="31623" y="82803"/>
                </a:lnTo>
                <a:lnTo>
                  <a:pt x="44196" y="82803"/>
                </a:lnTo>
                <a:lnTo>
                  <a:pt x="63373" y="76326"/>
                </a:lnTo>
                <a:lnTo>
                  <a:pt x="76326" y="69850"/>
                </a:lnTo>
                <a:lnTo>
                  <a:pt x="88900" y="69850"/>
                </a:lnTo>
                <a:lnTo>
                  <a:pt x="95376" y="6375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object 8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099547" y="467486"/>
            <a:ext cx="82805" cy="177801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0239247" y="441959"/>
            <a:ext cx="95378" cy="177801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0404474" y="486536"/>
            <a:ext cx="120651" cy="133224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9785477" y="718184"/>
            <a:ext cx="863600" cy="114935"/>
          </a:xfrm>
          <a:custGeom>
            <a:avLst/>
            <a:gdLst/>
            <a:ahLst/>
            <a:cxnLst/>
            <a:rect l="l" t="t" r="r" b="b"/>
            <a:pathLst>
              <a:path w="863600" h="114934">
                <a:moveTo>
                  <a:pt x="342646" y="63753"/>
                </a:moveTo>
                <a:lnTo>
                  <a:pt x="349250" y="63753"/>
                </a:lnTo>
                <a:lnTo>
                  <a:pt x="368300" y="63753"/>
                </a:lnTo>
                <a:lnTo>
                  <a:pt x="380873" y="63753"/>
                </a:lnTo>
                <a:lnTo>
                  <a:pt x="431673" y="57276"/>
                </a:lnTo>
                <a:lnTo>
                  <a:pt x="469773" y="57276"/>
                </a:lnTo>
                <a:lnTo>
                  <a:pt x="508000" y="50800"/>
                </a:lnTo>
                <a:lnTo>
                  <a:pt x="552196" y="44703"/>
                </a:lnTo>
                <a:lnTo>
                  <a:pt x="596900" y="38226"/>
                </a:lnTo>
                <a:lnTo>
                  <a:pt x="685800" y="25653"/>
                </a:lnTo>
                <a:lnTo>
                  <a:pt x="730123" y="19176"/>
                </a:lnTo>
                <a:lnTo>
                  <a:pt x="806450" y="6476"/>
                </a:lnTo>
                <a:lnTo>
                  <a:pt x="831596" y="6476"/>
                </a:lnTo>
                <a:lnTo>
                  <a:pt x="850646" y="0"/>
                </a:lnTo>
                <a:lnTo>
                  <a:pt x="857123" y="0"/>
                </a:lnTo>
                <a:lnTo>
                  <a:pt x="863219" y="0"/>
                </a:lnTo>
                <a:lnTo>
                  <a:pt x="857123" y="0"/>
                </a:lnTo>
              </a:path>
              <a:path w="863600" h="114934">
                <a:moveTo>
                  <a:pt x="0" y="114553"/>
                </a:moveTo>
                <a:lnTo>
                  <a:pt x="6096" y="114553"/>
                </a:lnTo>
                <a:lnTo>
                  <a:pt x="12573" y="114553"/>
                </a:lnTo>
                <a:lnTo>
                  <a:pt x="25146" y="108076"/>
                </a:lnTo>
                <a:lnTo>
                  <a:pt x="44323" y="108076"/>
                </a:lnTo>
                <a:lnTo>
                  <a:pt x="56896" y="108076"/>
                </a:lnTo>
                <a:lnTo>
                  <a:pt x="94996" y="108076"/>
                </a:lnTo>
                <a:lnTo>
                  <a:pt x="120650" y="108076"/>
                </a:lnTo>
                <a:lnTo>
                  <a:pt x="171323" y="101600"/>
                </a:lnTo>
                <a:lnTo>
                  <a:pt x="196596" y="95503"/>
                </a:lnTo>
                <a:lnTo>
                  <a:pt x="228600" y="95503"/>
                </a:lnTo>
                <a:lnTo>
                  <a:pt x="260223" y="89026"/>
                </a:lnTo>
                <a:lnTo>
                  <a:pt x="330073" y="76326"/>
                </a:lnTo>
                <a:lnTo>
                  <a:pt x="368300" y="76326"/>
                </a:lnTo>
                <a:lnTo>
                  <a:pt x="393446" y="69850"/>
                </a:lnTo>
                <a:lnTo>
                  <a:pt x="418973" y="69850"/>
                </a:lnTo>
                <a:lnTo>
                  <a:pt x="444246" y="69850"/>
                </a:lnTo>
                <a:lnTo>
                  <a:pt x="463296" y="69850"/>
                </a:lnTo>
                <a:lnTo>
                  <a:pt x="475869" y="698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59601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65" dirty="0">
                <a:latin typeface="Calibri"/>
                <a:cs typeface="Calibri"/>
              </a:rPr>
              <a:t>Single</a:t>
            </a:r>
            <a:r>
              <a:rPr sz="4400" spc="185" dirty="0">
                <a:latin typeface="Calibri"/>
                <a:cs typeface="Calibri"/>
              </a:rPr>
              <a:t> </a:t>
            </a:r>
            <a:r>
              <a:rPr sz="4400" spc="240" dirty="0">
                <a:latin typeface="Calibri"/>
                <a:cs typeface="Calibri"/>
              </a:rPr>
              <a:t>neuron</a:t>
            </a:r>
            <a:r>
              <a:rPr sz="4400" spc="165" dirty="0">
                <a:latin typeface="Calibri"/>
                <a:cs typeface="Calibri"/>
              </a:rPr>
              <a:t> </a:t>
            </a:r>
            <a:r>
              <a:rPr sz="4400" spc="260" dirty="0">
                <a:latin typeface="Calibri"/>
                <a:cs typeface="Calibri"/>
              </a:rPr>
              <a:t>example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5926" y="775309"/>
            <a:ext cx="435609" cy="11950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865"/>
              </a:spcBef>
            </a:pPr>
            <a:r>
              <a:rPr sz="3200" spc="-30" dirty="0">
                <a:latin typeface="Cambria Math"/>
                <a:cs typeface="Cambria Math"/>
              </a:rPr>
              <a:t>𝑥</a:t>
            </a:r>
            <a:r>
              <a:rPr sz="3525" spc="-44" baseline="-15366" dirty="0">
                <a:latin typeface="Cambria Math"/>
                <a:cs typeface="Cambria Math"/>
              </a:rPr>
              <a:t>1</a:t>
            </a:r>
            <a:endParaRPr sz="3525" baseline="-15366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765"/>
              </a:spcBef>
            </a:pPr>
            <a:r>
              <a:rPr sz="3200" spc="5" dirty="0">
                <a:latin typeface="Cambria Math"/>
                <a:cs typeface="Cambria Math"/>
              </a:rPr>
              <a:t>𝑥</a:t>
            </a:r>
            <a:r>
              <a:rPr sz="3525" spc="7" baseline="-15366" dirty="0">
                <a:latin typeface="Cambria Math"/>
                <a:cs typeface="Cambria Math"/>
              </a:rPr>
              <a:t>2</a:t>
            </a:r>
            <a:endParaRPr sz="3525" baseline="-15366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226" y="1944355"/>
            <a:ext cx="460375" cy="133985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35"/>
              </a:spcBef>
            </a:pPr>
            <a:r>
              <a:rPr sz="3200" spc="5" dirty="0">
                <a:latin typeface="Cambria Math"/>
                <a:cs typeface="Cambria Math"/>
              </a:rPr>
              <a:t>𝑥</a:t>
            </a:r>
            <a:r>
              <a:rPr sz="3525" spc="7" baseline="-15366" dirty="0">
                <a:latin typeface="Cambria Math"/>
                <a:cs typeface="Cambria Math"/>
              </a:rPr>
              <a:t>3</a:t>
            </a:r>
            <a:endParaRPr sz="3525" baseline="-15366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330"/>
              </a:spcBef>
            </a:pPr>
            <a:r>
              <a:rPr sz="3200" spc="5" dirty="0">
                <a:latin typeface="Cambria Math"/>
                <a:cs typeface="Cambria Math"/>
              </a:rPr>
              <a:t>𝑥</a:t>
            </a:r>
            <a:r>
              <a:rPr sz="3525" spc="7" baseline="-15366" dirty="0">
                <a:latin typeface="Cambria Math"/>
                <a:cs typeface="Cambria Math"/>
              </a:rPr>
              <a:t>4</a:t>
            </a:r>
            <a:endParaRPr sz="3525" baseline="-15366">
              <a:latin typeface="Cambria Math"/>
              <a:cs typeface="Cambria Math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06092" y="1135252"/>
            <a:ext cx="2466340" cy="1907539"/>
            <a:chOff x="1506092" y="1135252"/>
            <a:chExt cx="2466340" cy="1907539"/>
          </a:xfrm>
        </p:grpSpPr>
        <p:sp>
          <p:nvSpPr>
            <p:cNvPr id="6" name="object 6"/>
            <p:cNvSpPr/>
            <p:nvPr/>
          </p:nvSpPr>
          <p:spPr>
            <a:xfrm>
              <a:off x="1506727" y="2221991"/>
              <a:ext cx="1217930" cy="821055"/>
            </a:xfrm>
            <a:custGeom>
              <a:avLst/>
              <a:gdLst/>
              <a:ahLst/>
              <a:cxnLst/>
              <a:rect l="l" t="t" r="r" b="b"/>
              <a:pathLst>
                <a:path w="1217930" h="821055">
                  <a:moveTo>
                    <a:pt x="1108793" y="65527"/>
                  </a:moveTo>
                  <a:lnTo>
                    <a:pt x="0" y="810133"/>
                  </a:lnTo>
                  <a:lnTo>
                    <a:pt x="7112" y="820674"/>
                  </a:lnTo>
                  <a:lnTo>
                    <a:pt x="1115873" y="76090"/>
                  </a:lnTo>
                  <a:lnTo>
                    <a:pt x="1108793" y="65527"/>
                  </a:lnTo>
                  <a:close/>
                </a:path>
                <a:path w="1217930" h="821055">
                  <a:moveTo>
                    <a:pt x="1184660" y="58420"/>
                  </a:moveTo>
                  <a:lnTo>
                    <a:pt x="1119378" y="58420"/>
                  </a:lnTo>
                  <a:lnTo>
                    <a:pt x="1126490" y="68961"/>
                  </a:lnTo>
                  <a:lnTo>
                    <a:pt x="1115873" y="76090"/>
                  </a:lnTo>
                  <a:lnTo>
                    <a:pt x="1147698" y="123571"/>
                  </a:lnTo>
                  <a:lnTo>
                    <a:pt x="1184660" y="58420"/>
                  </a:lnTo>
                  <a:close/>
                </a:path>
                <a:path w="1217930" h="821055">
                  <a:moveTo>
                    <a:pt x="1119378" y="58420"/>
                  </a:moveTo>
                  <a:lnTo>
                    <a:pt x="1108793" y="65527"/>
                  </a:lnTo>
                  <a:lnTo>
                    <a:pt x="1115873" y="76090"/>
                  </a:lnTo>
                  <a:lnTo>
                    <a:pt x="1126490" y="68961"/>
                  </a:lnTo>
                  <a:lnTo>
                    <a:pt x="1119378" y="58420"/>
                  </a:lnTo>
                  <a:close/>
                </a:path>
                <a:path w="1217930" h="821055">
                  <a:moveTo>
                    <a:pt x="1217803" y="0"/>
                  </a:moveTo>
                  <a:lnTo>
                    <a:pt x="1076960" y="18034"/>
                  </a:lnTo>
                  <a:lnTo>
                    <a:pt x="1108793" y="65527"/>
                  </a:lnTo>
                  <a:lnTo>
                    <a:pt x="1119378" y="58420"/>
                  </a:lnTo>
                  <a:lnTo>
                    <a:pt x="1184660" y="58420"/>
                  </a:lnTo>
                  <a:lnTo>
                    <a:pt x="12178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23387" y="1947672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39" h="548639">
                  <a:moveTo>
                    <a:pt x="0" y="274319"/>
                  </a:moveTo>
                  <a:lnTo>
                    <a:pt x="4419" y="225008"/>
                  </a:lnTo>
                  <a:lnTo>
                    <a:pt x="17161" y="178597"/>
                  </a:lnTo>
                  <a:lnTo>
                    <a:pt x="37450" y="135861"/>
                  </a:lnTo>
                  <a:lnTo>
                    <a:pt x="64513" y="97575"/>
                  </a:lnTo>
                  <a:lnTo>
                    <a:pt x="97575" y="64513"/>
                  </a:lnTo>
                  <a:lnTo>
                    <a:pt x="135861" y="37450"/>
                  </a:lnTo>
                  <a:lnTo>
                    <a:pt x="178597" y="17161"/>
                  </a:lnTo>
                  <a:lnTo>
                    <a:pt x="225008" y="4419"/>
                  </a:lnTo>
                  <a:lnTo>
                    <a:pt x="274319" y="0"/>
                  </a:lnTo>
                  <a:lnTo>
                    <a:pt x="323631" y="4419"/>
                  </a:lnTo>
                  <a:lnTo>
                    <a:pt x="370042" y="17161"/>
                  </a:lnTo>
                  <a:lnTo>
                    <a:pt x="412778" y="37450"/>
                  </a:lnTo>
                  <a:lnTo>
                    <a:pt x="451064" y="64513"/>
                  </a:lnTo>
                  <a:lnTo>
                    <a:pt x="484126" y="97575"/>
                  </a:lnTo>
                  <a:lnTo>
                    <a:pt x="511189" y="135861"/>
                  </a:lnTo>
                  <a:lnTo>
                    <a:pt x="531478" y="178597"/>
                  </a:lnTo>
                  <a:lnTo>
                    <a:pt x="544220" y="225008"/>
                  </a:lnTo>
                  <a:lnTo>
                    <a:pt x="548639" y="274319"/>
                  </a:lnTo>
                  <a:lnTo>
                    <a:pt x="544220" y="323631"/>
                  </a:lnTo>
                  <a:lnTo>
                    <a:pt x="531478" y="370042"/>
                  </a:lnTo>
                  <a:lnTo>
                    <a:pt x="511189" y="412778"/>
                  </a:lnTo>
                  <a:lnTo>
                    <a:pt x="484126" y="451064"/>
                  </a:lnTo>
                  <a:lnTo>
                    <a:pt x="451064" y="484126"/>
                  </a:lnTo>
                  <a:lnTo>
                    <a:pt x="412778" y="511189"/>
                  </a:lnTo>
                  <a:lnTo>
                    <a:pt x="370042" y="531478"/>
                  </a:lnTo>
                  <a:lnTo>
                    <a:pt x="323631" y="544220"/>
                  </a:lnTo>
                  <a:lnTo>
                    <a:pt x="274319" y="548639"/>
                  </a:lnTo>
                  <a:lnTo>
                    <a:pt x="225008" y="544220"/>
                  </a:lnTo>
                  <a:lnTo>
                    <a:pt x="178597" y="531478"/>
                  </a:lnTo>
                  <a:lnTo>
                    <a:pt x="135861" y="511189"/>
                  </a:lnTo>
                  <a:lnTo>
                    <a:pt x="97575" y="484126"/>
                  </a:lnTo>
                  <a:lnTo>
                    <a:pt x="64513" y="451064"/>
                  </a:lnTo>
                  <a:lnTo>
                    <a:pt x="37450" y="412778"/>
                  </a:lnTo>
                  <a:lnTo>
                    <a:pt x="17161" y="370042"/>
                  </a:lnTo>
                  <a:lnTo>
                    <a:pt x="4419" y="323631"/>
                  </a:lnTo>
                  <a:lnTo>
                    <a:pt x="0" y="27431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06093" y="1135252"/>
              <a:ext cx="2466340" cy="1252220"/>
            </a:xfrm>
            <a:custGeom>
              <a:avLst/>
              <a:gdLst/>
              <a:ahLst/>
              <a:cxnLst/>
              <a:rect l="l" t="t" r="r" b="b"/>
              <a:pathLst>
                <a:path w="2466340" h="1252220">
                  <a:moveTo>
                    <a:pt x="1218438" y="1086739"/>
                  </a:moveTo>
                  <a:lnTo>
                    <a:pt x="1218133" y="1086650"/>
                  </a:lnTo>
                  <a:lnTo>
                    <a:pt x="1189990" y="1016000"/>
                  </a:lnTo>
                  <a:lnTo>
                    <a:pt x="1165860" y="955421"/>
                  </a:lnTo>
                  <a:lnTo>
                    <a:pt x="1133995" y="991158"/>
                  </a:lnTo>
                  <a:lnTo>
                    <a:pt x="1124966" y="980821"/>
                  </a:lnTo>
                  <a:lnTo>
                    <a:pt x="1120546" y="991590"/>
                  </a:lnTo>
                  <a:lnTo>
                    <a:pt x="8382" y="0"/>
                  </a:lnTo>
                  <a:lnTo>
                    <a:pt x="0" y="9398"/>
                  </a:lnTo>
                  <a:lnTo>
                    <a:pt x="1115453" y="1004023"/>
                  </a:lnTo>
                  <a:lnTo>
                    <a:pt x="1109421" y="1018730"/>
                  </a:lnTo>
                  <a:lnTo>
                    <a:pt x="1097940" y="1031608"/>
                  </a:lnTo>
                  <a:lnTo>
                    <a:pt x="6604" y="584073"/>
                  </a:lnTo>
                  <a:lnTo>
                    <a:pt x="1778" y="595757"/>
                  </a:lnTo>
                  <a:lnTo>
                    <a:pt x="1089012" y="1041628"/>
                  </a:lnTo>
                  <a:lnTo>
                    <a:pt x="1088834" y="1041831"/>
                  </a:lnTo>
                  <a:lnTo>
                    <a:pt x="1084326" y="1040257"/>
                  </a:lnTo>
                  <a:lnTo>
                    <a:pt x="1085075" y="1046048"/>
                  </a:lnTo>
                  <a:lnTo>
                    <a:pt x="1081405" y="1050163"/>
                  </a:lnTo>
                  <a:lnTo>
                    <a:pt x="1085761" y="1051356"/>
                  </a:lnTo>
                  <a:lnTo>
                    <a:pt x="1088237" y="1070432"/>
                  </a:lnTo>
                  <a:lnTo>
                    <a:pt x="1076833" y="1098296"/>
                  </a:lnTo>
                  <a:lnTo>
                    <a:pt x="1086510" y="1097584"/>
                  </a:lnTo>
                  <a:lnTo>
                    <a:pt x="3429" y="1239139"/>
                  </a:lnTo>
                  <a:lnTo>
                    <a:pt x="4953" y="1251712"/>
                  </a:lnTo>
                  <a:lnTo>
                    <a:pt x="1093330" y="1109472"/>
                  </a:lnTo>
                  <a:lnTo>
                    <a:pt x="1100709" y="1166114"/>
                  </a:lnTo>
                  <a:lnTo>
                    <a:pt x="1205814" y="1095248"/>
                  </a:lnTo>
                  <a:lnTo>
                    <a:pt x="1216736" y="1087882"/>
                  </a:lnTo>
                  <a:lnTo>
                    <a:pt x="1218438" y="1087755"/>
                  </a:lnTo>
                  <a:lnTo>
                    <a:pt x="1217980" y="1087259"/>
                  </a:lnTo>
                  <a:lnTo>
                    <a:pt x="1218438" y="1087374"/>
                  </a:lnTo>
                  <a:lnTo>
                    <a:pt x="1218234" y="1086878"/>
                  </a:lnTo>
                  <a:lnTo>
                    <a:pt x="1218438" y="1086739"/>
                  </a:lnTo>
                  <a:close/>
                </a:path>
                <a:path w="2466340" h="1252220">
                  <a:moveTo>
                    <a:pt x="2457539" y="1104646"/>
                  </a:moveTo>
                  <a:lnTo>
                    <a:pt x="2351913" y="1104646"/>
                  </a:lnTo>
                  <a:lnTo>
                    <a:pt x="2339200" y="1104646"/>
                  </a:lnTo>
                  <a:lnTo>
                    <a:pt x="2338070" y="1161542"/>
                  </a:lnTo>
                  <a:lnTo>
                    <a:pt x="2457539" y="1104646"/>
                  </a:lnTo>
                  <a:close/>
                </a:path>
                <a:path w="2466340" h="1252220">
                  <a:moveTo>
                    <a:pt x="2466340" y="1100455"/>
                  </a:moveTo>
                  <a:lnTo>
                    <a:pt x="2340610" y="1034542"/>
                  </a:lnTo>
                  <a:lnTo>
                    <a:pt x="2339454" y="1091704"/>
                  </a:lnTo>
                  <a:lnTo>
                    <a:pt x="1766049" y="1080389"/>
                  </a:lnTo>
                  <a:lnTo>
                    <a:pt x="1765808" y="1093089"/>
                  </a:lnTo>
                  <a:lnTo>
                    <a:pt x="2339200" y="1104404"/>
                  </a:lnTo>
                  <a:lnTo>
                    <a:pt x="2351913" y="1104404"/>
                  </a:lnTo>
                  <a:lnTo>
                    <a:pt x="2458059" y="1104404"/>
                  </a:lnTo>
                  <a:lnTo>
                    <a:pt x="2466340" y="1100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01210" y="1951736"/>
            <a:ext cx="2444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375" dirty="0">
                <a:latin typeface="Cambria Math"/>
                <a:cs typeface="Cambria Math"/>
              </a:rPr>
              <a:t>𝑦</a:t>
            </a:r>
            <a:r>
              <a:rPr sz="3200" spc="-1900" dirty="0">
                <a:latin typeface="Cambria Math"/>
                <a:cs typeface="Cambria Math"/>
              </a:rPr>
              <a:t>ො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0426" y="2725292"/>
            <a:ext cx="1196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r>
              <a:rPr sz="2400" spc="1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90" dirty="0">
                <a:latin typeface="Cambria Math"/>
                <a:cs typeface="Cambria Math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𝑔(𝑧)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90850" y="3149345"/>
            <a:ext cx="539750" cy="38100"/>
          </a:xfrm>
          <a:custGeom>
            <a:avLst/>
            <a:gdLst/>
            <a:ahLst/>
            <a:cxnLst/>
            <a:rect l="l" t="t" r="r" b="b"/>
            <a:pathLst>
              <a:path w="539750" h="38100">
                <a:moveTo>
                  <a:pt x="6476" y="38100"/>
                </a:moveTo>
                <a:lnTo>
                  <a:pt x="0" y="38100"/>
                </a:lnTo>
                <a:lnTo>
                  <a:pt x="6476" y="38100"/>
                </a:lnTo>
                <a:lnTo>
                  <a:pt x="31750" y="31623"/>
                </a:lnTo>
                <a:lnTo>
                  <a:pt x="44323" y="25145"/>
                </a:lnTo>
                <a:lnTo>
                  <a:pt x="69850" y="19050"/>
                </a:lnTo>
                <a:lnTo>
                  <a:pt x="114173" y="6476"/>
                </a:lnTo>
                <a:lnTo>
                  <a:pt x="139700" y="6476"/>
                </a:lnTo>
                <a:lnTo>
                  <a:pt x="196976" y="0"/>
                </a:lnTo>
                <a:lnTo>
                  <a:pt x="228600" y="0"/>
                </a:lnTo>
                <a:lnTo>
                  <a:pt x="260350" y="6476"/>
                </a:lnTo>
                <a:lnTo>
                  <a:pt x="298450" y="6476"/>
                </a:lnTo>
                <a:lnTo>
                  <a:pt x="336676" y="6476"/>
                </a:lnTo>
                <a:lnTo>
                  <a:pt x="374776" y="6476"/>
                </a:lnTo>
                <a:lnTo>
                  <a:pt x="438150" y="12573"/>
                </a:lnTo>
                <a:lnTo>
                  <a:pt x="463676" y="12573"/>
                </a:lnTo>
                <a:lnTo>
                  <a:pt x="501523" y="12573"/>
                </a:lnTo>
                <a:lnTo>
                  <a:pt x="514476" y="12573"/>
                </a:lnTo>
                <a:lnTo>
                  <a:pt x="533526" y="6476"/>
                </a:lnTo>
                <a:lnTo>
                  <a:pt x="53962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222399" y="841247"/>
            <a:ext cx="793750" cy="222250"/>
            <a:chOff x="1222399" y="841247"/>
            <a:chExt cx="793750" cy="222250"/>
          </a:xfrm>
        </p:grpSpPr>
        <p:sp>
          <p:nvSpPr>
            <p:cNvPr id="13" name="object 13"/>
            <p:cNvSpPr/>
            <p:nvPr/>
          </p:nvSpPr>
          <p:spPr>
            <a:xfrm>
              <a:off x="1289177" y="850773"/>
              <a:ext cx="717550" cy="165100"/>
            </a:xfrm>
            <a:custGeom>
              <a:avLst/>
              <a:gdLst/>
              <a:ahLst/>
              <a:cxnLst/>
              <a:rect l="l" t="t" r="r" b="b"/>
              <a:pathLst>
                <a:path w="717550" h="165100">
                  <a:moveTo>
                    <a:pt x="56895" y="164846"/>
                  </a:moveTo>
                  <a:lnTo>
                    <a:pt x="50800" y="164846"/>
                  </a:lnTo>
                  <a:lnTo>
                    <a:pt x="50800" y="158750"/>
                  </a:lnTo>
                  <a:lnTo>
                    <a:pt x="44322" y="158750"/>
                  </a:lnTo>
                  <a:lnTo>
                    <a:pt x="44322" y="152273"/>
                  </a:lnTo>
                  <a:lnTo>
                    <a:pt x="38100" y="145796"/>
                  </a:lnTo>
                  <a:lnTo>
                    <a:pt x="38100" y="133223"/>
                  </a:lnTo>
                  <a:lnTo>
                    <a:pt x="38100" y="126746"/>
                  </a:lnTo>
                  <a:lnTo>
                    <a:pt x="31622" y="114046"/>
                  </a:lnTo>
                  <a:lnTo>
                    <a:pt x="31622" y="101473"/>
                  </a:lnTo>
                  <a:lnTo>
                    <a:pt x="25145" y="88900"/>
                  </a:lnTo>
                  <a:lnTo>
                    <a:pt x="25145" y="75946"/>
                  </a:lnTo>
                  <a:lnTo>
                    <a:pt x="19050" y="63373"/>
                  </a:lnTo>
                  <a:lnTo>
                    <a:pt x="12572" y="56896"/>
                  </a:lnTo>
                  <a:lnTo>
                    <a:pt x="6095" y="56896"/>
                  </a:lnTo>
                  <a:lnTo>
                    <a:pt x="6095" y="50673"/>
                  </a:lnTo>
                  <a:lnTo>
                    <a:pt x="0" y="50673"/>
                  </a:lnTo>
                  <a:lnTo>
                    <a:pt x="6095" y="50673"/>
                  </a:lnTo>
                  <a:lnTo>
                    <a:pt x="31622" y="37718"/>
                  </a:lnTo>
                  <a:lnTo>
                    <a:pt x="56895" y="31623"/>
                  </a:lnTo>
                  <a:lnTo>
                    <a:pt x="82422" y="25146"/>
                  </a:lnTo>
                  <a:lnTo>
                    <a:pt x="114045" y="19050"/>
                  </a:lnTo>
                  <a:lnTo>
                    <a:pt x="190372" y="6096"/>
                  </a:lnTo>
                  <a:lnTo>
                    <a:pt x="234695" y="0"/>
                  </a:lnTo>
                  <a:lnTo>
                    <a:pt x="323595" y="0"/>
                  </a:lnTo>
                  <a:lnTo>
                    <a:pt x="374396" y="0"/>
                  </a:lnTo>
                  <a:lnTo>
                    <a:pt x="425449" y="6096"/>
                  </a:lnTo>
                  <a:lnTo>
                    <a:pt x="469772" y="6096"/>
                  </a:lnTo>
                  <a:lnTo>
                    <a:pt x="552196" y="12573"/>
                  </a:lnTo>
                  <a:lnTo>
                    <a:pt x="717422" y="12573"/>
                  </a:lnTo>
                  <a:lnTo>
                    <a:pt x="710946" y="125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399" y="948816"/>
              <a:ext cx="228575" cy="11455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111247" y="739393"/>
            <a:ext cx="584200" cy="292735"/>
            <a:chOff x="2111247" y="739393"/>
            <a:chExt cx="584200" cy="292735"/>
          </a:xfrm>
        </p:grpSpPr>
        <p:sp>
          <p:nvSpPr>
            <p:cNvPr id="16" name="object 16"/>
            <p:cNvSpPr/>
            <p:nvPr/>
          </p:nvSpPr>
          <p:spPr>
            <a:xfrm>
              <a:off x="2120772" y="850773"/>
              <a:ext cx="254635" cy="171450"/>
            </a:xfrm>
            <a:custGeom>
              <a:avLst/>
              <a:gdLst/>
              <a:ahLst/>
              <a:cxnLst/>
              <a:rect l="l" t="t" r="r" b="b"/>
              <a:pathLst>
                <a:path w="254635" h="171450">
                  <a:moveTo>
                    <a:pt x="133603" y="63373"/>
                  </a:moveTo>
                  <a:lnTo>
                    <a:pt x="133603" y="50673"/>
                  </a:lnTo>
                  <a:lnTo>
                    <a:pt x="133603" y="44196"/>
                  </a:lnTo>
                  <a:lnTo>
                    <a:pt x="127126" y="37718"/>
                  </a:lnTo>
                  <a:lnTo>
                    <a:pt x="127126" y="25146"/>
                  </a:lnTo>
                  <a:lnTo>
                    <a:pt x="120903" y="19050"/>
                  </a:lnTo>
                  <a:lnTo>
                    <a:pt x="107950" y="6096"/>
                  </a:lnTo>
                  <a:lnTo>
                    <a:pt x="101853" y="0"/>
                  </a:lnTo>
                  <a:lnTo>
                    <a:pt x="95376" y="0"/>
                  </a:lnTo>
                  <a:lnTo>
                    <a:pt x="88900" y="0"/>
                  </a:lnTo>
                  <a:lnTo>
                    <a:pt x="76326" y="0"/>
                  </a:lnTo>
                  <a:lnTo>
                    <a:pt x="51053" y="19050"/>
                  </a:lnTo>
                  <a:lnTo>
                    <a:pt x="38100" y="31623"/>
                  </a:lnTo>
                  <a:lnTo>
                    <a:pt x="25526" y="50673"/>
                  </a:lnTo>
                  <a:lnTo>
                    <a:pt x="6476" y="88900"/>
                  </a:lnTo>
                  <a:lnTo>
                    <a:pt x="0" y="107568"/>
                  </a:lnTo>
                  <a:lnTo>
                    <a:pt x="0" y="133223"/>
                  </a:lnTo>
                  <a:lnTo>
                    <a:pt x="6476" y="145796"/>
                  </a:lnTo>
                  <a:lnTo>
                    <a:pt x="25526" y="164846"/>
                  </a:lnTo>
                  <a:lnTo>
                    <a:pt x="38100" y="164846"/>
                  </a:lnTo>
                  <a:lnTo>
                    <a:pt x="63753" y="171323"/>
                  </a:lnTo>
                  <a:lnTo>
                    <a:pt x="76326" y="164846"/>
                  </a:lnTo>
                  <a:lnTo>
                    <a:pt x="95376" y="158750"/>
                  </a:lnTo>
                  <a:lnTo>
                    <a:pt x="120903" y="139700"/>
                  </a:lnTo>
                  <a:lnTo>
                    <a:pt x="133603" y="126746"/>
                  </a:lnTo>
                  <a:lnTo>
                    <a:pt x="139700" y="114046"/>
                  </a:lnTo>
                  <a:lnTo>
                    <a:pt x="146176" y="94996"/>
                  </a:lnTo>
                  <a:lnTo>
                    <a:pt x="152653" y="82423"/>
                  </a:lnTo>
                  <a:lnTo>
                    <a:pt x="152653" y="75946"/>
                  </a:lnTo>
                  <a:lnTo>
                    <a:pt x="152653" y="56896"/>
                  </a:lnTo>
                  <a:lnTo>
                    <a:pt x="152653" y="50673"/>
                  </a:lnTo>
                  <a:lnTo>
                    <a:pt x="146176" y="44196"/>
                  </a:lnTo>
                  <a:lnTo>
                    <a:pt x="146176" y="94996"/>
                  </a:lnTo>
                  <a:lnTo>
                    <a:pt x="152653" y="107568"/>
                  </a:lnTo>
                  <a:lnTo>
                    <a:pt x="165226" y="126746"/>
                  </a:lnTo>
                  <a:lnTo>
                    <a:pt x="177800" y="133223"/>
                  </a:lnTo>
                  <a:lnTo>
                    <a:pt x="184276" y="139700"/>
                  </a:lnTo>
                  <a:lnTo>
                    <a:pt x="196850" y="145796"/>
                  </a:lnTo>
                  <a:lnTo>
                    <a:pt x="209550" y="145796"/>
                  </a:lnTo>
                  <a:lnTo>
                    <a:pt x="222503" y="152273"/>
                  </a:lnTo>
                  <a:lnTo>
                    <a:pt x="235076" y="152273"/>
                  </a:lnTo>
                  <a:lnTo>
                    <a:pt x="241553" y="152273"/>
                  </a:lnTo>
                  <a:lnTo>
                    <a:pt x="254126" y="1397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947" y="739393"/>
              <a:ext cx="317501" cy="177801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602" y="3660393"/>
            <a:ext cx="177801" cy="215901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117447" y="3695446"/>
            <a:ext cx="102235" cy="69850"/>
          </a:xfrm>
          <a:custGeom>
            <a:avLst/>
            <a:gdLst/>
            <a:ahLst/>
            <a:cxnLst/>
            <a:rect l="l" t="t" r="r" b="b"/>
            <a:pathLst>
              <a:path w="102234" h="69850">
                <a:moveTo>
                  <a:pt x="0" y="6095"/>
                </a:moveTo>
                <a:lnTo>
                  <a:pt x="0" y="6095"/>
                </a:lnTo>
                <a:lnTo>
                  <a:pt x="38150" y="6095"/>
                </a:lnTo>
                <a:lnTo>
                  <a:pt x="51117" y="0"/>
                </a:lnTo>
                <a:lnTo>
                  <a:pt x="57238" y="0"/>
                </a:lnTo>
                <a:lnTo>
                  <a:pt x="63715" y="0"/>
                </a:lnTo>
              </a:path>
              <a:path w="102234" h="69850">
                <a:moveTo>
                  <a:pt x="25552" y="69849"/>
                </a:moveTo>
                <a:lnTo>
                  <a:pt x="44640" y="69849"/>
                </a:lnTo>
                <a:lnTo>
                  <a:pt x="57238" y="69849"/>
                </a:lnTo>
                <a:lnTo>
                  <a:pt x="76314" y="63372"/>
                </a:lnTo>
                <a:lnTo>
                  <a:pt x="82791" y="63372"/>
                </a:lnTo>
                <a:lnTo>
                  <a:pt x="95402" y="63372"/>
                </a:lnTo>
                <a:lnTo>
                  <a:pt x="101879" y="6337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98727" y="3613022"/>
            <a:ext cx="241300" cy="177800"/>
          </a:xfrm>
          <a:custGeom>
            <a:avLst/>
            <a:gdLst/>
            <a:ahLst/>
            <a:cxnLst/>
            <a:rect l="l" t="t" r="r" b="b"/>
            <a:pathLst>
              <a:path w="241300" h="177800">
                <a:moveTo>
                  <a:pt x="12572" y="0"/>
                </a:moveTo>
                <a:lnTo>
                  <a:pt x="12572" y="6095"/>
                </a:lnTo>
                <a:lnTo>
                  <a:pt x="6095" y="12572"/>
                </a:lnTo>
                <a:lnTo>
                  <a:pt x="6095" y="25145"/>
                </a:lnTo>
                <a:lnTo>
                  <a:pt x="0" y="63372"/>
                </a:lnTo>
                <a:lnTo>
                  <a:pt x="0" y="82422"/>
                </a:lnTo>
                <a:lnTo>
                  <a:pt x="0" y="101472"/>
                </a:lnTo>
                <a:lnTo>
                  <a:pt x="6095" y="120650"/>
                </a:lnTo>
                <a:lnTo>
                  <a:pt x="12572" y="133222"/>
                </a:lnTo>
                <a:lnTo>
                  <a:pt x="19050" y="158750"/>
                </a:lnTo>
                <a:lnTo>
                  <a:pt x="25145" y="171322"/>
                </a:lnTo>
                <a:lnTo>
                  <a:pt x="44195" y="177419"/>
                </a:lnTo>
                <a:lnTo>
                  <a:pt x="57150" y="177419"/>
                </a:lnTo>
                <a:lnTo>
                  <a:pt x="63372" y="177419"/>
                </a:lnTo>
                <a:lnTo>
                  <a:pt x="75945" y="171322"/>
                </a:lnTo>
                <a:lnTo>
                  <a:pt x="82422" y="164845"/>
                </a:lnTo>
                <a:lnTo>
                  <a:pt x="94995" y="158750"/>
                </a:lnTo>
                <a:lnTo>
                  <a:pt x="101472" y="152272"/>
                </a:lnTo>
                <a:lnTo>
                  <a:pt x="107950" y="139700"/>
                </a:lnTo>
                <a:lnTo>
                  <a:pt x="107950" y="133222"/>
                </a:lnTo>
                <a:lnTo>
                  <a:pt x="114045" y="126745"/>
                </a:lnTo>
                <a:lnTo>
                  <a:pt x="120522" y="133222"/>
                </a:lnTo>
                <a:lnTo>
                  <a:pt x="133096" y="145795"/>
                </a:lnTo>
                <a:lnTo>
                  <a:pt x="145796" y="158750"/>
                </a:lnTo>
                <a:lnTo>
                  <a:pt x="164846" y="171322"/>
                </a:lnTo>
                <a:lnTo>
                  <a:pt x="177799" y="177419"/>
                </a:lnTo>
                <a:lnTo>
                  <a:pt x="190372" y="177419"/>
                </a:lnTo>
                <a:lnTo>
                  <a:pt x="202946" y="177419"/>
                </a:lnTo>
                <a:lnTo>
                  <a:pt x="222122" y="177419"/>
                </a:lnTo>
                <a:lnTo>
                  <a:pt x="228599" y="171322"/>
                </a:lnTo>
                <a:lnTo>
                  <a:pt x="241172" y="152272"/>
                </a:lnTo>
                <a:lnTo>
                  <a:pt x="241172" y="139700"/>
                </a:lnTo>
                <a:lnTo>
                  <a:pt x="228599" y="107695"/>
                </a:lnTo>
                <a:lnTo>
                  <a:pt x="222122" y="94995"/>
                </a:lnTo>
                <a:lnTo>
                  <a:pt x="202946" y="75945"/>
                </a:lnTo>
                <a:lnTo>
                  <a:pt x="183896" y="63372"/>
                </a:lnTo>
                <a:lnTo>
                  <a:pt x="171322" y="5689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60423" y="3739769"/>
            <a:ext cx="12700" cy="88900"/>
          </a:xfrm>
          <a:custGeom>
            <a:avLst/>
            <a:gdLst/>
            <a:ahLst/>
            <a:cxnLst/>
            <a:rect l="l" t="t" r="r" b="b"/>
            <a:pathLst>
              <a:path w="12700" h="88900">
                <a:moveTo>
                  <a:pt x="0" y="0"/>
                </a:moveTo>
                <a:lnTo>
                  <a:pt x="0" y="6476"/>
                </a:lnTo>
                <a:lnTo>
                  <a:pt x="0" y="19049"/>
                </a:lnTo>
                <a:lnTo>
                  <a:pt x="0" y="32003"/>
                </a:lnTo>
                <a:lnTo>
                  <a:pt x="0" y="44576"/>
                </a:lnTo>
                <a:lnTo>
                  <a:pt x="6603" y="50672"/>
                </a:lnTo>
                <a:lnTo>
                  <a:pt x="6603" y="69849"/>
                </a:lnTo>
                <a:lnTo>
                  <a:pt x="12700" y="76326"/>
                </a:lnTo>
                <a:lnTo>
                  <a:pt x="12700" y="82803"/>
                </a:lnTo>
                <a:lnTo>
                  <a:pt x="12700" y="8889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971547" y="3609593"/>
            <a:ext cx="266700" cy="216535"/>
            <a:chOff x="1971547" y="3609593"/>
            <a:chExt cx="266700" cy="21653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1547" y="3609593"/>
              <a:ext cx="216028" cy="18427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222626" y="3752722"/>
              <a:ext cx="6350" cy="63500"/>
            </a:xfrm>
            <a:custGeom>
              <a:avLst/>
              <a:gdLst/>
              <a:ahLst/>
              <a:cxnLst/>
              <a:rect l="l" t="t" r="r" b="b"/>
              <a:pathLst>
                <a:path w="6350" h="63500">
                  <a:moveTo>
                    <a:pt x="0" y="0"/>
                  </a:moveTo>
                  <a:lnTo>
                    <a:pt x="0" y="12572"/>
                  </a:lnTo>
                  <a:lnTo>
                    <a:pt x="6096" y="31622"/>
                  </a:lnTo>
                  <a:lnTo>
                    <a:pt x="6096" y="37718"/>
                  </a:lnTo>
                  <a:lnTo>
                    <a:pt x="6096" y="44322"/>
                  </a:lnTo>
                  <a:lnTo>
                    <a:pt x="6096" y="50800"/>
                  </a:lnTo>
                  <a:lnTo>
                    <a:pt x="6096" y="56895"/>
                  </a:lnTo>
                  <a:lnTo>
                    <a:pt x="6096" y="6337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7797" y="3647820"/>
            <a:ext cx="158751" cy="171324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651251" y="3609593"/>
            <a:ext cx="730250" cy="209550"/>
            <a:chOff x="2651251" y="3609593"/>
            <a:chExt cx="730250" cy="20955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1251" y="3660393"/>
              <a:ext cx="215901" cy="13347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8901" y="3609593"/>
              <a:ext cx="330074" cy="20345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8151" y="3704970"/>
              <a:ext cx="133097" cy="114174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70274" y="3654297"/>
            <a:ext cx="127001" cy="145670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3898772" y="3682872"/>
            <a:ext cx="31750" cy="12700"/>
          </a:xfrm>
          <a:custGeom>
            <a:avLst/>
            <a:gdLst/>
            <a:ahLst/>
            <a:cxnLst/>
            <a:rect l="l" t="t" r="r" b="b"/>
            <a:pathLst>
              <a:path w="31750" h="12700">
                <a:moveTo>
                  <a:pt x="0" y="12572"/>
                </a:moveTo>
                <a:lnTo>
                  <a:pt x="6476" y="12572"/>
                </a:lnTo>
                <a:lnTo>
                  <a:pt x="12953" y="6095"/>
                </a:lnTo>
                <a:lnTo>
                  <a:pt x="19050" y="6095"/>
                </a:lnTo>
                <a:lnTo>
                  <a:pt x="25653" y="6095"/>
                </a:lnTo>
                <a:lnTo>
                  <a:pt x="317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19422" y="3669919"/>
            <a:ext cx="38100" cy="26034"/>
          </a:xfrm>
          <a:custGeom>
            <a:avLst/>
            <a:gdLst/>
            <a:ahLst/>
            <a:cxnLst/>
            <a:rect l="l" t="t" r="r" b="b"/>
            <a:pathLst>
              <a:path w="38100" h="26035">
                <a:moveTo>
                  <a:pt x="0" y="25526"/>
                </a:moveTo>
                <a:lnTo>
                  <a:pt x="6476" y="25526"/>
                </a:lnTo>
                <a:lnTo>
                  <a:pt x="12953" y="25526"/>
                </a:lnTo>
                <a:lnTo>
                  <a:pt x="19050" y="19049"/>
                </a:lnTo>
                <a:lnTo>
                  <a:pt x="25526" y="12953"/>
                </a:lnTo>
                <a:lnTo>
                  <a:pt x="3810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33850" y="3669919"/>
            <a:ext cx="25400" cy="13335"/>
          </a:xfrm>
          <a:custGeom>
            <a:avLst/>
            <a:gdLst/>
            <a:ahLst/>
            <a:cxnLst/>
            <a:rect l="l" t="t" r="r" b="b"/>
            <a:pathLst>
              <a:path w="25400" h="13335">
                <a:moveTo>
                  <a:pt x="0" y="0"/>
                </a:moveTo>
                <a:lnTo>
                  <a:pt x="0" y="6476"/>
                </a:lnTo>
                <a:lnTo>
                  <a:pt x="0" y="12953"/>
                </a:lnTo>
                <a:lnTo>
                  <a:pt x="6476" y="12953"/>
                </a:lnTo>
                <a:lnTo>
                  <a:pt x="12573" y="12953"/>
                </a:lnTo>
                <a:lnTo>
                  <a:pt x="19176" y="12953"/>
                </a:lnTo>
                <a:lnTo>
                  <a:pt x="25273" y="1295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29227" y="3650869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3111" y="-9525"/>
                </a:moveTo>
                <a:lnTo>
                  <a:pt x="3111" y="9525"/>
                </a:lnTo>
              </a:path>
            </a:pathLst>
          </a:custGeom>
          <a:ln w="6223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87722" y="3631691"/>
            <a:ext cx="146685" cy="133985"/>
          </a:xfrm>
          <a:custGeom>
            <a:avLst/>
            <a:gdLst/>
            <a:ahLst/>
            <a:cxnLst/>
            <a:rect l="l" t="t" r="r" b="b"/>
            <a:pathLst>
              <a:path w="146685" h="133985">
                <a:moveTo>
                  <a:pt x="0" y="0"/>
                </a:moveTo>
                <a:lnTo>
                  <a:pt x="12953" y="0"/>
                </a:lnTo>
                <a:lnTo>
                  <a:pt x="19050" y="0"/>
                </a:lnTo>
                <a:lnTo>
                  <a:pt x="51053" y="6476"/>
                </a:lnTo>
                <a:lnTo>
                  <a:pt x="139953" y="6476"/>
                </a:lnTo>
                <a:lnTo>
                  <a:pt x="146176" y="0"/>
                </a:lnTo>
              </a:path>
              <a:path w="146685" h="133985">
                <a:moveTo>
                  <a:pt x="44576" y="0"/>
                </a:moveTo>
                <a:lnTo>
                  <a:pt x="44576" y="44703"/>
                </a:lnTo>
                <a:lnTo>
                  <a:pt x="44576" y="0"/>
                </a:lnTo>
                <a:lnTo>
                  <a:pt x="44576" y="63753"/>
                </a:lnTo>
                <a:lnTo>
                  <a:pt x="44576" y="101980"/>
                </a:lnTo>
                <a:lnTo>
                  <a:pt x="44576" y="114553"/>
                </a:lnTo>
                <a:lnTo>
                  <a:pt x="51053" y="127126"/>
                </a:lnTo>
                <a:lnTo>
                  <a:pt x="57150" y="13360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6399" y="3955796"/>
            <a:ext cx="305435" cy="26034"/>
          </a:xfrm>
          <a:custGeom>
            <a:avLst/>
            <a:gdLst/>
            <a:ahLst/>
            <a:cxnLst/>
            <a:rect l="l" t="t" r="r" b="b"/>
            <a:pathLst>
              <a:path w="305434" h="26035">
                <a:moveTo>
                  <a:pt x="12598" y="0"/>
                </a:moveTo>
                <a:lnTo>
                  <a:pt x="6489" y="0"/>
                </a:lnTo>
                <a:lnTo>
                  <a:pt x="0" y="0"/>
                </a:lnTo>
                <a:lnTo>
                  <a:pt x="6489" y="0"/>
                </a:lnTo>
                <a:lnTo>
                  <a:pt x="31686" y="6476"/>
                </a:lnTo>
                <a:lnTo>
                  <a:pt x="50761" y="6476"/>
                </a:lnTo>
                <a:lnTo>
                  <a:pt x="101523" y="12572"/>
                </a:lnTo>
                <a:lnTo>
                  <a:pt x="127088" y="19049"/>
                </a:lnTo>
                <a:lnTo>
                  <a:pt x="158762" y="19049"/>
                </a:lnTo>
                <a:lnTo>
                  <a:pt x="184327" y="19049"/>
                </a:lnTo>
                <a:lnTo>
                  <a:pt x="235089" y="19049"/>
                </a:lnTo>
                <a:lnTo>
                  <a:pt x="260286" y="19049"/>
                </a:lnTo>
                <a:lnTo>
                  <a:pt x="292328" y="25526"/>
                </a:lnTo>
                <a:lnTo>
                  <a:pt x="304927" y="255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04822" y="4101846"/>
            <a:ext cx="121285" cy="342900"/>
          </a:xfrm>
          <a:custGeom>
            <a:avLst/>
            <a:gdLst/>
            <a:ahLst/>
            <a:cxnLst/>
            <a:rect l="l" t="t" r="r" b="b"/>
            <a:pathLst>
              <a:path w="121285" h="342900">
                <a:moveTo>
                  <a:pt x="0" y="12699"/>
                </a:moveTo>
                <a:lnTo>
                  <a:pt x="0" y="6222"/>
                </a:lnTo>
                <a:lnTo>
                  <a:pt x="0" y="12699"/>
                </a:lnTo>
                <a:lnTo>
                  <a:pt x="0" y="0"/>
                </a:lnTo>
                <a:lnTo>
                  <a:pt x="6477" y="12699"/>
                </a:lnTo>
                <a:lnTo>
                  <a:pt x="12954" y="44322"/>
                </a:lnTo>
                <a:lnTo>
                  <a:pt x="12954" y="69849"/>
                </a:lnTo>
                <a:lnTo>
                  <a:pt x="12954" y="120649"/>
                </a:lnTo>
                <a:lnTo>
                  <a:pt x="19050" y="145795"/>
                </a:lnTo>
                <a:lnTo>
                  <a:pt x="19050" y="171449"/>
                </a:lnTo>
                <a:lnTo>
                  <a:pt x="19050" y="196976"/>
                </a:lnTo>
                <a:lnTo>
                  <a:pt x="25527" y="234822"/>
                </a:lnTo>
                <a:lnTo>
                  <a:pt x="25527" y="253872"/>
                </a:lnTo>
                <a:lnTo>
                  <a:pt x="32004" y="266826"/>
                </a:lnTo>
                <a:lnTo>
                  <a:pt x="38100" y="291972"/>
                </a:lnTo>
                <a:lnTo>
                  <a:pt x="44577" y="304672"/>
                </a:lnTo>
                <a:lnTo>
                  <a:pt x="63754" y="317626"/>
                </a:lnTo>
                <a:lnTo>
                  <a:pt x="69850" y="323722"/>
                </a:lnTo>
                <a:lnTo>
                  <a:pt x="76327" y="330199"/>
                </a:lnTo>
                <a:lnTo>
                  <a:pt x="95377" y="342772"/>
                </a:lnTo>
                <a:lnTo>
                  <a:pt x="101854" y="342772"/>
                </a:lnTo>
                <a:lnTo>
                  <a:pt x="120903" y="34277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01673" y="4311396"/>
            <a:ext cx="521334" cy="228600"/>
          </a:xfrm>
          <a:custGeom>
            <a:avLst/>
            <a:gdLst/>
            <a:ahLst/>
            <a:cxnLst/>
            <a:rect l="l" t="t" r="r" b="b"/>
            <a:pathLst>
              <a:path w="521335" h="228600">
                <a:moveTo>
                  <a:pt x="69850" y="50799"/>
                </a:moveTo>
                <a:lnTo>
                  <a:pt x="63753" y="38226"/>
                </a:lnTo>
                <a:lnTo>
                  <a:pt x="63753" y="31749"/>
                </a:lnTo>
                <a:lnTo>
                  <a:pt x="57276" y="25272"/>
                </a:lnTo>
                <a:lnTo>
                  <a:pt x="44703" y="12572"/>
                </a:lnTo>
                <a:lnTo>
                  <a:pt x="44703" y="6095"/>
                </a:lnTo>
                <a:lnTo>
                  <a:pt x="31750" y="6095"/>
                </a:lnTo>
                <a:lnTo>
                  <a:pt x="25653" y="0"/>
                </a:lnTo>
                <a:lnTo>
                  <a:pt x="19176" y="6095"/>
                </a:lnTo>
                <a:lnTo>
                  <a:pt x="6476" y="19049"/>
                </a:lnTo>
                <a:lnTo>
                  <a:pt x="6476" y="31749"/>
                </a:lnTo>
                <a:lnTo>
                  <a:pt x="6476" y="44322"/>
                </a:lnTo>
                <a:lnTo>
                  <a:pt x="0" y="57276"/>
                </a:lnTo>
                <a:lnTo>
                  <a:pt x="0" y="69849"/>
                </a:lnTo>
                <a:lnTo>
                  <a:pt x="6476" y="82422"/>
                </a:lnTo>
                <a:lnTo>
                  <a:pt x="6476" y="95122"/>
                </a:lnTo>
                <a:lnTo>
                  <a:pt x="19176" y="108076"/>
                </a:lnTo>
                <a:lnTo>
                  <a:pt x="25653" y="114172"/>
                </a:lnTo>
                <a:lnTo>
                  <a:pt x="38226" y="120649"/>
                </a:lnTo>
                <a:lnTo>
                  <a:pt x="44703" y="120649"/>
                </a:lnTo>
                <a:lnTo>
                  <a:pt x="63753" y="114172"/>
                </a:lnTo>
                <a:lnTo>
                  <a:pt x="69850" y="108076"/>
                </a:lnTo>
                <a:lnTo>
                  <a:pt x="82803" y="88899"/>
                </a:lnTo>
                <a:lnTo>
                  <a:pt x="89026" y="82422"/>
                </a:lnTo>
                <a:lnTo>
                  <a:pt x="89026" y="63372"/>
                </a:lnTo>
                <a:lnTo>
                  <a:pt x="89026" y="57276"/>
                </a:lnTo>
                <a:lnTo>
                  <a:pt x="82803" y="38226"/>
                </a:lnTo>
                <a:lnTo>
                  <a:pt x="76326" y="38226"/>
                </a:lnTo>
                <a:lnTo>
                  <a:pt x="69850" y="31749"/>
                </a:lnTo>
                <a:lnTo>
                  <a:pt x="69850" y="38226"/>
                </a:lnTo>
                <a:lnTo>
                  <a:pt x="69850" y="50799"/>
                </a:lnTo>
                <a:lnTo>
                  <a:pt x="76326" y="57276"/>
                </a:lnTo>
                <a:lnTo>
                  <a:pt x="82803" y="69849"/>
                </a:lnTo>
                <a:lnTo>
                  <a:pt x="95503" y="82422"/>
                </a:lnTo>
                <a:lnTo>
                  <a:pt x="101600" y="88899"/>
                </a:lnTo>
                <a:lnTo>
                  <a:pt x="114553" y="88899"/>
                </a:lnTo>
                <a:lnTo>
                  <a:pt x="120650" y="95122"/>
                </a:lnTo>
                <a:lnTo>
                  <a:pt x="133603" y="95122"/>
                </a:lnTo>
                <a:lnTo>
                  <a:pt x="139700" y="95122"/>
                </a:lnTo>
                <a:lnTo>
                  <a:pt x="146176" y="88899"/>
                </a:lnTo>
                <a:lnTo>
                  <a:pt x="146176" y="82422"/>
                </a:lnTo>
                <a:lnTo>
                  <a:pt x="146176" y="69849"/>
                </a:lnTo>
                <a:lnTo>
                  <a:pt x="139700" y="63372"/>
                </a:lnTo>
                <a:lnTo>
                  <a:pt x="139700" y="57276"/>
                </a:lnTo>
                <a:lnTo>
                  <a:pt x="139700" y="50799"/>
                </a:lnTo>
                <a:lnTo>
                  <a:pt x="139700" y="44322"/>
                </a:lnTo>
                <a:lnTo>
                  <a:pt x="146176" y="38226"/>
                </a:lnTo>
                <a:lnTo>
                  <a:pt x="152653" y="38226"/>
                </a:lnTo>
                <a:lnTo>
                  <a:pt x="158750" y="38226"/>
                </a:lnTo>
                <a:lnTo>
                  <a:pt x="165353" y="38226"/>
                </a:lnTo>
                <a:lnTo>
                  <a:pt x="171450" y="38226"/>
                </a:lnTo>
                <a:lnTo>
                  <a:pt x="177926" y="38226"/>
                </a:lnTo>
              </a:path>
              <a:path w="521335" h="228600">
                <a:moveTo>
                  <a:pt x="254253" y="12572"/>
                </a:moveTo>
                <a:lnTo>
                  <a:pt x="241553" y="19049"/>
                </a:lnTo>
                <a:lnTo>
                  <a:pt x="254253" y="12572"/>
                </a:lnTo>
                <a:lnTo>
                  <a:pt x="228600" y="25272"/>
                </a:lnTo>
                <a:lnTo>
                  <a:pt x="222503" y="31749"/>
                </a:lnTo>
                <a:lnTo>
                  <a:pt x="216026" y="38226"/>
                </a:lnTo>
                <a:lnTo>
                  <a:pt x="209550" y="50799"/>
                </a:lnTo>
                <a:lnTo>
                  <a:pt x="203453" y="69849"/>
                </a:lnTo>
                <a:lnTo>
                  <a:pt x="203453" y="75945"/>
                </a:lnTo>
                <a:lnTo>
                  <a:pt x="203453" y="82422"/>
                </a:lnTo>
                <a:lnTo>
                  <a:pt x="209550" y="88899"/>
                </a:lnTo>
                <a:lnTo>
                  <a:pt x="216026" y="95122"/>
                </a:lnTo>
                <a:lnTo>
                  <a:pt x="235076" y="95122"/>
                </a:lnTo>
                <a:lnTo>
                  <a:pt x="247776" y="95122"/>
                </a:lnTo>
                <a:lnTo>
                  <a:pt x="254253" y="95122"/>
                </a:lnTo>
                <a:lnTo>
                  <a:pt x="266826" y="88899"/>
                </a:lnTo>
                <a:lnTo>
                  <a:pt x="279400" y="82422"/>
                </a:lnTo>
                <a:lnTo>
                  <a:pt x="285876" y="75945"/>
                </a:lnTo>
                <a:lnTo>
                  <a:pt x="292353" y="63372"/>
                </a:lnTo>
                <a:lnTo>
                  <a:pt x="298450" y="50799"/>
                </a:lnTo>
                <a:lnTo>
                  <a:pt x="298450" y="44322"/>
                </a:lnTo>
                <a:lnTo>
                  <a:pt x="298450" y="38226"/>
                </a:lnTo>
                <a:lnTo>
                  <a:pt x="292353" y="31749"/>
                </a:lnTo>
                <a:lnTo>
                  <a:pt x="285876" y="31749"/>
                </a:lnTo>
                <a:lnTo>
                  <a:pt x="279400" y="38226"/>
                </a:lnTo>
                <a:lnTo>
                  <a:pt x="279400" y="57276"/>
                </a:lnTo>
                <a:lnTo>
                  <a:pt x="279400" y="69849"/>
                </a:lnTo>
                <a:lnTo>
                  <a:pt x="285876" y="101599"/>
                </a:lnTo>
                <a:lnTo>
                  <a:pt x="292353" y="120649"/>
                </a:lnTo>
                <a:lnTo>
                  <a:pt x="298450" y="139699"/>
                </a:lnTo>
                <a:lnTo>
                  <a:pt x="304926" y="171449"/>
                </a:lnTo>
                <a:lnTo>
                  <a:pt x="311403" y="184022"/>
                </a:lnTo>
                <a:lnTo>
                  <a:pt x="317626" y="209549"/>
                </a:lnTo>
                <a:lnTo>
                  <a:pt x="317626" y="216026"/>
                </a:lnTo>
                <a:lnTo>
                  <a:pt x="317626" y="222122"/>
                </a:lnTo>
                <a:lnTo>
                  <a:pt x="317626" y="228599"/>
                </a:lnTo>
                <a:lnTo>
                  <a:pt x="304926" y="228599"/>
                </a:lnTo>
                <a:lnTo>
                  <a:pt x="298450" y="228599"/>
                </a:lnTo>
                <a:lnTo>
                  <a:pt x="279400" y="222122"/>
                </a:lnTo>
                <a:lnTo>
                  <a:pt x="266826" y="216026"/>
                </a:lnTo>
                <a:lnTo>
                  <a:pt x="260350" y="209549"/>
                </a:lnTo>
                <a:lnTo>
                  <a:pt x="241553" y="184022"/>
                </a:lnTo>
                <a:lnTo>
                  <a:pt x="235076" y="171449"/>
                </a:lnTo>
              </a:path>
              <a:path w="521335" h="228600">
                <a:moveTo>
                  <a:pt x="311403" y="95122"/>
                </a:moveTo>
                <a:lnTo>
                  <a:pt x="330200" y="95122"/>
                </a:lnTo>
                <a:lnTo>
                  <a:pt x="336676" y="88899"/>
                </a:lnTo>
                <a:lnTo>
                  <a:pt x="355726" y="75945"/>
                </a:lnTo>
                <a:lnTo>
                  <a:pt x="362203" y="69849"/>
                </a:lnTo>
                <a:lnTo>
                  <a:pt x="368300" y="63372"/>
                </a:lnTo>
                <a:lnTo>
                  <a:pt x="374776" y="50799"/>
                </a:lnTo>
                <a:lnTo>
                  <a:pt x="381253" y="38226"/>
                </a:lnTo>
                <a:lnTo>
                  <a:pt x="381253" y="31749"/>
                </a:lnTo>
                <a:lnTo>
                  <a:pt x="381253" y="25272"/>
                </a:lnTo>
                <a:lnTo>
                  <a:pt x="374776" y="19049"/>
                </a:lnTo>
                <a:lnTo>
                  <a:pt x="362203" y="12572"/>
                </a:lnTo>
                <a:lnTo>
                  <a:pt x="355726" y="12572"/>
                </a:lnTo>
                <a:lnTo>
                  <a:pt x="343153" y="12572"/>
                </a:lnTo>
                <a:lnTo>
                  <a:pt x="336676" y="12572"/>
                </a:lnTo>
                <a:lnTo>
                  <a:pt x="330200" y="12572"/>
                </a:lnTo>
                <a:lnTo>
                  <a:pt x="311403" y="19049"/>
                </a:lnTo>
                <a:lnTo>
                  <a:pt x="311403" y="25272"/>
                </a:lnTo>
                <a:lnTo>
                  <a:pt x="311403" y="44322"/>
                </a:lnTo>
                <a:lnTo>
                  <a:pt x="317626" y="50799"/>
                </a:lnTo>
                <a:lnTo>
                  <a:pt x="336676" y="69849"/>
                </a:lnTo>
                <a:lnTo>
                  <a:pt x="355726" y="82422"/>
                </a:lnTo>
                <a:lnTo>
                  <a:pt x="387350" y="95122"/>
                </a:lnTo>
                <a:lnTo>
                  <a:pt x="406526" y="101599"/>
                </a:lnTo>
                <a:lnTo>
                  <a:pt x="444626" y="101599"/>
                </a:lnTo>
                <a:lnTo>
                  <a:pt x="463676" y="101599"/>
                </a:lnTo>
                <a:lnTo>
                  <a:pt x="488950" y="101599"/>
                </a:lnTo>
                <a:lnTo>
                  <a:pt x="508000" y="95122"/>
                </a:lnTo>
                <a:lnTo>
                  <a:pt x="520953" y="8889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09697" y="4244720"/>
            <a:ext cx="139955" cy="114428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2993897" y="4219447"/>
            <a:ext cx="337185" cy="165100"/>
            <a:chOff x="2993897" y="4219447"/>
            <a:chExt cx="337185" cy="165100"/>
          </a:xfrm>
        </p:grpSpPr>
        <p:sp>
          <p:nvSpPr>
            <p:cNvPr id="41" name="object 41"/>
            <p:cNvSpPr/>
            <p:nvPr/>
          </p:nvSpPr>
          <p:spPr>
            <a:xfrm>
              <a:off x="3003422" y="4266819"/>
              <a:ext cx="298450" cy="32384"/>
            </a:xfrm>
            <a:custGeom>
              <a:avLst/>
              <a:gdLst/>
              <a:ahLst/>
              <a:cxnLst/>
              <a:rect l="l" t="t" r="r" b="b"/>
              <a:pathLst>
                <a:path w="298450" h="32385">
                  <a:moveTo>
                    <a:pt x="0" y="0"/>
                  </a:moveTo>
                  <a:lnTo>
                    <a:pt x="6603" y="6476"/>
                  </a:lnTo>
                  <a:lnTo>
                    <a:pt x="12700" y="12953"/>
                  </a:lnTo>
                  <a:lnTo>
                    <a:pt x="31750" y="19049"/>
                  </a:lnTo>
                  <a:lnTo>
                    <a:pt x="50800" y="19049"/>
                  </a:lnTo>
                  <a:lnTo>
                    <a:pt x="101600" y="25526"/>
                  </a:lnTo>
                  <a:lnTo>
                    <a:pt x="127126" y="32003"/>
                  </a:lnTo>
                  <a:lnTo>
                    <a:pt x="184403" y="32003"/>
                  </a:lnTo>
                  <a:lnTo>
                    <a:pt x="203453" y="32003"/>
                  </a:lnTo>
                  <a:lnTo>
                    <a:pt x="247776" y="32003"/>
                  </a:lnTo>
                  <a:lnTo>
                    <a:pt x="266826" y="32003"/>
                  </a:lnTo>
                  <a:lnTo>
                    <a:pt x="285876" y="25526"/>
                  </a:lnTo>
                  <a:lnTo>
                    <a:pt x="292353" y="25526"/>
                  </a:lnTo>
                  <a:lnTo>
                    <a:pt x="298450" y="255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97351" y="4219447"/>
              <a:ext cx="133224" cy="164847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03751" y="4124070"/>
            <a:ext cx="133224" cy="177801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3794251" y="4079366"/>
            <a:ext cx="641350" cy="229235"/>
            <a:chOff x="3794251" y="4079366"/>
            <a:chExt cx="641350" cy="229235"/>
          </a:xfrm>
        </p:grpSpPr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94251" y="4212970"/>
              <a:ext cx="183897" cy="9537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994149" y="4088892"/>
              <a:ext cx="267335" cy="210185"/>
            </a:xfrm>
            <a:custGeom>
              <a:avLst/>
              <a:gdLst/>
              <a:ahLst/>
              <a:cxnLst/>
              <a:rect l="l" t="t" r="r" b="b"/>
              <a:pathLst>
                <a:path w="267335" h="210185">
                  <a:moveTo>
                    <a:pt x="19176" y="152653"/>
                  </a:moveTo>
                  <a:lnTo>
                    <a:pt x="12700" y="158749"/>
                  </a:lnTo>
                  <a:lnTo>
                    <a:pt x="6476" y="165353"/>
                  </a:lnTo>
                  <a:lnTo>
                    <a:pt x="0" y="177926"/>
                  </a:lnTo>
                  <a:lnTo>
                    <a:pt x="0" y="184403"/>
                  </a:lnTo>
                  <a:lnTo>
                    <a:pt x="0" y="196976"/>
                  </a:lnTo>
                  <a:lnTo>
                    <a:pt x="6476" y="203453"/>
                  </a:lnTo>
                  <a:lnTo>
                    <a:pt x="19176" y="209930"/>
                  </a:lnTo>
                  <a:lnTo>
                    <a:pt x="31750" y="209930"/>
                  </a:lnTo>
                  <a:lnTo>
                    <a:pt x="38226" y="209930"/>
                  </a:lnTo>
                  <a:lnTo>
                    <a:pt x="44323" y="196976"/>
                  </a:lnTo>
                  <a:lnTo>
                    <a:pt x="50800" y="190880"/>
                  </a:lnTo>
                  <a:lnTo>
                    <a:pt x="50800" y="184403"/>
                  </a:lnTo>
                  <a:lnTo>
                    <a:pt x="50800" y="177926"/>
                  </a:lnTo>
                  <a:lnTo>
                    <a:pt x="44323" y="171830"/>
                  </a:lnTo>
                  <a:lnTo>
                    <a:pt x="44323" y="165353"/>
                  </a:lnTo>
                  <a:lnTo>
                    <a:pt x="38226" y="165353"/>
                  </a:lnTo>
                  <a:lnTo>
                    <a:pt x="44323" y="171830"/>
                  </a:lnTo>
                  <a:lnTo>
                    <a:pt x="50800" y="177926"/>
                  </a:lnTo>
                  <a:lnTo>
                    <a:pt x="57276" y="184403"/>
                  </a:lnTo>
                  <a:lnTo>
                    <a:pt x="69850" y="190880"/>
                  </a:lnTo>
                  <a:lnTo>
                    <a:pt x="76326" y="190880"/>
                  </a:lnTo>
                  <a:lnTo>
                    <a:pt x="95123" y="190880"/>
                  </a:lnTo>
                  <a:lnTo>
                    <a:pt x="101600" y="184403"/>
                  </a:lnTo>
                  <a:lnTo>
                    <a:pt x="114173" y="177926"/>
                  </a:lnTo>
                  <a:lnTo>
                    <a:pt x="127126" y="158749"/>
                  </a:lnTo>
                  <a:lnTo>
                    <a:pt x="127126" y="152653"/>
                  </a:lnTo>
                  <a:lnTo>
                    <a:pt x="133223" y="140080"/>
                  </a:lnTo>
                  <a:lnTo>
                    <a:pt x="139700" y="121030"/>
                  </a:lnTo>
                  <a:lnTo>
                    <a:pt x="139700" y="12953"/>
                  </a:lnTo>
                  <a:lnTo>
                    <a:pt x="139700" y="19176"/>
                  </a:lnTo>
                  <a:lnTo>
                    <a:pt x="133223" y="44703"/>
                  </a:lnTo>
                  <a:lnTo>
                    <a:pt x="133223" y="63753"/>
                  </a:lnTo>
                  <a:lnTo>
                    <a:pt x="133223" y="82803"/>
                  </a:lnTo>
                  <a:lnTo>
                    <a:pt x="146176" y="133603"/>
                  </a:lnTo>
                  <a:lnTo>
                    <a:pt x="158876" y="158749"/>
                  </a:lnTo>
                  <a:lnTo>
                    <a:pt x="171450" y="177926"/>
                  </a:lnTo>
                  <a:lnTo>
                    <a:pt x="177926" y="184403"/>
                  </a:lnTo>
                  <a:lnTo>
                    <a:pt x="196976" y="190880"/>
                  </a:lnTo>
                  <a:lnTo>
                    <a:pt x="203073" y="190880"/>
                  </a:lnTo>
                  <a:lnTo>
                    <a:pt x="209550" y="184403"/>
                  </a:lnTo>
                  <a:lnTo>
                    <a:pt x="216026" y="184403"/>
                  </a:lnTo>
                  <a:lnTo>
                    <a:pt x="216026" y="177926"/>
                  </a:lnTo>
                  <a:lnTo>
                    <a:pt x="222123" y="165353"/>
                  </a:lnTo>
                  <a:lnTo>
                    <a:pt x="222123" y="146176"/>
                  </a:lnTo>
                  <a:lnTo>
                    <a:pt x="228600" y="133603"/>
                  </a:lnTo>
                  <a:lnTo>
                    <a:pt x="228600" y="121030"/>
                  </a:lnTo>
                  <a:lnTo>
                    <a:pt x="222123" y="95503"/>
                  </a:lnTo>
                  <a:lnTo>
                    <a:pt x="222123" y="76326"/>
                  </a:lnTo>
                  <a:lnTo>
                    <a:pt x="216026" y="38226"/>
                  </a:lnTo>
                  <a:lnTo>
                    <a:pt x="216026" y="19176"/>
                  </a:lnTo>
                  <a:lnTo>
                    <a:pt x="209550" y="6476"/>
                  </a:lnTo>
                  <a:lnTo>
                    <a:pt x="203073" y="0"/>
                  </a:lnTo>
                  <a:lnTo>
                    <a:pt x="203073" y="12953"/>
                  </a:lnTo>
                  <a:lnTo>
                    <a:pt x="203073" y="38226"/>
                  </a:lnTo>
                  <a:lnTo>
                    <a:pt x="203073" y="57276"/>
                  </a:lnTo>
                  <a:lnTo>
                    <a:pt x="203073" y="76326"/>
                  </a:lnTo>
                  <a:lnTo>
                    <a:pt x="209550" y="95503"/>
                  </a:lnTo>
                  <a:lnTo>
                    <a:pt x="222123" y="140080"/>
                  </a:lnTo>
                  <a:lnTo>
                    <a:pt x="247776" y="177926"/>
                  </a:lnTo>
                  <a:lnTo>
                    <a:pt x="260350" y="190880"/>
                  </a:lnTo>
                  <a:lnTo>
                    <a:pt x="266826" y="1969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44974" y="4187443"/>
              <a:ext cx="190374" cy="107951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765547" y="4149216"/>
            <a:ext cx="190755" cy="171705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5054727" y="4241546"/>
            <a:ext cx="31750" cy="69850"/>
          </a:xfrm>
          <a:custGeom>
            <a:avLst/>
            <a:gdLst/>
            <a:ahLst/>
            <a:cxnLst/>
            <a:rect l="l" t="t" r="r" b="b"/>
            <a:pathLst>
              <a:path w="31750" h="69850">
                <a:moveTo>
                  <a:pt x="0" y="0"/>
                </a:moveTo>
                <a:lnTo>
                  <a:pt x="0" y="12699"/>
                </a:lnTo>
                <a:lnTo>
                  <a:pt x="6096" y="19176"/>
                </a:lnTo>
                <a:lnTo>
                  <a:pt x="12700" y="31749"/>
                </a:lnTo>
                <a:lnTo>
                  <a:pt x="12700" y="44322"/>
                </a:lnTo>
                <a:lnTo>
                  <a:pt x="18796" y="50799"/>
                </a:lnTo>
                <a:lnTo>
                  <a:pt x="25273" y="63372"/>
                </a:lnTo>
                <a:lnTo>
                  <a:pt x="25273" y="69849"/>
                </a:lnTo>
                <a:lnTo>
                  <a:pt x="31750" y="69849"/>
                </a:lnTo>
                <a:lnTo>
                  <a:pt x="31750" y="6337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73522" y="4171696"/>
            <a:ext cx="0" cy="6350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9525" y="3111"/>
                </a:moveTo>
                <a:lnTo>
                  <a:pt x="9525" y="3111"/>
                </a:lnTo>
              </a:path>
            </a:pathLst>
          </a:custGeom>
          <a:ln w="6223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20850" y="4012946"/>
            <a:ext cx="419100" cy="12700"/>
          </a:xfrm>
          <a:custGeom>
            <a:avLst/>
            <a:gdLst/>
            <a:ahLst/>
            <a:cxnLst/>
            <a:rect l="l" t="t" r="r" b="b"/>
            <a:pathLst>
              <a:path w="419100" h="12700">
                <a:moveTo>
                  <a:pt x="0" y="0"/>
                </a:moveTo>
                <a:lnTo>
                  <a:pt x="31623" y="6095"/>
                </a:lnTo>
                <a:lnTo>
                  <a:pt x="88900" y="12699"/>
                </a:lnTo>
                <a:lnTo>
                  <a:pt x="127000" y="12699"/>
                </a:lnTo>
                <a:lnTo>
                  <a:pt x="196850" y="12699"/>
                </a:lnTo>
                <a:lnTo>
                  <a:pt x="228600" y="12699"/>
                </a:lnTo>
                <a:lnTo>
                  <a:pt x="298450" y="6095"/>
                </a:lnTo>
                <a:lnTo>
                  <a:pt x="330073" y="6095"/>
                </a:lnTo>
                <a:lnTo>
                  <a:pt x="374776" y="0"/>
                </a:lnTo>
                <a:lnTo>
                  <a:pt x="393826" y="0"/>
                </a:lnTo>
                <a:lnTo>
                  <a:pt x="41897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32100" y="3911472"/>
            <a:ext cx="349250" cy="19050"/>
          </a:xfrm>
          <a:custGeom>
            <a:avLst/>
            <a:gdLst/>
            <a:ahLst/>
            <a:cxnLst/>
            <a:rect l="l" t="t" r="r" b="b"/>
            <a:pathLst>
              <a:path w="349250" h="19050">
                <a:moveTo>
                  <a:pt x="0" y="0"/>
                </a:moveTo>
                <a:lnTo>
                  <a:pt x="6476" y="0"/>
                </a:lnTo>
                <a:lnTo>
                  <a:pt x="25526" y="0"/>
                </a:lnTo>
                <a:lnTo>
                  <a:pt x="38226" y="0"/>
                </a:lnTo>
                <a:lnTo>
                  <a:pt x="76326" y="6095"/>
                </a:lnTo>
                <a:lnTo>
                  <a:pt x="101600" y="6095"/>
                </a:lnTo>
                <a:lnTo>
                  <a:pt x="127126" y="12572"/>
                </a:lnTo>
                <a:lnTo>
                  <a:pt x="190500" y="12572"/>
                </a:lnTo>
                <a:lnTo>
                  <a:pt x="222123" y="12572"/>
                </a:lnTo>
                <a:lnTo>
                  <a:pt x="272923" y="12572"/>
                </a:lnTo>
                <a:lnTo>
                  <a:pt x="298450" y="12572"/>
                </a:lnTo>
                <a:lnTo>
                  <a:pt x="336676" y="18668"/>
                </a:lnTo>
                <a:lnTo>
                  <a:pt x="349250" y="18668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17447" y="4724019"/>
            <a:ext cx="521334" cy="432434"/>
          </a:xfrm>
          <a:custGeom>
            <a:avLst/>
            <a:gdLst/>
            <a:ahLst/>
            <a:cxnLst/>
            <a:rect l="l" t="t" r="r" b="b"/>
            <a:pathLst>
              <a:path w="521335" h="432435">
                <a:moveTo>
                  <a:pt x="0" y="6476"/>
                </a:moveTo>
                <a:lnTo>
                  <a:pt x="6477" y="0"/>
                </a:lnTo>
                <a:lnTo>
                  <a:pt x="12953" y="0"/>
                </a:lnTo>
                <a:lnTo>
                  <a:pt x="25552" y="25526"/>
                </a:lnTo>
                <a:lnTo>
                  <a:pt x="38150" y="50672"/>
                </a:lnTo>
                <a:lnTo>
                  <a:pt x="63715" y="107949"/>
                </a:lnTo>
                <a:lnTo>
                  <a:pt x="69837" y="146176"/>
                </a:lnTo>
                <a:lnTo>
                  <a:pt x="95402" y="235076"/>
                </a:lnTo>
                <a:lnTo>
                  <a:pt x="101879" y="273176"/>
                </a:lnTo>
                <a:lnTo>
                  <a:pt x="114477" y="311403"/>
                </a:lnTo>
                <a:lnTo>
                  <a:pt x="146151" y="374776"/>
                </a:lnTo>
                <a:lnTo>
                  <a:pt x="171729" y="412876"/>
                </a:lnTo>
                <a:lnTo>
                  <a:pt x="184302" y="419353"/>
                </a:lnTo>
                <a:lnTo>
                  <a:pt x="203352" y="431926"/>
                </a:lnTo>
                <a:lnTo>
                  <a:pt x="209829" y="431926"/>
                </a:lnTo>
                <a:lnTo>
                  <a:pt x="216052" y="412876"/>
                </a:lnTo>
                <a:lnTo>
                  <a:pt x="222529" y="400303"/>
                </a:lnTo>
                <a:lnTo>
                  <a:pt x="216052" y="355599"/>
                </a:lnTo>
                <a:lnTo>
                  <a:pt x="216052" y="323976"/>
                </a:lnTo>
                <a:lnTo>
                  <a:pt x="196875" y="260603"/>
                </a:lnTo>
                <a:lnTo>
                  <a:pt x="184302" y="222503"/>
                </a:lnTo>
                <a:lnTo>
                  <a:pt x="171729" y="158749"/>
                </a:lnTo>
                <a:lnTo>
                  <a:pt x="165252" y="139699"/>
                </a:lnTo>
                <a:lnTo>
                  <a:pt x="165252" y="107949"/>
                </a:lnTo>
                <a:lnTo>
                  <a:pt x="165252" y="101853"/>
                </a:lnTo>
                <a:lnTo>
                  <a:pt x="165252" y="107949"/>
                </a:lnTo>
                <a:lnTo>
                  <a:pt x="171729" y="120522"/>
                </a:lnTo>
              </a:path>
              <a:path w="521335" h="432435">
                <a:moveTo>
                  <a:pt x="336575" y="273176"/>
                </a:moveTo>
                <a:lnTo>
                  <a:pt x="330479" y="279272"/>
                </a:lnTo>
                <a:lnTo>
                  <a:pt x="311429" y="292226"/>
                </a:lnTo>
                <a:lnTo>
                  <a:pt x="298475" y="323976"/>
                </a:lnTo>
                <a:lnTo>
                  <a:pt x="292379" y="336549"/>
                </a:lnTo>
                <a:lnTo>
                  <a:pt x="285775" y="374776"/>
                </a:lnTo>
                <a:lnTo>
                  <a:pt x="292379" y="387349"/>
                </a:lnTo>
                <a:lnTo>
                  <a:pt x="304952" y="412876"/>
                </a:lnTo>
                <a:lnTo>
                  <a:pt x="311429" y="419353"/>
                </a:lnTo>
                <a:lnTo>
                  <a:pt x="330479" y="425449"/>
                </a:lnTo>
                <a:lnTo>
                  <a:pt x="343052" y="419353"/>
                </a:lnTo>
                <a:lnTo>
                  <a:pt x="368579" y="406399"/>
                </a:lnTo>
                <a:lnTo>
                  <a:pt x="374802" y="400303"/>
                </a:lnTo>
                <a:lnTo>
                  <a:pt x="381279" y="387349"/>
                </a:lnTo>
                <a:lnTo>
                  <a:pt x="387375" y="374776"/>
                </a:lnTo>
                <a:lnTo>
                  <a:pt x="387375" y="355599"/>
                </a:lnTo>
                <a:lnTo>
                  <a:pt x="387375" y="336549"/>
                </a:lnTo>
                <a:lnTo>
                  <a:pt x="381279" y="323976"/>
                </a:lnTo>
                <a:lnTo>
                  <a:pt x="368579" y="311403"/>
                </a:lnTo>
                <a:lnTo>
                  <a:pt x="362102" y="311403"/>
                </a:lnTo>
                <a:lnTo>
                  <a:pt x="355625" y="317499"/>
                </a:lnTo>
                <a:lnTo>
                  <a:pt x="355625" y="323976"/>
                </a:lnTo>
                <a:lnTo>
                  <a:pt x="362102" y="349122"/>
                </a:lnTo>
                <a:lnTo>
                  <a:pt x="362102" y="355599"/>
                </a:lnTo>
                <a:lnTo>
                  <a:pt x="381279" y="374776"/>
                </a:lnTo>
                <a:lnTo>
                  <a:pt x="387375" y="381253"/>
                </a:lnTo>
                <a:lnTo>
                  <a:pt x="400329" y="387349"/>
                </a:lnTo>
                <a:lnTo>
                  <a:pt x="412902" y="393826"/>
                </a:lnTo>
                <a:lnTo>
                  <a:pt x="419379" y="393826"/>
                </a:lnTo>
                <a:lnTo>
                  <a:pt x="431952" y="393826"/>
                </a:lnTo>
                <a:lnTo>
                  <a:pt x="438429" y="393826"/>
                </a:lnTo>
                <a:lnTo>
                  <a:pt x="444652" y="387349"/>
                </a:lnTo>
                <a:lnTo>
                  <a:pt x="444652" y="381253"/>
                </a:lnTo>
                <a:lnTo>
                  <a:pt x="444652" y="374776"/>
                </a:lnTo>
                <a:lnTo>
                  <a:pt x="444652" y="362076"/>
                </a:lnTo>
                <a:lnTo>
                  <a:pt x="444652" y="349122"/>
                </a:lnTo>
                <a:lnTo>
                  <a:pt x="444652" y="336549"/>
                </a:lnTo>
                <a:lnTo>
                  <a:pt x="438429" y="330453"/>
                </a:lnTo>
                <a:lnTo>
                  <a:pt x="438429" y="323976"/>
                </a:lnTo>
                <a:lnTo>
                  <a:pt x="444652" y="317499"/>
                </a:lnTo>
                <a:lnTo>
                  <a:pt x="451129" y="311403"/>
                </a:lnTo>
                <a:lnTo>
                  <a:pt x="463702" y="304926"/>
                </a:lnTo>
                <a:lnTo>
                  <a:pt x="470179" y="304926"/>
                </a:lnTo>
                <a:lnTo>
                  <a:pt x="482752" y="304926"/>
                </a:lnTo>
                <a:lnTo>
                  <a:pt x="489229" y="298449"/>
                </a:lnTo>
                <a:lnTo>
                  <a:pt x="501802" y="298449"/>
                </a:lnTo>
                <a:lnTo>
                  <a:pt x="514375" y="298449"/>
                </a:lnTo>
                <a:lnTo>
                  <a:pt x="520979" y="29844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71523" y="4774691"/>
            <a:ext cx="114935" cy="400685"/>
          </a:xfrm>
          <a:custGeom>
            <a:avLst/>
            <a:gdLst/>
            <a:ahLst/>
            <a:cxnLst/>
            <a:rect l="l" t="t" r="r" b="b"/>
            <a:pathLst>
              <a:path w="114935" h="400685">
                <a:moveTo>
                  <a:pt x="44703" y="6476"/>
                </a:moveTo>
                <a:lnTo>
                  <a:pt x="38226" y="0"/>
                </a:lnTo>
                <a:lnTo>
                  <a:pt x="44703" y="6476"/>
                </a:lnTo>
                <a:lnTo>
                  <a:pt x="31750" y="6476"/>
                </a:lnTo>
                <a:lnTo>
                  <a:pt x="19176" y="25653"/>
                </a:lnTo>
                <a:lnTo>
                  <a:pt x="19176" y="44703"/>
                </a:lnTo>
                <a:lnTo>
                  <a:pt x="12953" y="63753"/>
                </a:lnTo>
                <a:lnTo>
                  <a:pt x="12953" y="95503"/>
                </a:lnTo>
                <a:lnTo>
                  <a:pt x="6476" y="127126"/>
                </a:lnTo>
                <a:lnTo>
                  <a:pt x="0" y="196976"/>
                </a:lnTo>
                <a:lnTo>
                  <a:pt x="0" y="235076"/>
                </a:lnTo>
                <a:lnTo>
                  <a:pt x="6476" y="298449"/>
                </a:lnTo>
                <a:lnTo>
                  <a:pt x="12953" y="324103"/>
                </a:lnTo>
                <a:lnTo>
                  <a:pt x="19176" y="349630"/>
                </a:lnTo>
                <a:lnTo>
                  <a:pt x="44703" y="381253"/>
                </a:lnTo>
                <a:lnTo>
                  <a:pt x="57276" y="387349"/>
                </a:lnTo>
                <a:lnTo>
                  <a:pt x="88900" y="400430"/>
                </a:lnTo>
                <a:lnTo>
                  <a:pt x="101600" y="400430"/>
                </a:lnTo>
                <a:lnTo>
                  <a:pt x="114553" y="40043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971547" y="4911343"/>
            <a:ext cx="184278" cy="171324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2254376" y="4704841"/>
            <a:ext cx="203200" cy="375285"/>
          </a:xfrm>
          <a:custGeom>
            <a:avLst/>
            <a:gdLst/>
            <a:ahLst/>
            <a:cxnLst/>
            <a:rect l="l" t="t" r="r" b="b"/>
            <a:pathLst>
              <a:path w="203200" h="375285">
                <a:moveTo>
                  <a:pt x="12573" y="349630"/>
                </a:moveTo>
                <a:lnTo>
                  <a:pt x="12573" y="355726"/>
                </a:lnTo>
                <a:lnTo>
                  <a:pt x="12573" y="349630"/>
                </a:lnTo>
                <a:lnTo>
                  <a:pt x="19050" y="355726"/>
                </a:lnTo>
                <a:lnTo>
                  <a:pt x="19050" y="362203"/>
                </a:lnTo>
                <a:lnTo>
                  <a:pt x="25146" y="368299"/>
                </a:lnTo>
                <a:lnTo>
                  <a:pt x="31623" y="374776"/>
                </a:lnTo>
              </a:path>
              <a:path w="203200" h="375285">
                <a:moveTo>
                  <a:pt x="0" y="247776"/>
                </a:moveTo>
                <a:lnTo>
                  <a:pt x="0" y="254253"/>
                </a:lnTo>
                <a:lnTo>
                  <a:pt x="12573" y="254253"/>
                </a:lnTo>
              </a:path>
              <a:path w="203200" h="375285">
                <a:moveTo>
                  <a:pt x="50673" y="0"/>
                </a:moveTo>
                <a:lnTo>
                  <a:pt x="63246" y="13080"/>
                </a:lnTo>
                <a:lnTo>
                  <a:pt x="75946" y="19176"/>
                </a:lnTo>
                <a:lnTo>
                  <a:pt x="88900" y="32130"/>
                </a:lnTo>
                <a:lnTo>
                  <a:pt x="101473" y="44703"/>
                </a:lnTo>
                <a:lnTo>
                  <a:pt x="114046" y="63753"/>
                </a:lnTo>
                <a:lnTo>
                  <a:pt x="152273" y="108076"/>
                </a:lnTo>
                <a:lnTo>
                  <a:pt x="164846" y="133603"/>
                </a:lnTo>
                <a:lnTo>
                  <a:pt x="190373" y="184403"/>
                </a:lnTo>
                <a:lnTo>
                  <a:pt x="196850" y="209930"/>
                </a:lnTo>
                <a:lnTo>
                  <a:pt x="202946" y="260730"/>
                </a:lnTo>
                <a:lnTo>
                  <a:pt x="202946" y="279780"/>
                </a:lnTo>
                <a:lnTo>
                  <a:pt x="190373" y="317626"/>
                </a:lnTo>
                <a:lnTo>
                  <a:pt x="183896" y="336676"/>
                </a:lnTo>
                <a:lnTo>
                  <a:pt x="183896" y="343153"/>
                </a:lnTo>
                <a:lnTo>
                  <a:pt x="171323" y="362203"/>
                </a:lnTo>
                <a:lnTo>
                  <a:pt x="164846" y="36220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58923" y="4889246"/>
            <a:ext cx="114935" cy="88900"/>
          </a:xfrm>
          <a:custGeom>
            <a:avLst/>
            <a:gdLst/>
            <a:ahLst/>
            <a:cxnLst/>
            <a:rect l="l" t="t" r="r" b="b"/>
            <a:pathLst>
              <a:path w="114935" h="88900">
                <a:moveTo>
                  <a:pt x="0" y="0"/>
                </a:moveTo>
                <a:lnTo>
                  <a:pt x="6476" y="0"/>
                </a:lnTo>
                <a:lnTo>
                  <a:pt x="19050" y="6476"/>
                </a:lnTo>
                <a:lnTo>
                  <a:pt x="44576" y="12572"/>
                </a:lnTo>
                <a:lnTo>
                  <a:pt x="57150" y="19049"/>
                </a:lnTo>
                <a:lnTo>
                  <a:pt x="82803" y="19049"/>
                </a:lnTo>
                <a:lnTo>
                  <a:pt x="95376" y="25526"/>
                </a:lnTo>
                <a:lnTo>
                  <a:pt x="101853" y="25526"/>
                </a:lnTo>
                <a:lnTo>
                  <a:pt x="107950" y="25526"/>
                </a:lnTo>
                <a:lnTo>
                  <a:pt x="114426" y="25526"/>
                </a:lnTo>
                <a:lnTo>
                  <a:pt x="114426" y="31622"/>
                </a:lnTo>
              </a:path>
              <a:path w="114935" h="88900">
                <a:moveTo>
                  <a:pt x="32003" y="76326"/>
                </a:moveTo>
                <a:lnTo>
                  <a:pt x="38100" y="76326"/>
                </a:lnTo>
                <a:lnTo>
                  <a:pt x="57150" y="88899"/>
                </a:lnTo>
                <a:lnTo>
                  <a:pt x="70103" y="88899"/>
                </a:lnTo>
                <a:lnTo>
                  <a:pt x="82803" y="88899"/>
                </a:lnTo>
                <a:lnTo>
                  <a:pt x="95376" y="88899"/>
                </a:lnTo>
                <a:lnTo>
                  <a:pt x="101853" y="82422"/>
                </a:lnTo>
                <a:lnTo>
                  <a:pt x="114426" y="8242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2936747" y="4612893"/>
            <a:ext cx="362585" cy="661035"/>
            <a:chOff x="2936747" y="4612893"/>
            <a:chExt cx="362585" cy="661035"/>
          </a:xfrm>
        </p:grpSpPr>
        <p:sp>
          <p:nvSpPr>
            <p:cNvPr id="59" name="object 59"/>
            <p:cNvSpPr/>
            <p:nvPr/>
          </p:nvSpPr>
          <p:spPr>
            <a:xfrm>
              <a:off x="2946272" y="4660645"/>
              <a:ext cx="343535" cy="298450"/>
            </a:xfrm>
            <a:custGeom>
              <a:avLst/>
              <a:gdLst/>
              <a:ahLst/>
              <a:cxnLst/>
              <a:rect l="l" t="t" r="r" b="b"/>
              <a:pathLst>
                <a:path w="343535" h="298450">
                  <a:moveTo>
                    <a:pt x="152653" y="0"/>
                  </a:moveTo>
                  <a:lnTo>
                    <a:pt x="146176" y="0"/>
                  </a:lnTo>
                  <a:lnTo>
                    <a:pt x="146176" y="6476"/>
                  </a:lnTo>
                  <a:lnTo>
                    <a:pt x="139953" y="19049"/>
                  </a:lnTo>
                  <a:lnTo>
                    <a:pt x="139953" y="50799"/>
                  </a:lnTo>
                  <a:lnTo>
                    <a:pt x="139953" y="76326"/>
                  </a:lnTo>
                  <a:lnTo>
                    <a:pt x="139953" y="101472"/>
                  </a:lnTo>
                  <a:lnTo>
                    <a:pt x="146176" y="126999"/>
                  </a:lnTo>
                  <a:lnTo>
                    <a:pt x="146176" y="171322"/>
                  </a:lnTo>
                  <a:lnTo>
                    <a:pt x="152653" y="190372"/>
                  </a:lnTo>
                  <a:lnTo>
                    <a:pt x="158750" y="203072"/>
                  </a:lnTo>
                  <a:lnTo>
                    <a:pt x="165226" y="216026"/>
                  </a:lnTo>
                  <a:lnTo>
                    <a:pt x="171703" y="235076"/>
                  </a:lnTo>
                  <a:lnTo>
                    <a:pt x="177800" y="241172"/>
                  </a:lnTo>
                  <a:lnTo>
                    <a:pt x="177800" y="247649"/>
                  </a:lnTo>
                </a:path>
                <a:path w="343535" h="298450">
                  <a:moveTo>
                    <a:pt x="0" y="298449"/>
                  </a:moveTo>
                  <a:lnTo>
                    <a:pt x="12953" y="291972"/>
                  </a:lnTo>
                  <a:lnTo>
                    <a:pt x="19050" y="291972"/>
                  </a:lnTo>
                  <a:lnTo>
                    <a:pt x="38100" y="291972"/>
                  </a:lnTo>
                  <a:lnTo>
                    <a:pt x="330453" y="291972"/>
                  </a:lnTo>
                  <a:lnTo>
                    <a:pt x="336550" y="285876"/>
                  </a:lnTo>
                  <a:lnTo>
                    <a:pt x="343026" y="2858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95497" y="5044947"/>
              <a:ext cx="190755" cy="14579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990849" y="4622418"/>
              <a:ext cx="286385" cy="641985"/>
            </a:xfrm>
            <a:custGeom>
              <a:avLst/>
              <a:gdLst/>
              <a:ahLst/>
              <a:cxnLst/>
              <a:rect l="l" t="t" r="r" b="b"/>
              <a:pathLst>
                <a:path w="286385" h="641985">
                  <a:moveTo>
                    <a:pt x="0" y="641603"/>
                  </a:moveTo>
                  <a:lnTo>
                    <a:pt x="0" y="635126"/>
                  </a:lnTo>
                  <a:lnTo>
                    <a:pt x="0" y="615949"/>
                  </a:lnTo>
                  <a:lnTo>
                    <a:pt x="6476" y="603376"/>
                  </a:lnTo>
                  <a:lnTo>
                    <a:pt x="19176" y="552703"/>
                  </a:lnTo>
                  <a:lnTo>
                    <a:pt x="31750" y="520953"/>
                  </a:lnTo>
                  <a:lnTo>
                    <a:pt x="57276" y="444626"/>
                  </a:lnTo>
                  <a:lnTo>
                    <a:pt x="76326" y="400049"/>
                  </a:lnTo>
                  <a:lnTo>
                    <a:pt x="139700" y="254253"/>
                  </a:lnTo>
                  <a:lnTo>
                    <a:pt x="165226" y="209549"/>
                  </a:lnTo>
                  <a:lnTo>
                    <a:pt x="203073" y="133603"/>
                  </a:lnTo>
                  <a:lnTo>
                    <a:pt x="222123" y="108076"/>
                  </a:lnTo>
                  <a:lnTo>
                    <a:pt x="235076" y="82422"/>
                  </a:lnTo>
                  <a:lnTo>
                    <a:pt x="247776" y="57276"/>
                  </a:lnTo>
                  <a:lnTo>
                    <a:pt x="272923" y="25653"/>
                  </a:lnTo>
                  <a:lnTo>
                    <a:pt x="279400" y="12699"/>
                  </a:lnTo>
                  <a:lnTo>
                    <a:pt x="285876" y="0"/>
                  </a:lnTo>
                  <a:lnTo>
                    <a:pt x="27940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803363" y="5584583"/>
            <a:ext cx="628650" cy="488950"/>
            <a:chOff x="803363" y="5584583"/>
            <a:chExt cx="628650" cy="488950"/>
          </a:xfrm>
        </p:grpSpPr>
        <p:sp>
          <p:nvSpPr>
            <p:cNvPr id="63" name="object 63"/>
            <p:cNvSpPr/>
            <p:nvPr/>
          </p:nvSpPr>
          <p:spPr>
            <a:xfrm>
              <a:off x="812888" y="5676544"/>
              <a:ext cx="260350" cy="387985"/>
            </a:xfrm>
            <a:custGeom>
              <a:avLst/>
              <a:gdLst/>
              <a:ahLst/>
              <a:cxnLst/>
              <a:rect l="l" t="t" r="r" b="b"/>
              <a:pathLst>
                <a:path w="260350" h="387985">
                  <a:moveTo>
                    <a:pt x="12598" y="12598"/>
                  </a:moveTo>
                  <a:lnTo>
                    <a:pt x="12598" y="0"/>
                  </a:lnTo>
                  <a:lnTo>
                    <a:pt x="6108" y="0"/>
                  </a:lnTo>
                  <a:lnTo>
                    <a:pt x="6108" y="6477"/>
                  </a:lnTo>
                  <a:lnTo>
                    <a:pt x="6108" y="38163"/>
                  </a:lnTo>
                  <a:lnTo>
                    <a:pt x="6108" y="69837"/>
                  </a:lnTo>
                  <a:lnTo>
                    <a:pt x="6108" y="101523"/>
                  </a:lnTo>
                  <a:lnTo>
                    <a:pt x="0" y="146164"/>
                  </a:lnTo>
                  <a:lnTo>
                    <a:pt x="0" y="184315"/>
                  </a:lnTo>
                  <a:lnTo>
                    <a:pt x="0" y="228600"/>
                  </a:lnTo>
                  <a:lnTo>
                    <a:pt x="0" y="273240"/>
                  </a:lnTo>
                  <a:lnTo>
                    <a:pt x="6108" y="336600"/>
                  </a:lnTo>
                  <a:lnTo>
                    <a:pt x="12598" y="355676"/>
                  </a:lnTo>
                  <a:lnTo>
                    <a:pt x="19075" y="374764"/>
                  </a:lnTo>
                  <a:lnTo>
                    <a:pt x="31673" y="381241"/>
                  </a:lnTo>
                  <a:lnTo>
                    <a:pt x="44272" y="387362"/>
                  </a:lnTo>
                  <a:lnTo>
                    <a:pt x="57238" y="381241"/>
                  </a:lnTo>
                  <a:lnTo>
                    <a:pt x="88912" y="355676"/>
                  </a:lnTo>
                  <a:lnTo>
                    <a:pt x="95034" y="330123"/>
                  </a:lnTo>
                  <a:lnTo>
                    <a:pt x="114109" y="285838"/>
                  </a:lnTo>
                  <a:lnTo>
                    <a:pt x="120599" y="266763"/>
                  </a:lnTo>
                  <a:lnTo>
                    <a:pt x="120599" y="228600"/>
                  </a:lnTo>
                  <a:lnTo>
                    <a:pt x="127076" y="222478"/>
                  </a:lnTo>
                  <a:lnTo>
                    <a:pt x="127076" y="228600"/>
                  </a:lnTo>
                  <a:lnTo>
                    <a:pt x="139674" y="260273"/>
                  </a:lnTo>
                  <a:lnTo>
                    <a:pt x="145795" y="279361"/>
                  </a:lnTo>
                  <a:lnTo>
                    <a:pt x="164871" y="317525"/>
                  </a:lnTo>
                  <a:lnTo>
                    <a:pt x="171361" y="336600"/>
                  </a:lnTo>
                  <a:lnTo>
                    <a:pt x="190436" y="362153"/>
                  </a:lnTo>
                  <a:lnTo>
                    <a:pt x="203034" y="368274"/>
                  </a:lnTo>
                  <a:lnTo>
                    <a:pt x="228600" y="368274"/>
                  </a:lnTo>
                  <a:lnTo>
                    <a:pt x="241198" y="362153"/>
                  </a:lnTo>
                  <a:lnTo>
                    <a:pt x="247675" y="355676"/>
                  </a:lnTo>
                  <a:lnTo>
                    <a:pt x="260273" y="324002"/>
                  </a:lnTo>
                  <a:lnTo>
                    <a:pt x="260273" y="311035"/>
                  </a:lnTo>
                  <a:lnTo>
                    <a:pt x="247675" y="273240"/>
                  </a:lnTo>
                  <a:lnTo>
                    <a:pt x="234708" y="260273"/>
                  </a:lnTo>
                  <a:lnTo>
                    <a:pt x="222110" y="241198"/>
                  </a:lnTo>
                  <a:lnTo>
                    <a:pt x="215988" y="228600"/>
                  </a:lnTo>
                  <a:lnTo>
                    <a:pt x="203034" y="216001"/>
                  </a:lnTo>
                  <a:lnTo>
                    <a:pt x="196913" y="209524"/>
                  </a:lnTo>
                  <a:lnTo>
                    <a:pt x="190436" y="203403"/>
                  </a:lnTo>
                  <a:lnTo>
                    <a:pt x="183959" y="203403"/>
                  </a:lnTo>
                  <a:lnTo>
                    <a:pt x="183959" y="196913"/>
                  </a:lnTo>
                  <a:lnTo>
                    <a:pt x="183959" y="190436"/>
                  </a:lnTo>
                  <a:lnTo>
                    <a:pt x="190436" y="18431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6997" y="5597181"/>
              <a:ext cx="114453" cy="17132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0601" y="5584583"/>
              <a:ext cx="171324" cy="17132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84250" y="5765469"/>
              <a:ext cx="19685" cy="158750"/>
            </a:xfrm>
            <a:custGeom>
              <a:avLst/>
              <a:gdLst/>
              <a:ahLst/>
              <a:cxnLst/>
              <a:rect l="l" t="t" r="r" b="b"/>
              <a:pathLst>
                <a:path w="19684" h="158750">
                  <a:moveTo>
                    <a:pt x="6477" y="0"/>
                  </a:moveTo>
                  <a:lnTo>
                    <a:pt x="0" y="12598"/>
                  </a:lnTo>
                  <a:lnTo>
                    <a:pt x="0" y="19075"/>
                  </a:lnTo>
                  <a:lnTo>
                    <a:pt x="0" y="50749"/>
                  </a:lnTo>
                  <a:lnTo>
                    <a:pt x="6477" y="69837"/>
                  </a:lnTo>
                  <a:lnTo>
                    <a:pt x="12598" y="120599"/>
                  </a:lnTo>
                  <a:lnTo>
                    <a:pt x="12598" y="139674"/>
                  </a:lnTo>
                  <a:lnTo>
                    <a:pt x="19075" y="1587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1498727" y="5873457"/>
            <a:ext cx="101600" cy="12700"/>
          </a:xfrm>
          <a:custGeom>
            <a:avLst/>
            <a:gdLst/>
            <a:ahLst/>
            <a:cxnLst/>
            <a:rect l="l" t="t" r="r" b="b"/>
            <a:pathLst>
              <a:path w="101600" h="12700">
                <a:moveTo>
                  <a:pt x="0" y="0"/>
                </a:moveTo>
                <a:lnTo>
                  <a:pt x="6095" y="12611"/>
                </a:lnTo>
                <a:lnTo>
                  <a:pt x="12572" y="12611"/>
                </a:lnTo>
                <a:lnTo>
                  <a:pt x="31622" y="12611"/>
                </a:lnTo>
                <a:lnTo>
                  <a:pt x="50672" y="12611"/>
                </a:lnTo>
                <a:lnTo>
                  <a:pt x="63372" y="12611"/>
                </a:lnTo>
                <a:lnTo>
                  <a:pt x="82422" y="12611"/>
                </a:lnTo>
                <a:lnTo>
                  <a:pt x="101472" y="648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36827" y="5962383"/>
            <a:ext cx="69850" cy="12700"/>
          </a:xfrm>
          <a:custGeom>
            <a:avLst/>
            <a:gdLst/>
            <a:ahLst/>
            <a:cxnLst/>
            <a:rect l="l" t="t" r="r" b="b"/>
            <a:pathLst>
              <a:path w="69850" h="12700">
                <a:moveTo>
                  <a:pt x="0" y="6477"/>
                </a:moveTo>
                <a:lnTo>
                  <a:pt x="12572" y="12598"/>
                </a:lnTo>
                <a:lnTo>
                  <a:pt x="0" y="6477"/>
                </a:lnTo>
                <a:lnTo>
                  <a:pt x="19050" y="12598"/>
                </a:lnTo>
                <a:lnTo>
                  <a:pt x="31750" y="12598"/>
                </a:lnTo>
                <a:lnTo>
                  <a:pt x="698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831847" y="5838379"/>
            <a:ext cx="107951" cy="120930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2013076" y="5841784"/>
            <a:ext cx="107950" cy="241300"/>
          </a:xfrm>
          <a:custGeom>
            <a:avLst/>
            <a:gdLst/>
            <a:ahLst/>
            <a:cxnLst/>
            <a:rect l="l" t="t" r="r" b="b"/>
            <a:pathLst>
              <a:path w="107950" h="241300">
                <a:moveTo>
                  <a:pt x="0" y="63360"/>
                </a:moveTo>
                <a:lnTo>
                  <a:pt x="12700" y="95034"/>
                </a:lnTo>
                <a:lnTo>
                  <a:pt x="0" y="63360"/>
                </a:lnTo>
                <a:lnTo>
                  <a:pt x="18796" y="114122"/>
                </a:lnTo>
                <a:lnTo>
                  <a:pt x="31750" y="158762"/>
                </a:lnTo>
                <a:lnTo>
                  <a:pt x="44323" y="177838"/>
                </a:lnTo>
                <a:lnTo>
                  <a:pt x="44323" y="196913"/>
                </a:lnTo>
                <a:lnTo>
                  <a:pt x="56896" y="222122"/>
                </a:lnTo>
                <a:lnTo>
                  <a:pt x="56896" y="234721"/>
                </a:lnTo>
                <a:lnTo>
                  <a:pt x="50800" y="241198"/>
                </a:lnTo>
                <a:lnTo>
                  <a:pt x="44323" y="241198"/>
                </a:lnTo>
                <a:lnTo>
                  <a:pt x="18796" y="190436"/>
                </a:lnTo>
                <a:lnTo>
                  <a:pt x="6223" y="133197"/>
                </a:lnTo>
                <a:lnTo>
                  <a:pt x="6223" y="108000"/>
                </a:lnTo>
                <a:lnTo>
                  <a:pt x="12700" y="63360"/>
                </a:lnTo>
                <a:lnTo>
                  <a:pt x="18796" y="44284"/>
                </a:lnTo>
                <a:lnTo>
                  <a:pt x="44323" y="19075"/>
                </a:lnTo>
                <a:lnTo>
                  <a:pt x="56896" y="6121"/>
                </a:lnTo>
                <a:lnTo>
                  <a:pt x="69850" y="0"/>
                </a:lnTo>
                <a:lnTo>
                  <a:pt x="82550" y="0"/>
                </a:lnTo>
                <a:lnTo>
                  <a:pt x="95123" y="0"/>
                </a:lnTo>
                <a:lnTo>
                  <a:pt x="101600" y="6121"/>
                </a:lnTo>
                <a:lnTo>
                  <a:pt x="107696" y="12598"/>
                </a:lnTo>
                <a:lnTo>
                  <a:pt x="107696" y="25196"/>
                </a:lnTo>
                <a:lnTo>
                  <a:pt x="95123" y="63360"/>
                </a:lnTo>
                <a:lnTo>
                  <a:pt x="63373" y="101523"/>
                </a:lnTo>
                <a:lnTo>
                  <a:pt x="44323" y="114122"/>
                </a:lnTo>
                <a:lnTo>
                  <a:pt x="37846" y="114122"/>
                </a:lnTo>
                <a:lnTo>
                  <a:pt x="31750" y="114122"/>
                </a:lnTo>
                <a:lnTo>
                  <a:pt x="31750" y="108000"/>
                </a:lnTo>
                <a:lnTo>
                  <a:pt x="31750" y="101523"/>
                </a:lnTo>
                <a:lnTo>
                  <a:pt x="37846" y="95034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97100" y="5892546"/>
            <a:ext cx="26034" cy="12700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0" y="6476"/>
                </a:moveTo>
                <a:lnTo>
                  <a:pt x="0" y="12598"/>
                </a:lnTo>
                <a:lnTo>
                  <a:pt x="6476" y="12598"/>
                </a:lnTo>
                <a:lnTo>
                  <a:pt x="12573" y="6476"/>
                </a:lnTo>
                <a:lnTo>
                  <a:pt x="19050" y="6476"/>
                </a:lnTo>
                <a:lnTo>
                  <a:pt x="2552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2397124" y="5660897"/>
            <a:ext cx="787400" cy="285750"/>
            <a:chOff x="2397124" y="5660897"/>
            <a:chExt cx="787400" cy="285750"/>
          </a:xfrm>
        </p:grpSpPr>
        <p:sp>
          <p:nvSpPr>
            <p:cNvPr id="73" name="object 73"/>
            <p:cNvSpPr/>
            <p:nvPr/>
          </p:nvSpPr>
          <p:spPr>
            <a:xfrm>
              <a:off x="2406650" y="5670423"/>
              <a:ext cx="596900" cy="266700"/>
            </a:xfrm>
            <a:custGeom>
              <a:avLst/>
              <a:gdLst/>
              <a:ahLst/>
              <a:cxnLst/>
              <a:rect l="l" t="t" r="r" b="b"/>
              <a:pathLst>
                <a:path w="596900" h="266700">
                  <a:moveTo>
                    <a:pt x="44576" y="241198"/>
                  </a:moveTo>
                  <a:lnTo>
                    <a:pt x="44576" y="247319"/>
                  </a:lnTo>
                  <a:lnTo>
                    <a:pt x="50673" y="266395"/>
                  </a:lnTo>
                  <a:lnTo>
                    <a:pt x="44576" y="266395"/>
                  </a:lnTo>
                  <a:lnTo>
                    <a:pt x="38100" y="266395"/>
                  </a:lnTo>
                  <a:lnTo>
                    <a:pt x="31623" y="260286"/>
                  </a:lnTo>
                  <a:lnTo>
                    <a:pt x="25526" y="253796"/>
                  </a:lnTo>
                  <a:lnTo>
                    <a:pt x="19050" y="241198"/>
                  </a:lnTo>
                  <a:lnTo>
                    <a:pt x="6476" y="215645"/>
                  </a:lnTo>
                  <a:lnTo>
                    <a:pt x="0" y="203034"/>
                  </a:lnTo>
                  <a:lnTo>
                    <a:pt x="0" y="190436"/>
                  </a:lnTo>
                  <a:lnTo>
                    <a:pt x="6476" y="164884"/>
                  </a:lnTo>
                  <a:lnTo>
                    <a:pt x="12573" y="152285"/>
                  </a:lnTo>
                  <a:lnTo>
                    <a:pt x="31623" y="133197"/>
                  </a:lnTo>
                  <a:lnTo>
                    <a:pt x="44576" y="120599"/>
                  </a:lnTo>
                  <a:lnTo>
                    <a:pt x="57150" y="120599"/>
                  </a:lnTo>
                  <a:lnTo>
                    <a:pt x="82423" y="114122"/>
                  </a:lnTo>
                  <a:lnTo>
                    <a:pt x="95376" y="120599"/>
                  </a:lnTo>
                  <a:lnTo>
                    <a:pt x="101473" y="126720"/>
                  </a:lnTo>
                  <a:lnTo>
                    <a:pt x="114426" y="133197"/>
                  </a:lnTo>
                  <a:lnTo>
                    <a:pt x="133476" y="145795"/>
                  </a:lnTo>
                </a:path>
                <a:path w="596900" h="266700">
                  <a:moveTo>
                    <a:pt x="177800" y="177482"/>
                  </a:moveTo>
                  <a:lnTo>
                    <a:pt x="177800" y="171361"/>
                  </a:lnTo>
                  <a:lnTo>
                    <a:pt x="171323" y="171361"/>
                  </a:lnTo>
                  <a:lnTo>
                    <a:pt x="165226" y="177482"/>
                  </a:lnTo>
                  <a:lnTo>
                    <a:pt x="165226" y="190436"/>
                  </a:lnTo>
                  <a:lnTo>
                    <a:pt x="165226" y="196557"/>
                  </a:lnTo>
                  <a:lnTo>
                    <a:pt x="165226" y="209524"/>
                  </a:lnTo>
                  <a:lnTo>
                    <a:pt x="165226" y="228599"/>
                  </a:lnTo>
                  <a:lnTo>
                    <a:pt x="171323" y="241198"/>
                  </a:lnTo>
                  <a:lnTo>
                    <a:pt x="190373" y="253796"/>
                  </a:lnTo>
                  <a:lnTo>
                    <a:pt x="196850" y="253796"/>
                  </a:lnTo>
                  <a:lnTo>
                    <a:pt x="209423" y="253796"/>
                  </a:lnTo>
                  <a:lnTo>
                    <a:pt x="235076" y="241198"/>
                  </a:lnTo>
                  <a:lnTo>
                    <a:pt x="247650" y="228599"/>
                  </a:lnTo>
                  <a:lnTo>
                    <a:pt x="247650" y="209524"/>
                  </a:lnTo>
                  <a:lnTo>
                    <a:pt x="235076" y="190436"/>
                  </a:lnTo>
                  <a:lnTo>
                    <a:pt x="222376" y="177482"/>
                  </a:lnTo>
                  <a:lnTo>
                    <a:pt x="215900" y="171361"/>
                  </a:lnTo>
                  <a:lnTo>
                    <a:pt x="203326" y="171361"/>
                  </a:lnTo>
                  <a:lnTo>
                    <a:pt x="196850" y="171361"/>
                  </a:lnTo>
                  <a:lnTo>
                    <a:pt x="196850" y="177482"/>
                  </a:lnTo>
                  <a:lnTo>
                    <a:pt x="196850" y="190436"/>
                  </a:lnTo>
                  <a:lnTo>
                    <a:pt x="196850" y="196557"/>
                  </a:lnTo>
                  <a:lnTo>
                    <a:pt x="209423" y="209524"/>
                  </a:lnTo>
                  <a:lnTo>
                    <a:pt x="222376" y="215645"/>
                  </a:lnTo>
                  <a:lnTo>
                    <a:pt x="235076" y="222122"/>
                  </a:lnTo>
                  <a:lnTo>
                    <a:pt x="241173" y="222122"/>
                  </a:lnTo>
                  <a:lnTo>
                    <a:pt x="247650" y="222122"/>
                  </a:lnTo>
                  <a:lnTo>
                    <a:pt x="254126" y="222122"/>
                  </a:lnTo>
                  <a:lnTo>
                    <a:pt x="254126" y="215645"/>
                  </a:lnTo>
                  <a:lnTo>
                    <a:pt x="254126" y="209524"/>
                  </a:lnTo>
                  <a:lnTo>
                    <a:pt x="254126" y="196557"/>
                  </a:lnTo>
                  <a:lnTo>
                    <a:pt x="260223" y="190436"/>
                  </a:lnTo>
                  <a:lnTo>
                    <a:pt x="260223" y="183959"/>
                  </a:lnTo>
                  <a:lnTo>
                    <a:pt x="260223" y="177482"/>
                  </a:lnTo>
                  <a:lnTo>
                    <a:pt x="266700" y="171361"/>
                  </a:lnTo>
                  <a:lnTo>
                    <a:pt x="304926" y="171361"/>
                  </a:lnTo>
                  <a:lnTo>
                    <a:pt x="311023" y="177482"/>
                  </a:lnTo>
                  <a:lnTo>
                    <a:pt x="317500" y="177482"/>
                  </a:lnTo>
                  <a:lnTo>
                    <a:pt x="330073" y="190436"/>
                  </a:lnTo>
                  <a:lnTo>
                    <a:pt x="336550" y="196557"/>
                  </a:lnTo>
                  <a:lnTo>
                    <a:pt x="349123" y="209524"/>
                  </a:lnTo>
                  <a:lnTo>
                    <a:pt x="355600" y="215645"/>
                  </a:lnTo>
                  <a:lnTo>
                    <a:pt x="362076" y="215645"/>
                  </a:lnTo>
                </a:path>
                <a:path w="596900" h="266700">
                  <a:moveTo>
                    <a:pt x="399923" y="171361"/>
                  </a:moveTo>
                  <a:lnTo>
                    <a:pt x="393826" y="171361"/>
                  </a:lnTo>
                  <a:lnTo>
                    <a:pt x="387350" y="183959"/>
                  </a:lnTo>
                  <a:lnTo>
                    <a:pt x="380873" y="203034"/>
                  </a:lnTo>
                  <a:lnTo>
                    <a:pt x="380873" y="209524"/>
                  </a:lnTo>
                  <a:lnTo>
                    <a:pt x="387350" y="222122"/>
                  </a:lnTo>
                  <a:lnTo>
                    <a:pt x="393826" y="222122"/>
                  </a:lnTo>
                  <a:lnTo>
                    <a:pt x="399923" y="228599"/>
                  </a:lnTo>
                  <a:lnTo>
                    <a:pt x="418973" y="222122"/>
                  </a:lnTo>
                  <a:lnTo>
                    <a:pt x="431926" y="222122"/>
                  </a:lnTo>
                  <a:lnTo>
                    <a:pt x="444500" y="203034"/>
                  </a:lnTo>
                  <a:lnTo>
                    <a:pt x="450976" y="190436"/>
                  </a:lnTo>
                  <a:lnTo>
                    <a:pt x="450976" y="177482"/>
                  </a:lnTo>
                  <a:lnTo>
                    <a:pt x="457200" y="164884"/>
                  </a:lnTo>
                  <a:lnTo>
                    <a:pt x="457200" y="152285"/>
                  </a:lnTo>
                  <a:lnTo>
                    <a:pt x="450976" y="120599"/>
                  </a:lnTo>
                  <a:lnTo>
                    <a:pt x="444500" y="101523"/>
                  </a:lnTo>
                  <a:lnTo>
                    <a:pt x="431926" y="69837"/>
                  </a:lnTo>
                  <a:lnTo>
                    <a:pt x="418973" y="50761"/>
                  </a:lnTo>
                  <a:lnTo>
                    <a:pt x="399923" y="18719"/>
                  </a:lnTo>
                  <a:lnTo>
                    <a:pt x="393826" y="6121"/>
                  </a:lnTo>
                  <a:lnTo>
                    <a:pt x="387350" y="0"/>
                  </a:lnTo>
                  <a:lnTo>
                    <a:pt x="380873" y="0"/>
                  </a:lnTo>
                  <a:lnTo>
                    <a:pt x="380873" y="25196"/>
                  </a:lnTo>
                  <a:lnTo>
                    <a:pt x="393826" y="63360"/>
                  </a:lnTo>
                  <a:lnTo>
                    <a:pt x="399923" y="82435"/>
                  </a:lnTo>
                  <a:lnTo>
                    <a:pt x="418973" y="126720"/>
                  </a:lnTo>
                  <a:lnTo>
                    <a:pt x="425450" y="139674"/>
                  </a:lnTo>
                  <a:lnTo>
                    <a:pt x="438023" y="158762"/>
                  </a:lnTo>
                  <a:lnTo>
                    <a:pt x="463676" y="177482"/>
                  </a:lnTo>
                  <a:lnTo>
                    <a:pt x="476250" y="190436"/>
                  </a:lnTo>
                  <a:lnTo>
                    <a:pt x="495300" y="203034"/>
                  </a:lnTo>
                  <a:lnTo>
                    <a:pt x="507873" y="203034"/>
                  </a:lnTo>
                  <a:lnTo>
                    <a:pt x="507873" y="209524"/>
                  </a:lnTo>
                  <a:lnTo>
                    <a:pt x="514350" y="209524"/>
                  </a:lnTo>
                  <a:lnTo>
                    <a:pt x="520826" y="209524"/>
                  </a:lnTo>
                  <a:lnTo>
                    <a:pt x="520826" y="203034"/>
                  </a:lnTo>
                  <a:lnTo>
                    <a:pt x="520826" y="196557"/>
                  </a:lnTo>
                  <a:lnTo>
                    <a:pt x="520826" y="190436"/>
                  </a:lnTo>
                  <a:lnTo>
                    <a:pt x="514350" y="190436"/>
                  </a:lnTo>
                  <a:lnTo>
                    <a:pt x="507873" y="190436"/>
                  </a:lnTo>
                  <a:lnTo>
                    <a:pt x="514350" y="196557"/>
                  </a:lnTo>
                  <a:lnTo>
                    <a:pt x="514350" y="203034"/>
                  </a:lnTo>
                  <a:lnTo>
                    <a:pt x="520826" y="209524"/>
                  </a:lnTo>
                  <a:lnTo>
                    <a:pt x="533526" y="215645"/>
                  </a:lnTo>
                  <a:lnTo>
                    <a:pt x="539623" y="215645"/>
                  </a:lnTo>
                  <a:lnTo>
                    <a:pt x="558673" y="222122"/>
                  </a:lnTo>
                  <a:lnTo>
                    <a:pt x="571626" y="215645"/>
                  </a:lnTo>
                  <a:lnTo>
                    <a:pt x="577723" y="215645"/>
                  </a:lnTo>
                  <a:lnTo>
                    <a:pt x="590676" y="203034"/>
                  </a:lnTo>
                  <a:lnTo>
                    <a:pt x="596773" y="196557"/>
                  </a:lnTo>
                  <a:lnTo>
                    <a:pt x="596773" y="190436"/>
                  </a:lnTo>
                  <a:lnTo>
                    <a:pt x="596773" y="183959"/>
                  </a:lnTo>
                  <a:lnTo>
                    <a:pt x="596773" y="177482"/>
                  </a:lnTo>
                  <a:lnTo>
                    <a:pt x="584200" y="164884"/>
                  </a:lnTo>
                  <a:lnTo>
                    <a:pt x="571626" y="158762"/>
                  </a:lnTo>
                  <a:lnTo>
                    <a:pt x="552576" y="152285"/>
                  </a:lnTo>
                  <a:lnTo>
                    <a:pt x="539623" y="145795"/>
                  </a:lnTo>
                  <a:lnTo>
                    <a:pt x="533526" y="145795"/>
                  </a:lnTo>
                  <a:lnTo>
                    <a:pt x="527050" y="145795"/>
                  </a:lnTo>
                  <a:lnTo>
                    <a:pt x="520826" y="1457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44697" y="5825781"/>
              <a:ext cx="139701" cy="114453"/>
            </a:xfrm>
            <a:prstGeom prst="rect">
              <a:avLst/>
            </a:prstGeom>
          </p:spPr>
        </p:pic>
      </p:grpSp>
      <p:sp>
        <p:nvSpPr>
          <p:cNvPr id="75" name="object 75"/>
          <p:cNvSpPr/>
          <p:nvPr/>
        </p:nvSpPr>
        <p:spPr>
          <a:xfrm>
            <a:off x="3340100" y="5886069"/>
            <a:ext cx="12700" cy="13335"/>
          </a:xfrm>
          <a:custGeom>
            <a:avLst/>
            <a:gdLst/>
            <a:ahLst/>
            <a:cxnLst/>
            <a:rect l="l" t="t" r="r" b="b"/>
            <a:pathLst>
              <a:path w="12700" h="13335">
                <a:moveTo>
                  <a:pt x="0" y="0"/>
                </a:moveTo>
                <a:lnTo>
                  <a:pt x="0" y="6476"/>
                </a:lnTo>
                <a:lnTo>
                  <a:pt x="0" y="0"/>
                </a:lnTo>
                <a:lnTo>
                  <a:pt x="0" y="12953"/>
                </a:lnTo>
                <a:lnTo>
                  <a:pt x="6476" y="12953"/>
                </a:lnTo>
                <a:lnTo>
                  <a:pt x="12573" y="12953"/>
                </a:lnTo>
                <a:lnTo>
                  <a:pt x="12573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3432047" y="5660897"/>
            <a:ext cx="596900" cy="285750"/>
            <a:chOff x="3432047" y="5660897"/>
            <a:chExt cx="596900" cy="285750"/>
          </a:xfrm>
        </p:grpSpPr>
        <p:pic>
          <p:nvPicPr>
            <p:cNvPr id="77" name="object 7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32047" y="5775019"/>
              <a:ext cx="336551" cy="17132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759073" y="5670423"/>
              <a:ext cx="146685" cy="241300"/>
            </a:xfrm>
            <a:custGeom>
              <a:avLst/>
              <a:gdLst/>
              <a:ahLst/>
              <a:cxnLst/>
              <a:rect l="l" t="t" r="r" b="b"/>
              <a:pathLst>
                <a:path w="146685" h="241300">
                  <a:moveTo>
                    <a:pt x="19176" y="171361"/>
                  </a:moveTo>
                  <a:lnTo>
                    <a:pt x="12953" y="171361"/>
                  </a:lnTo>
                  <a:lnTo>
                    <a:pt x="19176" y="171361"/>
                  </a:lnTo>
                  <a:lnTo>
                    <a:pt x="6476" y="171361"/>
                  </a:lnTo>
                  <a:lnTo>
                    <a:pt x="6476" y="177482"/>
                  </a:lnTo>
                  <a:lnTo>
                    <a:pt x="0" y="183959"/>
                  </a:lnTo>
                  <a:lnTo>
                    <a:pt x="0" y="190436"/>
                  </a:lnTo>
                  <a:lnTo>
                    <a:pt x="0" y="203034"/>
                  </a:lnTo>
                  <a:lnTo>
                    <a:pt x="0" y="209524"/>
                  </a:lnTo>
                  <a:lnTo>
                    <a:pt x="0" y="222122"/>
                  </a:lnTo>
                  <a:lnTo>
                    <a:pt x="12953" y="234721"/>
                  </a:lnTo>
                  <a:lnTo>
                    <a:pt x="19176" y="234721"/>
                  </a:lnTo>
                  <a:lnTo>
                    <a:pt x="38226" y="241198"/>
                  </a:lnTo>
                  <a:lnTo>
                    <a:pt x="44703" y="234721"/>
                  </a:lnTo>
                  <a:lnTo>
                    <a:pt x="57276" y="228599"/>
                  </a:lnTo>
                  <a:lnTo>
                    <a:pt x="57276" y="215645"/>
                  </a:lnTo>
                  <a:lnTo>
                    <a:pt x="63753" y="196557"/>
                  </a:lnTo>
                  <a:lnTo>
                    <a:pt x="69850" y="183959"/>
                  </a:lnTo>
                  <a:lnTo>
                    <a:pt x="69850" y="152285"/>
                  </a:lnTo>
                  <a:lnTo>
                    <a:pt x="69850" y="139674"/>
                  </a:lnTo>
                  <a:lnTo>
                    <a:pt x="63753" y="95046"/>
                  </a:lnTo>
                  <a:lnTo>
                    <a:pt x="57276" y="75958"/>
                  </a:lnTo>
                  <a:lnTo>
                    <a:pt x="44703" y="37795"/>
                  </a:lnTo>
                  <a:lnTo>
                    <a:pt x="31750" y="18719"/>
                  </a:lnTo>
                  <a:lnTo>
                    <a:pt x="25653" y="12598"/>
                  </a:lnTo>
                  <a:lnTo>
                    <a:pt x="12953" y="0"/>
                  </a:lnTo>
                  <a:lnTo>
                    <a:pt x="6476" y="0"/>
                  </a:lnTo>
                  <a:lnTo>
                    <a:pt x="0" y="0"/>
                  </a:lnTo>
                  <a:lnTo>
                    <a:pt x="0" y="18719"/>
                  </a:lnTo>
                  <a:lnTo>
                    <a:pt x="0" y="31686"/>
                  </a:lnTo>
                  <a:lnTo>
                    <a:pt x="6476" y="69837"/>
                  </a:lnTo>
                  <a:lnTo>
                    <a:pt x="12953" y="88557"/>
                  </a:lnTo>
                  <a:lnTo>
                    <a:pt x="19176" y="114122"/>
                  </a:lnTo>
                  <a:lnTo>
                    <a:pt x="31750" y="133197"/>
                  </a:lnTo>
                  <a:lnTo>
                    <a:pt x="38226" y="152285"/>
                  </a:lnTo>
                  <a:lnTo>
                    <a:pt x="50800" y="171361"/>
                  </a:lnTo>
                  <a:lnTo>
                    <a:pt x="76326" y="196557"/>
                  </a:lnTo>
                  <a:lnTo>
                    <a:pt x="89026" y="209524"/>
                  </a:lnTo>
                  <a:lnTo>
                    <a:pt x="114553" y="215645"/>
                  </a:lnTo>
                  <a:lnTo>
                    <a:pt x="127126" y="215645"/>
                  </a:lnTo>
                  <a:lnTo>
                    <a:pt x="146176" y="21564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2201" y="5819660"/>
              <a:ext cx="126747" cy="107608"/>
            </a:xfrm>
            <a:prstGeom prst="rect">
              <a:avLst/>
            </a:prstGeom>
          </p:spPr>
        </p:pic>
      </p:grpSp>
      <p:sp>
        <p:nvSpPr>
          <p:cNvPr id="80" name="object 80"/>
          <p:cNvSpPr/>
          <p:nvPr/>
        </p:nvSpPr>
        <p:spPr>
          <a:xfrm>
            <a:off x="4153027" y="5575046"/>
            <a:ext cx="88900" cy="361950"/>
          </a:xfrm>
          <a:custGeom>
            <a:avLst/>
            <a:gdLst/>
            <a:ahLst/>
            <a:cxnLst/>
            <a:rect l="l" t="t" r="r" b="b"/>
            <a:pathLst>
              <a:path w="88900" h="361950">
                <a:moveTo>
                  <a:pt x="31623" y="31661"/>
                </a:moveTo>
                <a:lnTo>
                  <a:pt x="31623" y="19062"/>
                </a:lnTo>
                <a:lnTo>
                  <a:pt x="31623" y="31661"/>
                </a:lnTo>
                <a:lnTo>
                  <a:pt x="31623" y="12572"/>
                </a:lnTo>
                <a:lnTo>
                  <a:pt x="31623" y="0"/>
                </a:lnTo>
                <a:lnTo>
                  <a:pt x="25146" y="0"/>
                </a:lnTo>
                <a:lnTo>
                  <a:pt x="19050" y="0"/>
                </a:lnTo>
                <a:lnTo>
                  <a:pt x="19050" y="6476"/>
                </a:lnTo>
                <a:lnTo>
                  <a:pt x="6096" y="38138"/>
                </a:lnTo>
                <a:lnTo>
                  <a:pt x="0" y="63334"/>
                </a:lnTo>
                <a:lnTo>
                  <a:pt x="0" y="127063"/>
                </a:lnTo>
                <a:lnTo>
                  <a:pt x="0" y="158737"/>
                </a:lnTo>
                <a:lnTo>
                  <a:pt x="6096" y="222097"/>
                </a:lnTo>
                <a:lnTo>
                  <a:pt x="31623" y="291934"/>
                </a:lnTo>
                <a:lnTo>
                  <a:pt x="69723" y="342696"/>
                </a:lnTo>
                <a:lnTo>
                  <a:pt x="76200" y="349173"/>
                </a:lnTo>
                <a:lnTo>
                  <a:pt x="82423" y="355663"/>
                </a:lnTo>
                <a:lnTo>
                  <a:pt x="88900" y="355663"/>
                </a:lnTo>
                <a:lnTo>
                  <a:pt x="88900" y="36177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4327397" y="5552947"/>
            <a:ext cx="629285" cy="387350"/>
            <a:chOff x="4327397" y="5552947"/>
            <a:chExt cx="629285" cy="387350"/>
          </a:xfrm>
        </p:grpSpPr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27397" y="5743333"/>
              <a:ext cx="82805" cy="10149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343400" y="5562473"/>
              <a:ext cx="603885" cy="368300"/>
            </a:xfrm>
            <a:custGeom>
              <a:avLst/>
              <a:gdLst/>
              <a:ahLst/>
              <a:cxnLst/>
              <a:rect l="l" t="t" r="r" b="b"/>
              <a:pathLst>
                <a:path w="603885" h="368300">
                  <a:moveTo>
                    <a:pt x="38226" y="25145"/>
                  </a:moveTo>
                  <a:lnTo>
                    <a:pt x="44323" y="31635"/>
                  </a:lnTo>
                  <a:lnTo>
                    <a:pt x="57276" y="63309"/>
                  </a:lnTo>
                  <a:lnTo>
                    <a:pt x="63373" y="82384"/>
                  </a:lnTo>
                  <a:lnTo>
                    <a:pt x="82423" y="126669"/>
                  </a:lnTo>
                  <a:lnTo>
                    <a:pt x="88900" y="152234"/>
                  </a:lnTo>
                  <a:lnTo>
                    <a:pt x="101473" y="190385"/>
                  </a:lnTo>
                  <a:lnTo>
                    <a:pt x="101473" y="209473"/>
                  </a:lnTo>
                  <a:lnTo>
                    <a:pt x="101473" y="228549"/>
                  </a:lnTo>
                  <a:lnTo>
                    <a:pt x="101473" y="241147"/>
                  </a:lnTo>
                  <a:lnTo>
                    <a:pt x="107950" y="247624"/>
                  </a:lnTo>
                  <a:lnTo>
                    <a:pt x="107950" y="253745"/>
                  </a:lnTo>
                  <a:lnTo>
                    <a:pt x="107950" y="260235"/>
                  </a:lnTo>
                  <a:lnTo>
                    <a:pt x="101473" y="253745"/>
                  </a:lnTo>
                  <a:lnTo>
                    <a:pt x="101473" y="241147"/>
                  </a:lnTo>
                  <a:lnTo>
                    <a:pt x="101473" y="234670"/>
                  </a:lnTo>
                  <a:lnTo>
                    <a:pt x="101473" y="215595"/>
                  </a:lnTo>
                  <a:lnTo>
                    <a:pt x="101473" y="209473"/>
                  </a:lnTo>
                  <a:lnTo>
                    <a:pt x="107950" y="209473"/>
                  </a:lnTo>
                  <a:lnTo>
                    <a:pt x="114426" y="202996"/>
                  </a:lnTo>
                  <a:lnTo>
                    <a:pt x="120650" y="209473"/>
                  </a:lnTo>
                  <a:lnTo>
                    <a:pt x="127126" y="209473"/>
                  </a:lnTo>
                  <a:lnTo>
                    <a:pt x="127126" y="215595"/>
                  </a:lnTo>
                  <a:lnTo>
                    <a:pt x="133223" y="215595"/>
                  </a:lnTo>
                </a:path>
                <a:path w="603885" h="368300">
                  <a:moveTo>
                    <a:pt x="158750" y="228549"/>
                  </a:moveTo>
                  <a:lnTo>
                    <a:pt x="152273" y="241147"/>
                  </a:lnTo>
                  <a:lnTo>
                    <a:pt x="152273" y="247624"/>
                  </a:lnTo>
                  <a:lnTo>
                    <a:pt x="152273" y="253745"/>
                  </a:lnTo>
                  <a:lnTo>
                    <a:pt x="158750" y="260235"/>
                  </a:lnTo>
                  <a:lnTo>
                    <a:pt x="171323" y="266712"/>
                  </a:lnTo>
                  <a:lnTo>
                    <a:pt x="177800" y="266712"/>
                  </a:lnTo>
                  <a:lnTo>
                    <a:pt x="190500" y="266712"/>
                  </a:lnTo>
                  <a:lnTo>
                    <a:pt x="196976" y="266712"/>
                  </a:lnTo>
                  <a:lnTo>
                    <a:pt x="209550" y="253745"/>
                  </a:lnTo>
                  <a:lnTo>
                    <a:pt x="216026" y="253745"/>
                  </a:lnTo>
                  <a:lnTo>
                    <a:pt x="216026" y="234670"/>
                  </a:lnTo>
                  <a:lnTo>
                    <a:pt x="216026" y="228549"/>
                  </a:lnTo>
                  <a:lnTo>
                    <a:pt x="216026" y="222072"/>
                  </a:lnTo>
                  <a:lnTo>
                    <a:pt x="209550" y="222072"/>
                  </a:lnTo>
                  <a:lnTo>
                    <a:pt x="203073" y="215595"/>
                  </a:lnTo>
                  <a:lnTo>
                    <a:pt x="190500" y="215595"/>
                  </a:lnTo>
                  <a:lnTo>
                    <a:pt x="184276" y="215595"/>
                  </a:lnTo>
                  <a:lnTo>
                    <a:pt x="177800" y="215595"/>
                  </a:lnTo>
                  <a:lnTo>
                    <a:pt x="171323" y="215595"/>
                  </a:lnTo>
                  <a:lnTo>
                    <a:pt x="171323" y="222072"/>
                  </a:lnTo>
                  <a:lnTo>
                    <a:pt x="171323" y="228549"/>
                  </a:lnTo>
                  <a:lnTo>
                    <a:pt x="184276" y="228549"/>
                  </a:lnTo>
                  <a:lnTo>
                    <a:pt x="190500" y="228549"/>
                  </a:lnTo>
                  <a:lnTo>
                    <a:pt x="203073" y="228549"/>
                  </a:lnTo>
                  <a:lnTo>
                    <a:pt x="209550" y="228549"/>
                  </a:lnTo>
                  <a:lnTo>
                    <a:pt x="216026" y="234670"/>
                  </a:lnTo>
                  <a:lnTo>
                    <a:pt x="222123" y="241147"/>
                  </a:lnTo>
                  <a:lnTo>
                    <a:pt x="228600" y="253745"/>
                  </a:lnTo>
                  <a:lnTo>
                    <a:pt x="228600" y="260235"/>
                  </a:lnTo>
                  <a:lnTo>
                    <a:pt x="241173" y="279311"/>
                  </a:lnTo>
                  <a:lnTo>
                    <a:pt x="241173" y="291909"/>
                  </a:lnTo>
                  <a:lnTo>
                    <a:pt x="254126" y="323595"/>
                  </a:lnTo>
                  <a:lnTo>
                    <a:pt x="260223" y="336549"/>
                  </a:lnTo>
                  <a:lnTo>
                    <a:pt x="266826" y="355269"/>
                  </a:lnTo>
                  <a:lnTo>
                    <a:pt x="272923" y="361746"/>
                  </a:lnTo>
                  <a:lnTo>
                    <a:pt x="272923" y="368236"/>
                  </a:lnTo>
                  <a:lnTo>
                    <a:pt x="272923" y="361746"/>
                  </a:lnTo>
                  <a:lnTo>
                    <a:pt x="266826" y="349148"/>
                  </a:lnTo>
                  <a:lnTo>
                    <a:pt x="260223" y="342671"/>
                  </a:lnTo>
                  <a:lnTo>
                    <a:pt x="254126" y="330072"/>
                  </a:lnTo>
                  <a:lnTo>
                    <a:pt x="241173" y="304507"/>
                  </a:lnTo>
                  <a:lnTo>
                    <a:pt x="235076" y="291909"/>
                  </a:lnTo>
                  <a:lnTo>
                    <a:pt x="235076" y="279311"/>
                  </a:lnTo>
                  <a:lnTo>
                    <a:pt x="228600" y="266712"/>
                  </a:lnTo>
                  <a:lnTo>
                    <a:pt x="228600" y="253745"/>
                  </a:lnTo>
                  <a:lnTo>
                    <a:pt x="228600" y="241147"/>
                  </a:lnTo>
                  <a:lnTo>
                    <a:pt x="228600" y="234670"/>
                  </a:lnTo>
                  <a:lnTo>
                    <a:pt x="235076" y="228549"/>
                  </a:lnTo>
                  <a:lnTo>
                    <a:pt x="241173" y="222072"/>
                  </a:lnTo>
                  <a:lnTo>
                    <a:pt x="247650" y="222072"/>
                  </a:lnTo>
                  <a:lnTo>
                    <a:pt x="254126" y="228549"/>
                  </a:lnTo>
                  <a:lnTo>
                    <a:pt x="260223" y="228549"/>
                  </a:lnTo>
                  <a:lnTo>
                    <a:pt x="266826" y="241147"/>
                  </a:lnTo>
                  <a:lnTo>
                    <a:pt x="266826" y="247624"/>
                  </a:lnTo>
                  <a:lnTo>
                    <a:pt x="266826" y="253745"/>
                  </a:lnTo>
                  <a:lnTo>
                    <a:pt x="254126" y="266712"/>
                  </a:lnTo>
                  <a:lnTo>
                    <a:pt x="241173" y="266712"/>
                  </a:lnTo>
                  <a:lnTo>
                    <a:pt x="235076" y="266712"/>
                  </a:lnTo>
                </a:path>
                <a:path w="603885" h="368300">
                  <a:moveTo>
                    <a:pt x="304926" y="247624"/>
                  </a:moveTo>
                  <a:lnTo>
                    <a:pt x="311023" y="247624"/>
                  </a:lnTo>
                  <a:lnTo>
                    <a:pt x="317500" y="247624"/>
                  </a:lnTo>
                  <a:lnTo>
                    <a:pt x="317500" y="234670"/>
                  </a:lnTo>
                  <a:lnTo>
                    <a:pt x="317500" y="228549"/>
                  </a:lnTo>
                  <a:lnTo>
                    <a:pt x="311023" y="215595"/>
                  </a:lnTo>
                  <a:lnTo>
                    <a:pt x="304926" y="215595"/>
                  </a:lnTo>
                  <a:lnTo>
                    <a:pt x="291973" y="209473"/>
                  </a:lnTo>
                  <a:lnTo>
                    <a:pt x="285876" y="209473"/>
                  </a:lnTo>
                  <a:lnTo>
                    <a:pt x="279400" y="209473"/>
                  </a:lnTo>
                  <a:lnTo>
                    <a:pt x="279400" y="215595"/>
                  </a:lnTo>
                  <a:lnTo>
                    <a:pt x="279400" y="228549"/>
                  </a:lnTo>
                  <a:lnTo>
                    <a:pt x="291973" y="241147"/>
                  </a:lnTo>
                  <a:lnTo>
                    <a:pt x="298450" y="241147"/>
                  </a:lnTo>
                  <a:lnTo>
                    <a:pt x="311023" y="247624"/>
                  </a:lnTo>
                  <a:lnTo>
                    <a:pt x="336550" y="247624"/>
                  </a:lnTo>
                  <a:lnTo>
                    <a:pt x="349250" y="247624"/>
                  </a:lnTo>
                  <a:lnTo>
                    <a:pt x="361823" y="247624"/>
                  </a:lnTo>
                  <a:lnTo>
                    <a:pt x="374776" y="247624"/>
                  </a:lnTo>
                  <a:lnTo>
                    <a:pt x="380873" y="241147"/>
                  </a:lnTo>
                  <a:lnTo>
                    <a:pt x="393826" y="241147"/>
                  </a:lnTo>
                  <a:lnTo>
                    <a:pt x="393826" y="234670"/>
                  </a:lnTo>
                  <a:lnTo>
                    <a:pt x="393826" y="228549"/>
                  </a:lnTo>
                </a:path>
                <a:path w="603885" h="368300">
                  <a:moveTo>
                    <a:pt x="0" y="336549"/>
                  </a:moveTo>
                  <a:lnTo>
                    <a:pt x="6476" y="336549"/>
                  </a:lnTo>
                  <a:lnTo>
                    <a:pt x="12573" y="330072"/>
                  </a:lnTo>
                  <a:lnTo>
                    <a:pt x="19050" y="330072"/>
                  </a:lnTo>
                  <a:lnTo>
                    <a:pt x="31623" y="323595"/>
                  </a:lnTo>
                  <a:lnTo>
                    <a:pt x="38226" y="323595"/>
                  </a:lnTo>
                  <a:lnTo>
                    <a:pt x="44323" y="323595"/>
                  </a:lnTo>
                  <a:lnTo>
                    <a:pt x="50800" y="323595"/>
                  </a:lnTo>
                </a:path>
                <a:path w="603885" h="368300">
                  <a:moveTo>
                    <a:pt x="146176" y="330072"/>
                  </a:moveTo>
                  <a:lnTo>
                    <a:pt x="158750" y="323595"/>
                  </a:lnTo>
                  <a:lnTo>
                    <a:pt x="165226" y="323595"/>
                  </a:lnTo>
                  <a:lnTo>
                    <a:pt x="177800" y="317474"/>
                  </a:lnTo>
                  <a:lnTo>
                    <a:pt x="184276" y="317474"/>
                  </a:lnTo>
                </a:path>
                <a:path w="603885" h="368300">
                  <a:moveTo>
                    <a:pt x="254126" y="317474"/>
                  </a:moveTo>
                  <a:lnTo>
                    <a:pt x="260223" y="317474"/>
                  </a:lnTo>
                  <a:lnTo>
                    <a:pt x="266826" y="317474"/>
                  </a:lnTo>
                  <a:lnTo>
                    <a:pt x="272923" y="317474"/>
                  </a:lnTo>
                  <a:lnTo>
                    <a:pt x="279400" y="310984"/>
                  </a:lnTo>
                  <a:lnTo>
                    <a:pt x="291973" y="304507"/>
                  </a:lnTo>
                </a:path>
                <a:path w="603885" h="368300">
                  <a:moveTo>
                    <a:pt x="374776" y="323595"/>
                  </a:moveTo>
                  <a:lnTo>
                    <a:pt x="380873" y="323595"/>
                  </a:lnTo>
                  <a:lnTo>
                    <a:pt x="387350" y="317474"/>
                  </a:lnTo>
                  <a:lnTo>
                    <a:pt x="393826" y="310984"/>
                  </a:lnTo>
                  <a:lnTo>
                    <a:pt x="399923" y="304507"/>
                  </a:lnTo>
                </a:path>
                <a:path w="603885" h="368300">
                  <a:moveTo>
                    <a:pt x="438150" y="304507"/>
                  </a:moveTo>
                  <a:lnTo>
                    <a:pt x="438150" y="298386"/>
                  </a:lnTo>
                  <a:lnTo>
                    <a:pt x="444626" y="298386"/>
                  </a:lnTo>
                </a:path>
                <a:path w="603885" h="368300">
                  <a:moveTo>
                    <a:pt x="450723" y="0"/>
                  </a:moveTo>
                  <a:lnTo>
                    <a:pt x="457200" y="0"/>
                  </a:lnTo>
                  <a:lnTo>
                    <a:pt x="463676" y="6095"/>
                  </a:lnTo>
                  <a:lnTo>
                    <a:pt x="488823" y="31635"/>
                  </a:lnTo>
                  <a:lnTo>
                    <a:pt x="501523" y="50711"/>
                  </a:lnTo>
                  <a:lnTo>
                    <a:pt x="533526" y="94995"/>
                  </a:lnTo>
                  <a:lnTo>
                    <a:pt x="552576" y="120548"/>
                  </a:lnTo>
                  <a:lnTo>
                    <a:pt x="565150" y="152234"/>
                  </a:lnTo>
                  <a:lnTo>
                    <a:pt x="577850" y="177787"/>
                  </a:lnTo>
                  <a:lnTo>
                    <a:pt x="596900" y="228549"/>
                  </a:lnTo>
                  <a:lnTo>
                    <a:pt x="603376" y="247624"/>
                  </a:lnTo>
                  <a:lnTo>
                    <a:pt x="603376" y="291909"/>
                  </a:lnTo>
                  <a:lnTo>
                    <a:pt x="603376" y="304507"/>
                  </a:lnTo>
                  <a:lnTo>
                    <a:pt x="596900" y="323595"/>
                  </a:lnTo>
                  <a:lnTo>
                    <a:pt x="577850" y="349148"/>
                  </a:lnTo>
                  <a:lnTo>
                    <a:pt x="565150" y="355269"/>
                  </a:lnTo>
                  <a:lnTo>
                    <a:pt x="558673" y="361746"/>
                  </a:lnTo>
                  <a:lnTo>
                    <a:pt x="552576" y="36823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8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108574" y="5686094"/>
            <a:ext cx="228601" cy="171336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2365374" y="6213144"/>
            <a:ext cx="736600" cy="324485"/>
            <a:chOff x="2365374" y="6213144"/>
            <a:chExt cx="736600" cy="324485"/>
          </a:xfrm>
        </p:grpSpPr>
        <p:sp>
          <p:nvSpPr>
            <p:cNvPr id="86" name="object 86"/>
            <p:cNvSpPr/>
            <p:nvPr/>
          </p:nvSpPr>
          <p:spPr>
            <a:xfrm>
              <a:off x="2374900" y="6222669"/>
              <a:ext cx="178435" cy="305435"/>
            </a:xfrm>
            <a:custGeom>
              <a:avLst/>
              <a:gdLst/>
              <a:ahLst/>
              <a:cxnLst/>
              <a:rect l="l" t="t" r="r" b="b"/>
              <a:pathLst>
                <a:path w="178435" h="305434">
                  <a:moveTo>
                    <a:pt x="0" y="57238"/>
                  </a:moveTo>
                  <a:lnTo>
                    <a:pt x="0" y="63715"/>
                  </a:lnTo>
                  <a:lnTo>
                    <a:pt x="12573" y="88912"/>
                  </a:lnTo>
                  <a:lnTo>
                    <a:pt x="25526" y="107988"/>
                  </a:lnTo>
                  <a:lnTo>
                    <a:pt x="38226" y="133553"/>
                  </a:lnTo>
                  <a:lnTo>
                    <a:pt x="50800" y="158750"/>
                  </a:lnTo>
                  <a:lnTo>
                    <a:pt x="57276" y="184315"/>
                  </a:lnTo>
                  <a:lnTo>
                    <a:pt x="76326" y="235077"/>
                  </a:lnTo>
                  <a:lnTo>
                    <a:pt x="88900" y="273227"/>
                  </a:lnTo>
                  <a:lnTo>
                    <a:pt x="88900" y="285838"/>
                  </a:lnTo>
                  <a:lnTo>
                    <a:pt x="88900" y="298437"/>
                  </a:lnTo>
                  <a:lnTo>
                    <a:pt x="88900" y="304914"/>
                  </a:lnTo>
                  <a:lnTo>
                    <a:pt x="82423" y="298437"/>
                  </a:lnTo>
                  <a:lnTo>
                    <a:pt x="63373" y="273227"/>
                  </a:lnTo>
                  <a:lnTo>
                    <a:pt x="57276" y="254152"/>
                  </a:lnTo>
                  <a:lnTo>
                    <a:pt x="44323" y="235077"/>
                  </a:lnTo>
                  <a:lnTo>
                    <a:pt x="38226" y="209511"/>
                  </a:lnTo>
                  <a:lnTo>
                    <a:pt x="31750" y="184315"/>
                  </a:lnTo>
                  <a:lnTo>
                    <a:pt x="25526" y="127076"/>
                  </a:lnTo>
                  <a:lnTo>
                    <a:pt x="19050" y="95389"/>
                  </a:lnTo>
                  <a:lnTo>
                    <a:pt x="25526" y="44627"/>
                  </a:lnTo>
                  <a:lnTo>
                    <a:pt x="31750" y="31673"/>
                  </a:lnTo>
                  <a:lnTo>
                    <a:pt x="38226" y="19075"/>
                  </a:lnTo>
                  <a:lnTo>
                    <a:pt x="50800" y="12598"/>
                  </a:lnTo>
                  <a:lnTo>
                    <a:pt x="76326" y="0"/>
                  </a:lnTo>
                  <a:lnTo>
                    <a:pt x="88900" y="0"/>
                  </a:lnTo>
                  <a:lnTo>
                    <a:pt x="114173" y="12598"/>
                  </a:lnTo>
                  <a:lnTo>
                    <a:pt x="120650" y="19075"/>
                  </a:lnTo>
                  <a:lnTo>
                    <a:pt x="127126" y="44627"/>
                  </a:lnTo>
                  <a:lnTo>
                    <a:pt x="127126" y="63715"/>
                  </a:lnTo>
                  <a:lnTo>
                    <a:pt x="114173" y="107988"/>
                  </a:lnTo>
                  <a:lnTo>
                    <a:pt x="76326" y="146151"/>
                  </a:lnTo>
                  <a:lnTo>
                    <a:pt x="63373" y="152273"/>
                  </a:lnTo>
                  <a:lnTo>
                    <a:pt x="50800" y="158750"/>
                  </a:lnTo>
                  <a:lnTo>
                    <a:pt x="44323" y="165239"/>
                  </a:lnTo>
                  <a:lnTo>
                    <a:pt x="38226" y="171348"/>
                  </a:lnTo>
                  <a:lnTo>
                    <a:pt x="31750" y="177838"/>
                  </a:lnTo>
                  <a:lnTo>
                    <a:pt x="44323" y="190436"/>
                  </a:lnTo>
                  <a:lnTo>
                    <a:pt x="50800" y="190436"/>
                  </a:lnTo>
                  <a:lnTo>
                    <a:pt x="69850" y="203390"/>
                  </a:lnTo>
                  <a:lnTo>
                    <a:pt x="88900" y="203390"/>
                  </a:lnTo>
                  <a:lnTo>
                    <a:pt x="101600" y="209511"/>
                  </a:lnTo>
                  <a:lnTo>
                    <a:pt x="114173" y="215988"/>
                  </a:lnTo>
                  <a:lnTo>
                    <a:pt x="127126" y="215988"/>
                  </a:lnTo>
                  <a:lnTo>
                    <a:pt x="152273" y="222110"/>
                  </a:lnTo>
                  <a:lnTo>
                    <a:pt x="165226" y="228600"/>
                  </a:lnTo>
                  <a:lnTo>
                    <a:pt x="177926" y="241198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43301" y="6384492"/>
              <a:ext cx="165101" cy="11445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2736723" y="6229146"/>
              <a:ext cx="356235" cy="273050"/>
            </a:xfrm>
            <a:custGeom>
              <a:avLst/>
              <a:gdLst/>
              <a:ahLst/>
              <a:cxnLst/>
              <a:rect l="l" t="t" r="r" b="b"/>
              <a:pathLst>
                <a:path w="356235" h="273050">
                  <a:moveTo>
                    <a:pt x="0" y="6121"/>
                  </a:moveTo>
                  <a:lnTo>
                    <a:pt x="0" y="0"/>
                  </a:lnTo>
                  <a:lnTo>
                    <a:pt x="6476" y="6121"/>
                  </a:lnTo>
                  <a:lnTo>
                    <a:pt x="6476" y="12598"/>
                  </a:lnTo>
                  <a:lnTo>
                    <a:pt x="6476" y="19075"/>
                  </a:lnTo>
                  <a:lnTo>
                    <a:pt x="6476" y="31673"/>
                  </a:lnTo>
                  <a:lnTo>
                    <a:pt x="6476" y="44272"/>
                  </a:lnTo>
                  <a:lnTo>
                    <a:pt x="12953" y="57238"/>
                  </a:lnTo>
                  <a:lnTo>
                    <a:pt x="12953" y="88912"/>
                  </a:lnTo>
                  <a:lnTo>
                    <a:pt x="12953" y="108000"/>
                  </a:lnTo>
                  <a:lnTo>
                    <a:pt x="19050" y="127076"/>
                  </a:lnTo>
                  <a:lnTo>
                    <a:pt x="19050" y="139674"/>
                  </a:lnTo>
                  <a:lnTo>
                    <a:pt x="32003" y="164871"/>
                  </a:lnTo>
                  <a:lnTo>
                    <a:pt x="44703" y="177838"/>
                  </a:lnTo>
                  <a:lnTo>
                    <a:pt x="63753" y="203034"/>
                  </a:lnTo>
                  <a:lnTo>
                    <a:pt x="69850" y="209511"/>
                  </a:lnTo>
                  <a:lnTo>
                    <a:pt x="95376" y="222123"/>
                  </a:lnTo>
                  <a:lnTo>
                    <a:pt x="107950" y="228600"/>
                  </a:lnTo>
                  <a:lnTo>
                    <a:pt x="127126" y="234721"/>
                  </a:lnTo>
                  <a:lnTo>
                    <a:pt x="139700" y="241198"/>
                  </a:lnTo>
                  <a:lnTo>
                    <a:pt x="158750" y="241198"/>
                  </a:lnTo>
                  <a:lnTo>
                    <a:pt x="165226" y="241198"/>
                  </a:lnTo>
                  <a:lnTo>
                    <a:pt x="171703" y="234721"/>
                  </a:lnTo>
                </a:path>
                <a:path w="356235" h="273050">
                  <a:moveTo>
                    <a:pt x="184276" y="25196"/>
                  </a:moveTo>
                  <a:lnTo>
                    <a:pt x="177800" y="25196"/>
                  </a:lnTo>
                  <a:lnTo>
                    <a:pt x="177800" y="38150"/>
                  </a:lnTo>
                  <a:lnTo>
                    <a:pt x="177800" y="63360"/>
                  </a:lnTo>
                  <a:lnTo>
                    <a:pt x="184276" y="82435"/>
                  </a:lnTo>
                  <a:lnTo>
                    <a:pt x="190753" y="127076"/>
                  </a:lnTo>
                  <a:lnTo>
                    <a:pt x="196976" y="145796"/>
                  </a:lnTo>
                  <a:lnTo>
                    <a:pt x="216026" y="177838"/>
                  </a:lnTo>
                  <a:lnTo>
                    <a:pt x="222503" y="190436"/>
                  </a:lnTo>
                  <a:lnTo>
                    <a:pt x="247650" y="209511"/>
                  </a:lnTo>
                  <a:lnTo>
                    <a:pt x="254126" y="215633"/>
                  </a:lnTo>
                  <a:lnTo>
                    <a:pt x="266700" y="215633"/>
                  </a:lnTo>
                  <a:lnTo>
                    <a:pt x="285876" y="215633"/>
                  </a:lnTo>
                  <a:lnTo>
                    <a:pt x="298450" y="209511"/>
                  </a:lnTo>
                  <a:lnTo>
                    <a:pt x="304926" y="196913"/>
                  </a:lnTo>
                  <a:lnTo>
                    <a:pt x="311403" y="183959"/>
                  </a:lnTo>
                  <a:lnTo>
                    <a:pt x="317500" y="171361"/>
                  </a:lnTo>
                  <a:lnTo>
                    <a:pt x="323976" y="158762"/>
                  </a:lnTo>
                  <a:lnTo>
                    <a:pt x="323976" y="139674"/>
                  </a:lnTo>
                  <a:lnTo>
                    <a:pt x="330453" y="108000"/>
                  </a:lnTo>
                  <a:lnTo>
                    <a:pt x="330453" y="88912"/>
                  </a:lnTo>
                  <a:lnTo>
                    <a:pt x="330453" y="50761"/>
                  </a:lnTo>
                  <a:lnTo>
                    <a:pt x="323976" y="38150"/>
                  </a:lnTo>
                  <a:lnTo>
                    <a:pt x="311403" y="12598"/>
                  </a:lnTo>
                  <a:lnTo>
                    <a:pt x="311403" y="6121"/>
                  </a:lnTo>
                  <a:lnTo>
                    <a:pt x="304926" y="0"/>
                  </a:lnTo>
                  <a:lnTo>
                    <a:pt x="298450" y="0"/>
                  </a:lnTo>
                  <a:lnTo>
                    <a:pt x="298450" y="6121"/>
                  </a:lnTo>
                  <a:lnTo>
                    <a:pt x="292353" y="38150"/>
                  </a:lnTo>
                  <a:lnTo>
                    <a:pt x="292353" y="57238"/>
                  </a:lnTo>
                  <a:lnTo>
                    <a:pt x="292353" y="82435"/>
                  </a:lnTo>
                  <a:lnTo>
                    <a:pt x="298450" y="133197"/>
                  </a:lnTo>
                  <a:lnTo>
                    <a:pt x="311403" y="183959"/>
                  </a:lnTo>
                  <a:lnTo>
                    <a:pt x="323976" y="222123"/>
                  </a:lnTo>
                  <a:lnTo>
                    <a:pt x="343026" y="247675"/>
                  </a:lnTo>
                  <a:lnTo>
                    <a:pt x="349503" y="260273"/>
                  </a:lnTo>
                  <a:lnTo>
                    <a:pt x="355726" y="27287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9" name="object 8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603751" y="4689220"/>
            <a:ext cx="222124" cy="253747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3511422" y="5009769"/>
            <a:ext cx="445134" cy="26034"/>
          </a:xfrm>
          <a:custGeom>
            <a:avLst/>
            <a:gdLst/>
            <a:ahLst/>
            <a:cxnLst/>
            <a:rect l="l" t="t" r="r" b="b"/>
            <a:pathLst>
              <a:path w="445135" h="26035">
                <a:moveTo>
                  <a:pt x="0" y="6476"/>
                </a:moveTo>
                <a:lnTo>
                  <a:pt x="19050" y="19176"/>
                </a:lnTo>
                <a:lnTo>
                  <a:pt x="0" y="6476"/>
                </a:lnTo>
                <a:lnTo>
                  <a:pt x="38226" y="19176"/>
                </a:lnTo>
                <a:lnTo>
                  <a:pt x="57276" y="25653"/>
                </a:lnTo>
                <a:lnTo>
                  <a:pt x="114553" y="19176"/>
                </a:lnTo>
                <a:lnTo>
                  <a:pt x="146176" y="19176"/>
                </a:lnTo>
                <a:lnTo>
                  <a:pt x="177800" y="12699"/>
                </a:lnTo>
                <a:lnTo>
                  <a:pt x="216026" y="6476"/>
                </a:lnTo>
                <a:lnTo>
                  <a:pt x="279400" y="0"/>
                </a:lnTo>
                <a:lnTo>
                  <a:pt x="343153" y="0"/>
                </a:lnTo>
                <a:lnTo>
                  <a:pt x="368300" y="0"/>
                </a:lnTo>
                <a:lnTo>
                  <a:pt x="413003" y="0"/>
                </a:lnTo>
                <a:lnTo>
                  <a:pt x="425576" y="0"/>
                </a:lnTo>
                <a:lnTo>
                  <a:pt x="444626" y="6476"/>
                </a:lnTo>
                <a:lnTo>
                  <a:pt x="444626" y="12699"/>
                </a:lnTo>
                <a:lnTo>
                  <a:pt x="425576" y="191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3489324" y="5120893"/>
            <a:ext cx="679450" cy="381635"/>
            <a:chOff x="3489324" y="5120893"/>
            <a:chExt cx="679450" cy="381635"/>
          </a:xfrm>
        </p:grpSpPr>
        <p:pic>
          <p:nvPicPr>
            <p:cNvPr id="92" name="object 9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79697" y="5120893"/>
              <a:ext cx="152655" cy="20332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498849" y="5371972"/>
              <a:ext cx="660400" cy="120650"/>
            </a:xfrm>
            <a:custGeom>
              <a:avLst/>
              <a:gdLst/>
              <a:ahLst/>
              <a:cxnLst/>
              <a:rect l="l" t="t" r="r" b="b"/>
              <a:pathLst>
                <a:path w="660400" h="120650">
                  <a:moveTo>
                    <a:pt x="6476" y="56895"/>
                  </a:moveTo>
                  <a:lnTo>
                    <a:pt x="0" y="50799"/>
                  </a:lnTo>
                  <a:lnTo>
                    <a:pt x="0" y="56895"/>
                  </a:lnTo>
                  <a:lnTo>
                    <a:pt x="12573" y="75945"/>
                  </a:lnTo>
                  <a:lnTo>
                    <a:pt x="19050" y="88518"/>
                  </a:lnTo>
                  <a:lnTo>
                    <a:pt x="31623" y="94995"/>
                  </a:lnTo>
                  <a:lnTo>
                    <a:pt x="50800" y="114172"/>
                  </a:lnTo>
                  <a:lnTo>
                    <a:pt x="63373" y="120649"/>
                  </a:lnTo>
                  <a:lnTo>
                    <a:pt x="76326" y="120649"/>
                  </a:lnTo>
                  <a:lnTo>
                    <a:pt x="88900" y="120649"/>
                  </a:lnTo>
                  <a:lnTo>
                    <a:pt x="101473" y="120649"/>
                  </a:lnTo>
                  <a:lnTo>
                    <a:pt x="114426" y="120649"/>
                  </a:lnTo>
                  <a:lnTo>
                    <a:pt x="133223" y="114172"/>
                  </a:lnTo>
                  <a:lnTo>
                    <a:pt x="146176" y="107695"/>
                  </a:lnTo>
                  <a:lnTo>
                    <a:pt x="158750" y="94995"/>
                  </a:lnTo>
                  <a:lnTo>
                    <a:pt x="171323" y="88518"/>
                  </a:lnTo>
                  <a:lnTo>
                    <a:pt x="203073" y="69849"/>
                  </a:lnTo>
                  <a:lnTo>
                    <a:pt x="209550" y="56895"/>
                  </a:lnTo>
                  <a:lnTo>
                    <a:pt x="228600" y="50799"/>
                  </a:lnTo>
                  <a:lnTo>
                    <a:pt x="241173" y="50799"/>
                  </a:lnTo>
                  <a:lnTo>
                    <a:pt x="254126" y="44322"/>
                  </a:lnTo>
                  <a:lnTo>
                    <a:pt x="266700" y="50799"/>
                  </a:lnTo>
                  <a:lnTo>
                    <a:pt x="317500" y="82422"/>
                  </a:lnTo>
                  <a:lnTo>
                    <a:pt x="355726" y="94995"/>
                  </a:lnTo>
                  <a:lnTo>
                    <a:pt x="368300" y="101472"/>
                  </a:lnTo>
                  <a:lnTo>
                    <a:pt x="406400" y="101472"/>
                  </a:lnTo>
                  <a:lnTo>
                    <a:pt x="425576" y="101472"/>
                  </a:lnTo>
                  <a:lnTo>
                    <a:pt x="469773" y="94995"/>
                  </a:lnTo>
                  <a:lnTo>
                    <a:pt x="488823" y="88518"/>
                  </a:lnTo>
                  <a:lnTo>
                    <a:pt x="539623" y="82422"/>
                  </a:lnTo>
                  <a:lnTo>
                    <a:pt x="558673" y="75945"/>
                  </a:lnTo>
                  <a:lnTo>
                    <a:pt x="584326" y="69849"/>
                  </a:lnTo>
                  <a:lnTo>
                    <a:pt x="603376" y="56895"/>
                  </a:lnTo>
                  <a:lnTo>
                    <a:pt x="635000" y="44322"/>
                  </a:lnTo>
                  <a:lnTo>
                    <a:pt x="647573" y="37845"/>
                  </a:lnTo>
                  <a:lnTo>
                    <a:pt x="660273" y="31749"/>
                  </a:lnTo>
                </a:path>
                <a:path w="660400" h="120650">
                  <a:moveTo>
                    <a:pt x="114426" y="31749"/>
                  </a:moveTo>
                  <a:lnTo>
                    <a:pt x="107950" y="25272"/>
                  </a:lnTo>
                  <a:lnTo>
                    <a:pt x="107950" y="18668"/>
                  </a:lnTo>
                  <a:lnTo>
                    <a:pt x="101473" y="18668"/>
                  </a:lnTo>
                  <a:lnTo>
                    <a:pt x="101473" y="12572"/>
                  </a:lnTo>
                  <a:lnTo>
                    <a:pt x="107950" y="12572"/>
                  </a:lnTo>
                  <a:lnTo>
                    <a:pt x="120650" y="12572"/>
                  </a:lnTo>
                  <a:lnTo>
                    <a:pt x="127126" y="12572"/>
                  </a:lnTo>
                  <a:lnTo>
                    <a:pt x="152273" y="6095"/>
                  </a:lnTo>
                  <a:lnTo>
                    <a:pt x="171323" y="6095"/>
                  </a:lnTo>
                  <a:lnTo>
                    <a:pt x="184276" y="0"/>
                  </a:lnTo>
                  <a:lnTo>
                    <a:pt x="203073" y="0"/>
                  </a:lnTo>
                  <a:lnTo>
                    <a:pt x="216026" y="0"/>
                  </a:lnTo>
                  <a:lnTo>
                    <a:pt x="247650" y="0"/>
                  </a:lnTo>
                  <a:lnTo>
                    <a:pt x="260223" y="0"/>
                  </a:lnTo>
                  <a:lnTo>
                    <a:pt x="273176" y="0"/>
                  </a:lnTo>
                  <a:lnTo>
                    <a:pt x="285876" y="0"/>
                  </a:lnTo>
                  <a:lnTo>
                    <a:pt x="298450" y="6095"/>
                  </a:lnTo>
                  <a:lnTo>
                    <a:pt x="311023" y="6095"/>
                  </a:lnTo>
                  <a:lnTo>
                    <a:pt x="311023" y="12572"/>
                  </a:lnTo>
                  <a:lnTo>
                    <a:pt x="304926" y="12572"/>
                  </a:lnTo>
                  <a:lnTo>
                    <a:pt x="291973" y="12572"/>
                  </a:lnTo>
                  <a:lnTo>
                    <a:pt x="279400" y="18668"/>
                  </a:lnTo>
                  <a:lnTo>
                    <a:pt x="260223" y="18668"/>
                  </a:lnTo>
                  <a:lnTo>
                    <a:pt x="247650" y="18668"/>
                  </a:lnTo>
                  <a:lnTo>
                    <a:pt x="222123" y="18668"/>
                  </a:lnTo>
                  <a:lnTo>
                    <a:pt x="216026" y="18668"/>
                  </a:lnTo>
                  <a:lnTo>
                    <a:pt x="190373" y="18668"/>
                  </a:lnTo>
                  <a:lnTo>
                    <a:pt x="177800" y="18668"/>
                  </a:lnTo>
                  <a:lnTo>
                    <a:pt x="158750" y="12572"/>
                  </a:lnTo>
                  <a:lnTo>
                    <a:pt x="152273" y="12572"/>
                  </a:lnTo>
                  <a:lnTo>
                    <a:pt x="139700" y="12572"/>
                  </a:lnTo>
                  <a:lnTo>
                    <a:pt x="133223" y="12572"/>
                  </a:lnTo>
                  <a:lnTo>
                    <a:pt x="139700" y="12572"/>
                  </a:lnTo>
                  <a:lnTo>
                    <a:pt x="165226" y="18668"/>
                  </a:lnTo>
                  <a:lnTo>
                    <a:pt x="273176" y="18668"/>
                  </a:lnTo>
                  <a:lnTo>
                    <a:pt x="311023" y="12572"/>
                  </a:lnTo>
                  <a:lnTo>
                    <a:pt x="323976" y="12572"/>
                  </a:lnTo>
                  <a:lnTo>
                    <a:pt x="343026" y="6095"/>
                  </a:lnTo>
                  <a:lnTo>
                    <a:pt x="349250" y="6095"/>
                  </a:lnTo>
                  <a:lnTo>
                    <a:pt x="196976" y="6095"/>
                  </a:lnTo>
                  <a:lnTo>
                    <a:pt x="184276" y="12572"/>
                  </a:lnTo>
                  <a:lnTo>
                    <a:pt x="177800" y="18668"/>
                  </a:lnTo>
                  <a:lnTo>
                    <a:pt x="190373" y="25272"/>
                  </a:lnTo>
                  <a:lnTo>
                    <a:pt x="203073" y="25272"/>
                  </a:lnTo>
                  <a:lnTo>
                    <a:pt x="216026" y="31749"/>
                  </a:lnTo>
                  <a:lnTo>
                    <a:pt x="260223" y="31749"/>
                  </a:lnTo>
                  <a:lnTo>
                    <a:pt x="279400" y="31749"/>
                  </a:lnTo>
                  <a:lnTo>
                    <a:pt x="304926" y="25272"/>
                  </a:lnTo>
                  <a:lnTo>
                    <a:pt x="323976" y="25272"/>
                  </a:lnTo>
                  <a:lnTo>
                    <a:pt x="336550" y="18668"/>
                  </a:lnTo>
                  <a:lnTo>
                    <a:pt x="349250" y="18668"/>
                  </a:lnTo>
                  <a:lnTo>
                    <a:pt x="368300" y="18668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4302251" y="6130695"/>
            <a:ext cx="476250" cy="488950"/>
            <a:chOff x="4302251" y="6130695"/>
            <a:chExt cx="476250" cy="488950"/>
          </a:xfrm>
        </p:grpSpPr>
        <p:sp>
          <p:nvSpPr>
            <p:cNvPr id="95" name="object 95"/>
            <p:cNvSpPr/>
            <p:nvPr/>
          </p:nvSpPr>
          <p:spPr>
            <a:xfrm>
              <a:off x="4311776" y="6330658"/>
              <a:ext cx="171450" cy="279400"/>
            </a:xfrm>
            <a:custGeom>
              <a:avLst/>
              <a:gdLst/>
              <a:ahLst/>
              <a:cxnLst/>
              <a:rect l="l" t="t" r="r" b="b"/>
              <a:pathLst>
                <a:path w="171450" h="279400">
                  <a:moveTo>
                    <a:pt x="152273" y="19088"/>
                  </a:moveTo>
                  <a:lnTo>
                    <a:pt x="133096" y="6489"/>
                  </a:lnTo>
                  <a:lnTo>
                    <a:pt x="120523" y="6489"/>
                  </a:lnTo>
                  <a:lnTo>
                    <a:pt x="107950" y="0"/>
                  </a:lnTo>
                  <a:lnTo>
                    <a:pt x="94996" y="0"/>
                  </a:lnTo>
                  <a:lnTo>
                    <a:pt x="63246" y="6489"/>
                  </a:lnTo>
                  <a:lnTo>
                    <a:pt x="50673" y="12611"/>
                  </a:lnTo>
                  <a:lnTo>
                    <a:pt x="25146" y="31686"/>
                  </a:lnTo>
                  <a:lnTo>
                    <a:pt x="12573" y="44284"/>
                  </a:lnTo>
                  <a:lnTo>
                    <a:pt x="0" y="69850"/>
                  </a:lnTo>
                  <a:lnTo>
                    <a:pt x="0" y="82448"/>
                  </a:lnTo>
                  <a:lnTo>
                    <a:pt x="0" y="101523"/>
                  </a:lnTo>
                  <a:lnTo>
                    <a:pt x="6096" y="108000"/>
                  </a:lnTo>
                  <a:lnTo>
                    <a:pt x="38100" y="114122"/>
                  </a:lnTo>
                  <a:lnTo>
                    <a:pt x="50673" y="108000"/>
                  </a:lnTo>
                  <a:lnTo>
                    <a:pt x="82423" y="95402"/>
                  </a:lnTo>
                  <a:lnTo>
                    <a:pt x="101473" y="88925"/>
                  </a:lnTo>
                  <a:lnTo>
                    <a:pt x="120523" y="69850"/>
                  </a:lnTo>
                  <a:lnTo>
                    <a:pt x="120523" y="63360"/>
                  </a:lnTo>
                  <a:lnTo>
                    <a:pt x="127000" y="57251"/>
                  </a:lnTo>
                  <a:lnTo>
                    <a:pt x="127000" y="44284"/>
                  </a:lnTo>
                  <a:lnTo>
                    <a:pt x="120523" y="38163"/>
                  </a:lnTo>
                  <a:lnTo>
                    <a:pt x="114046" y="31686"/>
                  </a:lnTo>
                  <a:lnTo>
                    <a:pt x="107950" y="38163"/>
                  </a:lnTo>
                  <a:lnTo>
                    <a:pt x="107950" y="69850"/>
                  </a:lnTo>
                  <a:lnTo>
                    <a:pt x="114046" y="95402"/>
                  </a:lnTo>
                  <a:lnTo>
                    <a:pt x="120523" y="120611"/>
                  </a:lnTo>
                  <a:lnTo>
                    <a:pt x="127000" y="146164"/>
                  </a:lnTo>
                  <a:lnTo>
                    <a:pt x="133096" y="171361"/>
                  </a:lnTo>
                  <a:lnTo>
                    <a:pt x="146050" y="196926"/>
                  </a:lnTo>
                  <a:lnTo>
                    <a:pt x="164846" y="228600"/>
                  </a:lnTo>
                  <a:lnTo>
                    <a:pt x="171323" y="247688"/>
                  </a:lnTo>
                  <a:lnTo>
                    <a:pt x="171323" y="266763"/>
                  </a:lnTo>
                  <a:lnTo>
                    <a:pt x="171323" y="272884"/>
                  </a:lnTo>
                  <a:lnTo>
                    <a:pt x="164846" y="279361"/>
                  </a:lnTo>
                  <a:lnTo>
                    <a:pt x="152273" y="279361"/>
                  </a:lnTo>
                  <a:lnTo>
                    <a:pt x="133096" y="272884"/>
                  </a:lnTo>
                  <a:lnTo>
                    <a:pt x="120523" y="260286"/>
                  </a:lnTo>
                  <a:lnTo>
                    <a:pt x="94996" y="241211"/>
                  </a:lnTo>
                  <a:lnTo>
                    <a:pt x="82423" y="228600"/>
                  </a:lnTo>
                  <a:lnTo>
                    <a:pt x="75946" y="216001"/>
                  </a:lnTo>
                  <a:lnTo>
                    <a:pt x="69850" y="203047"/>
                  </a:lnTo>
                  <a:lnTo>
                    <a:pt x="63246" y="1843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80051" y="6130695"/>
              <a:ext cx="298451" cy="171336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4829301" y="6219621"/>
            <a:ext cx="381000" cy="234950"/>
            <a:chOff x="4829301" y="6219621"/>
            <a:chExt cx="381000" cy="234950"/>
          </a:xfrm>
        </p:grpSpPr>
        <p:pic>
          <p:nvPicPr>
            <p:cNvPr id="98" name="object 9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29301" y="6219621"/>
              <a:ext cx="298324" cy="234684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162422" y="6349745"/>
              <a:ext cx="38100" cy="76835"/>
            </a:xfrm>
            <a:custGeom>
              <a:avLst/>
              <a:gdLst/>
              <a:ahLst/>
              <a:cxnLst/>
              <a:rect l="l" t="t" r="r" b="b"/>
              <a:pathLst>
                <a:path w="38100" h="76835">
                  <a:moveTo>
                    <a:pt x="0" y="12598"/>
                  </a:moveTo>
                  <a:lnTo>
                    <a:pt x="6476" y="12598"/>
                  </a:lnTo>
                  <a:lnTo>
                    <a:pt x="0" y="12598"/>
                  </a:lnTo>
                  <a:lnTo>
                    <a:pt x="12953" y="6476"/>
                  </a:lnTo>
                  <a:lnTo>
                    <a:pt x="19050" y="6476"/>
                  </a:lnTo>
                  <a:lnTo>
                    <a:pt x="25526" y="0"/>
                  </a:lnTo>
                  <a:lnTo>
                    <a:pt x="32003" y="0"/>
                  </a:lnTo>
                  <a:lnTo>
                    <a:pt x="38100" y="0"/>
                  </a:lnTo>
                  <a:lnTo>
                    <a:pt x="38100" y="6476"/>
                  </a:lnTo>
                  <a:lnTo>
                    <a:pt x="38100" y="12598"/>
                  </a:lnTo>
                  <a:lnTo>
                    <a:pt x="25526" y="31673"/>
                  </a:lnTo>
                  <a:lnTo>
                    <a:pt x="19050" y="44272"/>
                  </a:lnTo>
                  <a:lnTo>
                    <a:pt x="12953" y="63360"/>
                  </a:lnTo>
                  <a:lnTo>
                    <a:pt x="12953" y="69837"/>
                  </a:lnTo>
                  <a:lnTo>
                    <a:pt x="12953" y="76314"/>
                  </a:lnTo>
                  <a:lnTo>
                    <a:pt x="19050" y="76314"/>
                  </a:lnTo>
                  <a:lnTo>
                    <a:pt x="32003" y="76314"/>
                  </a:lnTo>
                  <a:lnTo>
                    <a:pt x="38100" y="6983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3467227" y="6013145"/>
            <a:ext cx="539750" cy="19685"/>
          </a:xfrm>
          <a:custGeom>
            <a:avLst/>
            <a:gdLst/>
            <a:ahLst/>
            <a:cxnLst/>
            <a:rect l="l" t="t" r="r" b="b"/>
            <a:pathLst>
              <a:path w="539750" h="19685">
                <a:moveTo>
                  <a:pt x="12573" y="19075"/>
                </a:moveTo>
                <a:lnTo>
                  <a:pt x="6096" y="12598"/>
                </a:lnTo>
                <a:lnTo>
                  <a:pt x="0" y="6477"/>
                </a:lnTo>
                <a:lnTo>
                  <a:pt x="0" y="0"/>
                </a:lnTo>
                <a:lnTo>
                  <a:pt x="6096" y="0"/>
                </a:lnTo>
                <a:lnTo>
                  <a:pt x="19050" y="0"/>
                </a:lnTo>
                <a:lnTo>
                  <a:pt x="260223" y="0"/>
                </a:lnTo>
                <a:lnTo>
                  <a:pt x="330073" y="6477"/>
                </a:lnTo>
                <a:lnTo>
                  <a:pt x="539623" y="6477"/>
                </a:lnTo>
                <a:lnTo>
                  <a:pt x="533400" y="64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65122" y="5314696"/>
            <a:ext cx="1029335" cy="101600"/>
          </a:xfrm>
          <a:custGeom>
            <a:avLst/>
            <a:gdLst/>
            <a:ahLst/>
            <a:cxnLst/>
            <a:rect l="l" t="t" r="r" b="b"/>
            <a:pathLst>
              <a:path w="1029335" h="101600">
                <a:moveTo>
                  <a:pt x="0" y="19176"/>
                </a:moveTo>
                <a:lnTo>
                  <a:pt x="0" y="25272"/>
                </a:lnTo>
                <a:lnTo>
                  <a:pt x="0" y="38226"/>
                </a:lnTo>
                <a:lnTo>
                  <a:pt x="12954" y="57276"/>
                </a:lnTo>
                <a:lnTo>
                  <a:pt x="19050" y="69849"/>
                </a:lnTo>
                <a:lnTo>
                  <a:pt x="38100" y="89026"/>
                </a:lnTo>
                <a:lnTo>
                  <a:pt x="50800" y="95122"/>
                </a:lnTo>
                <a:lnTo>
                  <a:pt x="76327" y="101599"/>
                </a:lnTo>
                <a:lnTo>
                  <a:pt x="88900" y="95122"/>
                </a:lnTo>
                <a:lnTo>
                  <a:pt x="127127" y="82549"/>
                </a:lnTo>
                <a:lnTo>
                  <a:pt x="146177" y="75945"/>
                </a:lnTo>
                <a:lnTo>
                  <a:pt x="184277" y="50799"/>
                </a:lnTo>
                <a:lnTo>
                  <a:pt x="203454" y="44322"/>
                </a:lnTo>
                <a:lnTo>
                  <a:pt x="222504" y="31749"/>
                </a:lnTo>
                <a:lnTo>
                  <a:pt x="241554" y="25272"/>
                </a:lnTo>
                <a:lnTo>
                  <a:pt x="279400" y="12699"/>
                </a:lnTo>
                <a:lnTo>
                  <a:pt x="292353" y="6222"/>
                </a:lnTo>
                <a:lnTo>
                  <a:pt x="323977" y="6222"/>
                </a:lnTo>
                <a:lnTo>
                  <a:pt x="336550" y="12699"/>
                </a:lnTo>
                <a:lnTo>
                  <a:pt x="362203" y="25272"/>
                </a:lnTo>
                <a:lnTo>
                  <a:pt x="374777" y="38226"/>
                </a:lnTo>
                <a:lnTo>
                  <a:pt x="387350" y="44322"/>
                </a:lnTo>
                <a:lnTo>
                  <a:pt x="406400" y="50799"/>
                </a:lnTo>
                <a:lnTo>
                  <a:pt x="432053" y="57276"/>
                </a:lnTo>
                <a:lnTo>
                  <a:pt x="444627" y="63372"/>
                </a:lnTo>
                <a:lnTo>
                  <a:pt x="457200" y="63372"/>
                </a:lnTo>
                <a:lnTo>
                  <a:pt x="476250" y="63372"/>
                </a:lnTo>
                <a:lnTo>
                  <a:pt x="489203" y="63372"/>
                </a:lnTo>
                <a:lnTo>
                  <a:pt x="527050" y="50799"/>
                </a:lnTo>
                <a:lnTo>
                  <a:pt x="546100" y="44322"/>
                </a:lnTo>
                <a:lnTo>
                  <a:pt x="559054" y="31749"/>
                </a:lnTo>
                <a:lnTo>
                  <a:pt x="578104" y="25272"/>
                </a:lnTo>
                <a:lnTo>
                  <a:pt x="596900" y="19176"/>
                </a:lnTo>
                <a:lnTo>
                  <a:pt x="615950" y="19176"/>
                </a:lnTo>
                <a:lnTo>
                  <a:pt x="628904" y="12699"/>
                </a:lnTo>
                <a:lnTo>
                  <a:pt x="641477" y="12699"/>
                </a:lnTo>
                <a:lnTo>
                  <a:pt x="654177" y="6222"/>
                </a:lnTo>
                <a:lnTo>
                  <a:pt x="666750" y="6222"/>
                </a:lnTo>
                <a:lnTo>
                  <a:pt x="692277" y="6222"/>
                </a:lnTo>
                <a:lnTo>
                  <a:pt x="704850" y="12699"/>
                </a:lnTo>
                <a:lnTo>
                  <a:pt x="730504" y="19176"/>
                </a:lnTo>
                <a:lnTo>
                  <a:pt x="743077" y="25272"/>
                </a:lnTo>
                <a:lnTo>
                  <a:pt x="755650" y="25272"/>
                </a:lnTo>
                <a:lnTo>
                  <a:pt x="774700" y="25272"/>
                </a:lnTo>
                <a:lnTo>
                  <a:pt x="793750" y="25272"/>
                </a:lnTo>
                <a:lnTo>
                  <a:pt x="812927" y="25272"/>
                </a:lnTo>
                <a:lnTo>
                  <a:pt x="838454" y="25272"/>
                </a:lnTo>
                <a:lnTo>
                  <a:pt x="857504" y="25272"/>
                </a:lnTo>
                <a:lnTo>
                  <a:pt x="908304" y="19176"/>
                </a:lnTo>
                <a:lnTo>
                  <a:pt x="933450" y="12699"/>
                </a:lnTo>
                <a:lnTo>
                  <a:pt x="978154" y="6222"/>
                </a:lnTo>
                <a:lnTo>
                  <a:pt x="997204" y="0"/>
                </a:lnTo>
                <a:lnTo>
                  <a:pt x="1028827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212597" y="955293"/>
            <a:ext cx="495934" cy="4509135"/>
            <a:chOff x="212597" y="955293"/>
            <a:chExt cx="495934" cy="4509135"/>
          </a:xfrm>
        </p:grpSpPr>
        <p:sp>
          <p:nvSpPr>
            <p:cNvPr id="103" name="object 103"/>
            <p:cNvSpPr/>
            <p:nvPr/>
          </p:nvSpPr>
          <p:spPr>
            <a:xfrm>
              <a:off x="615962" y="996568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-9525" y="3238"/>
                  </a:moveTo>
                  <a:lnTo>
                    <a:pt x="9525" y="3238"/>
                  </a:lnTo>
                </a:path>
              </a:pathLst>
            </a:custGeom>
            <a:ln w="647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22123" y="964818"/>
              <a:ext cx="476884" cy="4490085"/>
            </a:xfrm>
            <a:custGeom>
              <a:avLst/>
              <a:gdLst/>
              <a:ahLst/>
              <a:cxnLst/>
              <a:rect l="l" t="t" r="r" b="b"/>
              <a:pathLst>
                <a:path w="476884" h="4490085">
                  <a:moveTo>
                    <a:pt x="425526" y="38226"/>
                  </a:moveTo>
                  <a:lnTo>
                    <a:pt x="432003" y="38226"/>
                  </a:lnTo>
                  <a:lnTo>
                    <a:pt x="419404" y="38226"/>
                  </a:lnTo>
                  <a:lnTo>
                    <a:pt x="425526" y="38226"/>
                  </a:lnTo>
                  <a:lnTo>
                    <a:pt x="438124" y="31750"/>
                  </a:lnTo>
                  <a:lnTo>
                    <a:pt x="444601" y="31750"/>
                  </a:lnTo>
                  <a:lnTo>
                    <a:pt x="451078" y="25653"/>
                  </a:lnTo>
                  <a:lnTo>
                    <a:pt x="457200" y="19176"/>
                  </a:lnTo>
                  <a:lnTo>
                    <a:pt x="463677" y="12700"/>
                  </a:lnTo>
                  <a:lnTo>
                    <a:pt x="470166" y="12700"/>
                  </a:lnTo>
                  <a:lnTo>
                    <a:pt x="476275" y="6476"/>
                  </a:lnTo>
                  <a:lnTo>
                    <a:pt x="470166" y="6476"/>
                  </a:lnTo>
                  <a:lnTo>
                    <a:pt x="463677" y="6476"/>
                  </a:lnTo>
                  <a:lnTo>
                    <a:pt x="451078" y="6476"/>
                  </a:lnTo>
                  <a:lnTo>
                    <a:pt x="432003" y="0"/>
                  </a:lnTo>
                  <a:lnTo>
                    <a:pt x="425526" y="0"/>
                  </a:lnTo>
                  <a:lnTo>
                    <a:pt x="298437" y="0"/>
                  </a:lnTo>
                  <a:lnTo>
                    <a:pt x="273240" y="6476"/>
                  </a:lnTo>
                  <a:lnTo>
                    <a:pt x="254165" y="12700"/>
                  </a:lnTo>
                  <a:lnTo>
                    <a:pt x="209524" y="25653"/>
                  </a:lnTo>
                  <a:lnTo>
                    <a:pt x="184315" y="31750"/>
                  </a:lnTo>
                  <a:lnTo>
                    <a:pt x="165239" y="31750"/>
                  </a:lnTo>
                  <a:lnTo>
                    <a:pt x="146164" y="38226"/>
                  </a:lnTo>
                  <a:lnTo>
                    <a:pt x="127076" y="44703"/>
                  </a:lnTo>
                  <a:lnTo>
                    <a:pt x="95402" y="44703"/>
                  </a:lnTo>
                  <a:lnTo>
                    <a:pt x="76314" y="44703"/>
                  </a:lnTo>
                  <a:lnTo>
                    <a:pt x="19075" y="44703"/>
                  </a:lnTo>
                  <a:lnTo>
                    <a:pt x="19075" y="50800"/>
                  </a:lnTo>
                  <a:lnTo>
                    <a:pt x="12966" y="50800"/>
                  </a:lnTo>
                  <a:lnTo>
                    <a:pt x="12966" y="57276"/>
                  </a:lnTo>
                  <a:lnTo>
                    <a:pt x="12966" y="69850"/>
                  </a:lnTo>
                  <a:lnTo>
                    <a:pt x="12966" y="362203"/>
                  </a:lnTo>
                  <a:lnTo>
                    <a:pt x="6477" y="387350"/>
                  </a:lnTo>
                  <a:lnTo>
                    <a:pt x="6477" y="450722"/>
                  </a:lnTo>
                  <a:lnTo>
                    <a:pt x="0" y="482853"/>
                  </a:lnTo>
                  <a:lnTo>
                    <a:pt x="0" y="546226"/>
                  </a:lnTo>
                  <a:lnTo>
                    <a:pt x="0" y="577850"/>
                  </a:lnTo>
                  <a:lnTo>
                    <a:pt x="0" y="647700"/>
                  </a:lnTo>
                  <a:lnTo>
                    <a:pt x="6477" y="685800"/>
                  </a:lnTo>
                  <a:lnTo>
                    <a:pt x="6477" y="724026"/>
                  </a:lnTo>
                  <a:lnTo>
                    <a:pt x="12966" y="793876"/>
                  </a:lnTo>
                  <a:lnTo>
                    <a:pt x="19075" y="863726"/>
                  </a:lnTo>
                  <a:lnTo>
                    <a:pt x="19075" y="901826"/>
                  </a:lnTo>
                  <a:lnTo>
                    <a:pt x="25565" y="978153"/>
                  </a:lnTo>
                  <a:lnTo>
                    <a:pt x="32042" y="1016000"/>
                  </a:lnTo>
                  <a:lnTo>
                    <a:pt x="38163" y="1092327"/>
                  </a:lnTo>
                  <a:lnTo>
                    <a:pt x="38163" y="1130427"/>
                  </a:lnTo>
                  <a:lnTo>
                    <a:pt x="44640" y="1168653"/>
                  </a:lnTo>
                  <a:lnTo>
                    <a:pt x="50761" y="1206753"/>
                  </a:lnTo>
                  <a:lnTo>
                    <a:pt x="57238" y="1289177"/>
                  </a:lnTo>
                  <a:lnTo>
                    <a:pt x="63715" y="1327403"/>
                  </a:lnTo>
                  <a:lnTo>
                    <a:pt x="76314" y="1403350"/>
                  </a:lnTo>
                  <a:lnTo>
                    <a:pt x="82804" y="1447927"/>
                  </a:lnTo>
                  <a:lnTo>
                    <a:pt x="88925" y="1523872"/>
                  </a:lnTo>
                  <a:lnTo>
                    <a:pt x="95402" y="1562100"/>
                  </a:lnTo>
                  <a:lnTo>
                    <a:pt x="95402" y="1606677"/>
                  </a:lnTo>
                  <a:lnTo>
                    <a:pt x="108000" y="1682622"/>
                  </a:lnTo>
                  <a:lnTo>
                    <a:pt x="108000" y="1720850"/>
                  </a:lnTo>
                  <a:lnTo>
                    <a:pt x="114477" y="1803653"/>
                  </a:lnTo>
                  <a:lnTo>
                    <a:pt x="120954" y="1841500"/>
                  </a:lnTo>
                  <a:lnTo>
                    <a:pt x="127076" y="1924303"/>
                  </a:lnTo>
                  <a:lnTo>
                    <a:pt x="133565" y="1968500"/>
                  </a:lnTo>
                  <a:lnTo>
                    <a:pt x="139674" y="2050922"/>
                  </a:lnTo>
                  <a:lnTo>
                    <a:pt x="139674" y="2089150"/>
                  </a:lnTo>
                  <a:lnTo>
                    <a:pt x="146164" y="2171954"/>
                  </a:lnTo>
                  <a:lnTo>
                    <a:pt x="146164" y="2216150"/>
                  </a:lnTo>
                  <a:lnTo>
                    <a:pt x="152641" y="2298700"/>
                  </a:lnTo>
                  <a:lnTo>
                    <a:pt x="152641" y="2381504"/>
                  </a:lnTo>
                  <a:lnTo>
                    <a:pt x="152641" y="2419604"/>
                  </a:lnTo>
                  <a:lnTo>
                    <a:pt x="152641" y="2495550"/>
                  </a:lnTo>
                  <a:lnTo>
                    <a:pt x="152641" y="2540254"/>
                  </a:lnTo>
                  <a:lnTo>
                    <a:pt x="146164" y="2622677"/>
                  </a:lnTo>
                  <a:lnTo>
                    <a:pt x="146164" y="3187826"/>
                  </a:lnTo>
                  <a:lnTo>
                    <a:pt x="139674" y="3257677"/>
                  </a:lnTo>
                  <a:lnTo>
                    <a:pt x="139674" y="3530600"/>
                  </a:lnTo>
                  <a:lnTo>
                    <a:pt x="133565" y="3594227"/>
                  </a:lnTo>
                  <a:lnTo>
                    <a:pt x="133565" y="3625977"/>
                  </a:lnTo>
                  <a:lnTo>
                    <a:pt x="133565" y="3683254"/>
                  </a:lnTo>
                  <a:lnTo>
                    <a:pt x="133565" y="3714877"/>
                  </a:lnTo>
                  <a:lnTo>
                    <a:pt x="127076" y="3740023"/>
                  </a:lnTo>
                  <a:lnTo>
                    <a:pt x="127076" y="3797300"/>
                  </a:lnTo>
                  <a:lnTo>
                    <a:pt x="127076" y="3822827"/>
                  </a:lnTo>
                  <a:lnTo>
                    <a:pt x="127076" y="3873627"/>
                  </a:lnTo>
                  <a:lnTo>
                    <a:pt x="127076" y="3898900"/>
                  </a:lnTo>
                  <a:lnTo>
                    <a:pt x="133565" y="3949954"/>
                  </a:lnTo>
                  <a:lnTo>
                    <a:pt x="133565" y="3975227"/>
                  </a:lnTo>
                  <a:lnTo>
                    <a:pt x="133565" y="4000754"/>
                  </a:lnTo>
                  <a:lnTo>
                    <a:pt x="133565" y="4025900"/>
                  </a:lnTo>
                  <a:lnTo>
                    <a:pt x="133565" y="4051427"/>
                  </a:lnTo>
                  <a:lnTo>
                    <a:pt x="127076" y="4095750"/>
                  </a:lnTo>
                  <a:lnTo>
                    <a:pt x="127076" y="4260977"/>
                  </a:lnTo>
                  <a:lnTo>
                    <a:pt x="133565" y="4299204"/>
                  </a:lnTo>
                  <a:lnTo>
                    <a:pt x="133565" y="4311777"/>
                  </a:lnTo>
                  <a:lnTo>
                    <a:pt x="133565" y="4343400"/>
                  </a:lnTo>
                  <a:lnTo>
                    <a:pt x="127076" y="4356100"/>
                  </a:lnTo>
                  <a:lnTo>
                    <a:pt x="127076" y="4375150"/>
                  </a:lnTo>
                  <a:lnTo>
                    <a:pt x="127076" y="4400677"/>
                  </a:lnTo>
                  <a:lnTo>
                    <a:pt x="120954" y="4407154"/>
                  </a:lnTo>
                  <a:lnTo>
                    <a:pt x="120954" y="4483100"/>
                  </a:lnTo>
                  <a:lnTo>
                    <a:pt x="127076" y="4483100"/>
                  </a:lnTo>
                  <a:lnTo>
                    <a:pt x="133565" y="4489577"/>
                  </a:lnTo>
                  <a:lnTo>
                    <a:pt x="146164" y="4489577"/>
                  </a:lnTo>
                  <a:lnTo>
                    <a:pt x="165239" y="4489577"/>
                  </a:lnTo>
                  <a:lnTo>
                    <a:pt x="177838" y="4489577"/>
                  </a:lnTo>
                  <a:lnTo>
                    <a:pt x="209524" y="4483100"/>
                  </a:lnTo>
                  <a:lnTo>
                    <a:pt x="228600" y="4477004"/>
                  </a:lnTo>
                  <a:lnTo>
                    <a:pt x="247675" y="4470527"/>
                  </a:lnTo>
                  <a:lnTo>
                    <a:pt x="273240" y="4464050"/>
                  </a:lnTo>
                  <a:lnTo>
                    <a:pt x="317525" y="4464050"/>
                  </a:lnTo>
                  <a:lnTo>
                    <a:pt x="336600" y="44640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/>
          <p:nvPr/>
        </p:nvSpPr>
        <p:spPr>
          <a:xfrm>
            <a:off x="831964" y="6203581"/>
            <a:ext cx="597535" cy="38735"/>
          </a:xfrm>
          <a:custGeom>
            <a:avLst/>
            <a:gdLst/>
            <a:ahLst/>
            <a:cxnLst/>
            <a:rect l="l" t="t" r="r" b="b"/>
            <a:pathLst>
              <a:path w="597535" h="38735">
                <a:moveTo>
                  <a:pt x="25196" y="31686"/>
                </a:moveTo>
                <a:lnTo>
                  <a:pt x="19075" y="25565"/>
                </a:lnTo>
                <a:lnTo>
                  <a:pt x="12598" y="25565"/>
                </a:lnTo>
                <a:lnTo>
                  <a:pt x="6121" y="25565"/>
                </a:lnTo>
                <a:lnTo>
                  <a:pt x="0" y="25565"/>
                </a:lnTo>
                <a:lnTo>
                  <a:pt x="0" y="31686"/>
                </a:lnTo>
                <a:lnTo>
                  <a:pt x="6121" y="31686"/>
                </a:lnTo>
                <a:lnTo>
                  <a:pt x="31673" y="38163"/>
                </a:lnTo>
                <a:lnTo>
                  <a:pt x="56883" y="38163"/>
                </a:lnTo>
                <a:lnTo>
                  <a:pt x="120599" y="31686"/>
                </a:lnTo>
                <a:lnTo>
                  <a:pt x="158762" y="31686"/>
                </a:lnTo>
                <a:lnTo>
                  <a:pt x="228600" y="19088"/>
                </a:lnTo>
                <a:lnTo>
                  <a:pt x="266763" y="19088"/>
                </a:lnTo>
                <a:lnTo>
                  <a:pt x="304558" y="12598"/>
                </a:lnTo>
                <a:lnTo>
                  <a:pt x="514108" y="12598"/>
                </a:lnTo>
                <a:lnTo>
                  <a:pt x="527062" y="19088"/>
                </a:lnTo>
                <a:lnTo>
                  <a:pt x="514108" y="19088"/>
                </a:lnTo>
                <a:lnTo>
                  <a:pt x="488835" y="25565"/>
                </a:lnTo>
                <a:lnTo>
                  <a:pt x="469785" y="25565"/>
                </a:lnTo>
                <a:lnTo>
                  <a:pt x="425513" y="31686"/>
                </a:lnTo>
                <a:lnTo>
                  <a:pt x="399961" y="31686"/>
                </a:lnTo>
                <a:lnTo>
                  <a:pt x="374396" y="31686"/>
                </a:lnTo>
                <a:lnTo>
                  <a:pt x="349199" y="31686"/>
                </a:lnTo>
                <a:lnTo>
                  <a:pt x="285483" y="25565"/>
                </a:lnTo>
                <a:lnTo>
                  <a:pt x="222122" y="25565"/>
                </a:lnTo>
                <a:lnTo>
                  <a:pt x="190436" y="19088"/>
                </a:lnTo>
                <a:lnTo>
                  <a:pt x="158762" y="12598"/>
                </a:lnTo>
                <a:lnTo>
                  <a:pt x="133197" y="12598"/>
                </a:lnTo>
                <a:lnTo>
                  <a:pt x="101523" y="6476"/>
                </a:lnTo>
                <a:lnTo>
                  <a:pt x="56883" y="6476"/>
                </a:lnTo>
                <a:lnTo>
                  <a:pt x="38163" y="0"/>
                </a:lnTo>
                <a:lnTo>
                  <a:pt x="12598" y="0"/>
                </a:lnTo>
                <a:lnTo>
                  <a:pt x="6121" y="0"/>
                </a:lnTo>
                <a:lnTo>
                  <a:pt x="12598" y="0"/>
                </a:lnTo>
                <a:lnTo>
                  <a:pt x="19075" y="0"/>
                </a:lnTo>
                <a:lnTo>
                  <a:pt x="25196" y="6476"/>
                </a:lnTo>
                <a:lnTo>
                  <a:pt x="44284" y="6476"/>
                </a:lnTo>
                <a:lnTo>
                  <a:pt x="88925" y="12598"/>
                </a:lnTo>
                <a:lnTo>
                  <a:pt x="114122" y="12598"/>
                </a:lnTo>
                <a:lnTo>
                  <a:pt x="177838" y="12598"/>
                </a:lnTo>
                <a:lnTo>
                  <a:pt x="215633" y="12598"/>
                </a:lnTo>
                <a:lnTo>
                  <a:pt x="279361" y="12598"/>
                </a:lnTo>
                <a:lnTo>
                  <a:pt x="317525" y="6476"/>
                </a:lnTo>
                <a:lnTo>
                  <a:pt x="469785" y="6476"/>
                </a:lnTo>
                <a:lnTo>
                  <a:pt x="482358" y="12598"/>
                </a:lnTo>
                <a:lnTo>
                  <a:pt x="495312" y="19088"/>
                </a:lnTo>
                <a:lnTo>
                  <a:pt x="495312" y="25565"/>
                </a:lnTo>
                <a:lnTo>
                  <a:pt x="488835" y="25565"/>
                </a:lnTo>
                <a:lnTo>
                  <a:pt x="476262" y="25565"/>
                </a:lnTo>
                <a:lnTo>
                  <a:pt x="444258" y="31686"/>
                </a:lnTo>
                <a:lnTo>
                  <a:pt x="406438" y="31686"/>
                </a:lnTo>
                <a:lnTo>
                  <a:pt x="380885" y="31686"/>
                </a:lnTo>
                <a:lnTo>
                  <a:pt x="323634" y="31686"/>
                </a:lnTo>
                <a:lnTo>
                  <a:pt x="298437" y="25565"/>
                </a:lnTo>
                <a:lnTo>
                  <a:pt x="228600" y="19088"/>
                </a:lnTo>
                <a:lnTo>
                  <a:pt x="203034" y="12598"/>
                </a:lnTo>
                <a:lnTo>
                  <a:pt x="171361" y="12598"/>
                </a:lnTo>
                <a:lnTo>
                  <a:pt x="139674" y="6476"/>
                </a:lnTo>
                <a:lnTo>
                  <a:pt x="12598" y="6476"/>
                </a:lnTo>
                <a:lnTo>
                  <a:pt x="19075" y="6476"/>
                </a:lnTo>
                <a:lnTo>
                  <a:pt x="361797" y="6476"/>
                </a:lnTo>
                <a:lnTo>
                  <a:pt x="450735" y="0"/>
                </a:lnTo>
                <a:lnTo>
                  <a:pt x="495312" y="0"/>
                </a:lnTo>
                <a:lnTo>
                  <a:pt x="552208" y="0"/>
                </a:lnTo>
                <a:lnTo>
                  <a:pt x="577862" y="0"/>
                </a:lnTo>
                <a:lnTo>
                  <a:pt x="596912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152776" y="1110996"/>
            <a:ext cx="577850" cy="57785"/>
          </a:xfrm>
          <a:custGeom>
            <a:avLst/>
            <a:gdLst/>
            <a:ahLst/>
            <a:cxnLst/>
            <a:rect l="l" t="t" r="r" b="b"/>
            <a:pathLst>
              <a:path w="577850" h="57784">
                <a:moveTo>
                  <a:pt x="6096" y="57276"/>
                </a:moveTo>
                <a:lnTo>
                  <a:pt x="0" y="57276"/>
                </a:lnTo>
                <a:lnTo>
                  <a:pt x="6096" y="57276"/>
                </a:lnTo>
                <a:lnTo>
                  <a:pt x="31750" y="57276"/>
                </a:lnTo>
                <a:lnTo>
                  <a:pt x="56896" y="57276"/>
                </a:lnTo>
                <a:lnTo>
                  <a:pt x="88900" y="50800"/>
                </a:lnTo>
                <a:lnTo>
                  <a:pt x="133223" y="50800"/>
                </a:lnTo>
                <a:lnTo>
                  <a:pt x="222123" y="38226"/>
                </a:lnTo>
                <a:lnTo>
                  <a:pt x="272923" y="31750"/>
                </a:lnTo>
                <a:lnTo>
                  <a:pt x="323723" y="25273"/>
                </a:lnTo>
                <a:lnTo>
                  <a:pt x="374396" y="25273"/>
                </a:lnTo>
                <a:lnTo>
                  <a:pt x="419100" y="19050"/>
                </a:lnTo>
                <a:lnTo>
                  <a:pt x="501523" y="12573"/>
                </a:lnTo>
                <a:lnTo>
                  <a:pt x="533146" y="6095"/>
                </a:lnTo>
                <a:lnTo>
                  <a:pt x="5778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4721224" y="1075943"/>
            <a:ext cx="546100" cy="451484"/>
            <a:chOff x="4721224" y="1075943"/>
            <a:chExt cx="546100" cy="451484"/>
          </a:xfrm>
        </p:grpSpPr>
        <p:sp>
          <p:nvSpPr>
            <p:cNvPr id="108" name="object 108"/>
            <p:cNvSpPr/>
            <p:nvPr/>
          </p:nvSpPr>
          <p:spPr>
            <a:xfrm>
              <a:off x="4730749" y="1244218"/>
              <a:ext cx="241300" cy="273685"/>
            </a:xfrm>
            <a:custGeom>
              <a:avLst/>
              <a:gdLst/>
              <a:ahLst/>
              <a:cxnLst/>
              <a:rect l="l" t="t" r="r" b="b"/>
              <a:pathLst>
                <a:path w="241300" h="273684">
                  <a:moveTo>
                    <a:pt x="6476" y="6476"/>
                  </a:moveTo>
                  <a:lnTo>
                    <a:pt x="0" y="0"/>
                  </a:lnTo>
                  <a:lnTo>
                    <a:pt x="0" y="6476"/>
                  </a:lnTo>
                  <a:lnTo>
                    <a:pt x="0" y="12953"/>
                  </a:lnTo>
                  <a:lnTo>
                    <a:pt x="0" y="31622"/>
                  </a:lnTo>
                  <a:lnTo>
                    <a:pt x="0" y="57276"/>
                  </a:lnTo>
                  <a:lnTo>
                    <a:pt x="0" y="107950"/>
                  </a:lnTo>
                  <a:lnTo>
                    <a:pt x="6476" y="133603"/>
                  </a:lnTo>
                  <a:lnTo>
                    <a:pt x="12573" y="184276"/>
                  </a:lnTo>
                  <a:lnTo>
                    <a:pt x="38226" y="241553"/>
                  </a:lnTo>
                  <a:lnTo>
                    <a:pt x="63373" y="254126"/>
                  </a:lnTo>
                  <a:lnTo>
                    <a:pt x="76326" y="247650"/>
                  </a:lnTo>
                  <a:lnTo>
                    <a:pt x="88900" y="235076"/>
                  </a:lnTo>
                  <a:lnTo>
                    <a:pt x="88900" y="222503"/>
                  </a:lnTo>
                  <a:lnTo>
                    <a:pt x="95376" y="209550"/>
                  </a:lnTo>
                  <a:lnTo>
                    <a:pt x="95376" y="184276"/>
                  </a:lnTo>
                  <a:lnTo>
                    <a:pt x="95376" y="171322"/>
                  </a:lnTo>
                  <a:lnTo>
                    <a:pt x="95376" y="184276"/>
                  </a:lnTo>
                  <a:lnTo>
                    <a:pt x="108076" y="209550"/>
                  </a:lnTo>
                  <a:lnTo>
                    <a:pt x="114173" y="222503"/>
                  </a:lnTo>
                  <a:lnTo>
                    <a:pt x="120650" y="241553"/>
                  </a:lnTo>
                  <a:lnTo>
                    <a:pt x="133223" y="254126"/>
                  </a:lnTo>
                  <a:lnTo>
                    <a:pt x="146176" y="260222"/>
                  </a:lnTo>
                  <a:lnTo>
                    <a:pt x="177800" y="273303"/>
                  </a:lnTo>
                  <a:lnTo>
                    <a:pt x="196976" y="273303"/>
                  </a:lnTo>
                  <a:lnTo>
                    <a:pt x="209550" y="273303"/>
                  </a:lnTo>
                  <a:lnTo>
                    <a:pt x="222123" y="266826"/>
                  </a:lnTo>
                  <a:lnTo>
                    <a:pt x="235076" y="260222"/>
                  </a:lnTo>
                  <a:lnTo>
                    <a:pt x="241173" y="247650"/>
                  </a:lnTo>
                  <a:lnTo>
                    <a:pt x="241173" y="216026"/>
                  </a:lnTo>
                  <a:lnTo>
                    <a:pt x="241173" y="203453"/>
                  </a:lnTo>
                  <a:lnTo>
                    <a:pt x="235076" y="184276"/>
                  </a:lnTo>
                  <a:lnTo>
                    <a:pt x="222123" y="146176"/>
                  </a:lnTo>
                  <a:lnTo>
                    <a:pt x="216026" y="133603"/>
                  </a:lnTo>
                  <a:lnTo>
                    <a:pt x="203073" y="120650"/>
                  </a:lnTo>
                  <a:lnTo>
                    <a:pt x="190500" y="101472"/>
                  </a:lnTo>
                  <a:lnTo>
                    <a:pt x="184276" y="95376"/>
                  </a:lnTo>
                  <a:lnTo>
                    <a:pt x="171323" y="889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88051" y="1075943"/>
              <a:ext cx="279274" cy="228601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8391397" y="726693"/>
            <a:ext cx="349250" cy="254635"/>
            <a:chOff x="8391397" y="726693"/>
            <a:chExt cx="349250" cy="254635"/>
          </a:xfrm>
        </p:grpSpPr>
        <p:pic>
          <p:nvPicPr>
            <p:cNvPr id="111" name="object 11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91397" y="803020"/>
              <a:ext cx="127128" cy="69851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8426576" y="736219"/>
              <a:ext cx="88900" cy="235585"/>
            </a:xfrm>
            <a:custGeom>
              <a:avLst/>
              <a:gdLst/>
              <a:ahLst/>
              <a:cxnLst/>
              <a:rect l="l" t="t" r="r" b="b"/>
              <a:pathLst>
                <a:path w="88900" h="235584">
                  <a:moveTo>
                    <a:pt x="0" y="0"/>
                  </a:moveTo>
                  <a:lnTo>
                    <a:pt x="12573" y="38226"/>
                  </a:lnTo>
                  <a:lnTo>
                    <a:pt x="19050" y="63753"/>
                  </a:lnTo>
                  <a:lnTo>
                    <a:pt x="31623" y="108076"/>
                  </a:lnTo>
                  <a:lnTo>
                    <a:pt x="38100" y="133603"/>
                  </a:lnTo>
                  <a:lnTo>
                    <a:pt x="50673" y="184403"/>
                  </a:lnTo>
                  <a:lnTo>
                    <a:pt x="57150" y="203453"/>
                  </a:lnTo>
                  <a:lnTo>
                    <a:pt x="69850" y="228600"/>
                  </a:lnTo>
                  <a:lnTo>
                    <a:pt x="75946" y="235076"/>
                  </a:lnTo>
                  <a:lnTo>
                    <a:pt x="82423" y="235076"/>
                  </a:lnTo>
                  <a:lnTo>
                    <a:pt x="88900" y="2286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12047" y="752347"/>
              <a:ext cx="228601" cy="196851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4733797" y="631697"/>
            <a:ext cx="3594735" cy="5880100"/>
            <a:chOff x="4733797" y="631697"/>
            <a:chExt cx="3594735" cy="5880100"/>
          </a:xfrm>
        </p:grpSpPr>
        <p:pic>
          <p:nvPicPr>
            <p:cNvPr id="115" name="object 11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33797" y="3590543"/>
              <a:ext cx="241555" cy="158751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07101" y="3673347"/>
              <a:ext cx="88901" cy="88901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40324" y="3546220"/>
              <a:ext cx="228474" cy="21602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00547" y="3666870"/>
              <a:ext cx="139701" cy="10795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915024" y="3539743"/>
              <a:ext cx="127001" cy="19697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73774" y="3469893"/>
              <a:ext cx="165228" cy="247651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4883023" y="3384422"/>
              <a:ext cx="1480185" cy="495300"/>
            </a:xfrm>
            <a:custGeom>
              <a:avLst/>
              <a:gdLst/>
              <a:ahLst/>
              <a:cxnLst/>
              <a:rect l="l" t="t" r="r" b="b"/>
              <a:pathLst>
                <a:path w="1480185" h="495300">
                  <a:moveTo>
                    <a:pt x="946403" y="495045"/>
                  </a:moveTo>
                  <a:lnTo>
                    <a:pt x="939926" y="495045"/>
                  </a:lnTo>
                  <a:lnTo>
                    <a:pt x="946403" y="495045"/>
                  </a:lnTo>
                  <a:lnTo>
                    <a:pt x="959103" y="482345"/>
                  </a:lnTo>
                  <a:lnTo>
                    <a:pt x="971676" y="469772"/>
                  </a:lnTo>
                  <a:lnTo>
                    <a:pt x="1016253" y="431672"/>
                  </a:lnTo>
                  <a:lnTo>
                    <a:pt x="1048003" y="406019"/>
                  </a:lnTo>
                  <a:lnTo>
                    <a:pt x="1117853" y="336295"/>
                  </a:lnTo>
                  <a:lnTo>
                    <a:pt x="1162050" y="291972"/>
                  </a:lnTo>
                  <a:lnTo>
                    <a:pt x="1212850" y="253745"/>
                  </a:lnTo>
                  <a:lnTo>
                    <a:pt x="1257553" y="209550"/>
                  </a:lnTo>
                  <a:lnTo>
                    <a:pt x="1352550" y="126746"/>
                  </a:lnTo>
                  <a:lnTo>
                    <a:pt x="1390650" y="94996"/>
                  </a:lnTo>
                  <a:lnTo>
                    <a:pt x="1441450" y="37846"/>
                  </a:lnTo>
                  <a:lnTo>
                    <a:pt x="1460500" y="25146"/>
                  </a:lnTo>
                  <a:lnTo>
                    <a:pt x="1466977" y="12573"/>
                  </a:lnTo>
                  <a:lnTo>
                    <a:pt x="1479677" y="6096"/>
                  </a:lnTo>
                  <a:lnTo>
                    <a:pt x="1473453" y="0"/>
                  </a:lnTo>
                </a:path>
                <a:path w="1480185" h="495300">
                  <a:moveTo>
                    <a:pt x="959103" y="37846"/>
                  </a:moveTo>
                  <a:lnTo>
                    <a:pt x="946403" y="31623"/>
                  </a:lnTo>
                  <a:lnTo>
                    <a:pt x="946403" y="25146"/>
                  </a:lnTo>
                  <a:lnTo>
                    <a:pt x="952626" y="31623"/>
                  </a:lnTo>
                  <a:lnTo>
                    <a:pt x="971676" y="44323"/>
                  </a:lnTo>
                  <a:lnTo>
                    <a:pt x="997203" y="56896"/>
                  </a:lnTo>
                  <a:lnTo>
                    <a:pt x="1048003" y="88518"/>
                  </a:lnTo>
                  <a:lnTo>
                    <a:pt x="1073150" y="114173"/>
                  </a:lnTo>
                  <a:lnTo>
                    <a:pt x="1143000" y="158750"/>
                  </a:lnTo>
                  <a:lnTo>
                    <a:pt x="1175003" y="190500"/>
                  </a:lnTo>
                  <a:lnTo>
                    <a:pt x="1212850" y="215646"/>
                  </a:lnTo>
                  <a:lnTo>
                    <a:pt x="1251077" y="241172"/>
                  </a:lnTo>
                  <a:lnTo>
                    <a:pt x="1282700" y="266445"/>
                  </a:lnTo>
                  <a:lnTo>
                    <a:pt x="1346453" y="311022"/>
                  </a:lnTo>
                  <a:lnTo>
                    <a:pt x="1371600" y="323595"/>
                  </a:lnTo>
                  <a:lnTo>
                    <a:pt x="1409827" y="342772"/>
                  </a:lnTo>
                  <a:lnTo>
                    <a:pt x="1416303" y="349250"/>
                  </a:lnTo>
                  <a:lnTo>
                    <a:pt x="1422400" y="349250"/>
                  </a:lnTo>
                </a:path>
                <a:path w="1480185" h="495300">
                  <a:moveTo>
                    <a:pt x="0" y="457200"/>
                  </a:moveTo>
                  <a:lnTo>
                    <a:pt x="12953" y="457200"/>
                  </a:lnTo>
                  <a:lnTo>
                    <a:pt x="355726" y="457200"/>
                  </a:lnTo>
                  <a:lnTo>
                    <a:pt x="419100" y="463295"/>
                  </a:lnTo>
                  <a:lnTo>
                    <a:pt x="438150" y="469772"/>
                  </a:lnTo>
                  <a:lnTo>
                    <a:pt x="451103" y="47586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099424" y="733170"/>
              <a:ext cx="228601" cy="24117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87974" y="631697"/>
              <a:ext cx="2736978" cy="5879847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8226551" y="1450720"/>
            <a:ext cx="723900" cy="425450"/>
            <a:chOff x="8226551" y="1450720"/>
            <a:chExt cx="723900" cy="425450"/>
          </a:xfrm>
        </p:grpSpPr>
        <p:pic>
          <p:nvPicPr>
            <p:cNvPr id="125" name="object 12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226551" y="1457197"/>
              <a:ext cx="253747" cy="342647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8489822" y="1460245"/>
              <a:ext cx="438150" cy="298450"/>
            </a:xfrm>
            <a:custGeom>
              <a:avLst/>
              <a:gdLst/>
              <a:ahLst/>
              <a:cxnLst/>
              <a:rect l="l" t="t" r="r" b="b"/>
              <a:pathLst>
                <a:path w="438150" h="298450">
                  <a:moveTo>
                    <a:pt x="50800" y="196850"/>
                  </a:moveTo>
                  <a:lnTo>
                    <a:pt x="31750" y="203073"/>
                  </a:lnTo>
                  <a:lnTo>
                    <a:pt x="50800" y="196850"/>
                  </a:lnTo>
                  <a:lnTo>
                    <a:pt x="19176" y="209550"/>
                  </a:lnTo>
                  <a:lnTo>
                    <a:pt x="6603" y="222123"/>
                  </a:lnTo>
                  <a:lnTo>
                    <a:pt x="0" y="228600"/>
                  </a:lnTo>
                  <a:lnTo>
                    <a:pt x="0" y="241173"/>
                  </a:lnTo>
                  <a:lnTo>
                    <a:pt x="0" y="247650"/>
                  </a:lnTo>
                  <a:lnTo>
                    <a:pt x="0" y="254126"/>
                  </a:lnTo>
                  <a:lnTo>
                    <a:pt x="6603" y="260223"/>
                  </a:lnTo>
                  <a:lnTo>
                    <a:pt x="19176" y="272795"/>
                  </a:lnTo>
                  <a:lnTo>
                    <a:pt x="31750" y="279400"/>
                  </a:lnTo>
                  <a:lnTo>
                    <a:pt x="57276" y="279400"/>
                  </a:lnTo>
                  <a:lnTo>
                    <a:pt x="69850" y="272795"/>
                  </a:lnTo>
                  <a:lnTo>
                    <a:pt x="76326" y="272795"/>
                  </a:lnTo>
                  <a:lnTo>
                    <a:pt x="89026" y="260223"/>
                  </a:lnTo>
                  <a:lnTo>
                    <a:pt x="95503" y="254126"/>
                  </a:lnTo>
                  <a:lnTo>
                    <a:pt x="95503" y="247650"/>
                  </a:lnTo>
                  <a:lnTo>
                    <a:pt x="95503" y="241173"/>
                  </a:lnTo>
                  <a:lnTo>
                    <a:pt x="89026" y="228600"/>
                  </a:lnTo>
                  <a:lnTo>
                    <a:pt x="89026" y="222123"/>
                  </a:lnTo>
                  <a:lnTo>
                    <a:pt x="82803" y="216026"/>
                  </a:lnTo>
                  <a:lnTo>
                    <a:pt x="76326" y="209550"/>
                  </a:lnTo>
                  <a:lnTo>
                    <a:pt x="69850" y="203073"/>
                  </a:lnTo>
                  <a:lnTo>
                    <a:pt x="76326" y="203073"/>
                  </a:lnTo>
                  <a:lnTo>
                    <a:pt x="82803" y="216026"/>
                  </a:lnTo>
                  <a:lnTo>
                    <a:pt x="89026" y="216026"/>
                  </a:lnTo>
                  <a:lnTo>
                    <a:pt x="108076" y="228600"/>
                  </a:lnTo>
                  <a:lnTo>
                    <a:pt x="114553" y="228600"/>
                  </a:lnTo>
                  <a:lnTo>
                    <a:pt x="133603" y="235076"/>
                  </a:lnTo>
                  <a:lnTo>
                    <a:pt x="139700" y="235076"/>
                  </a:lnTo>
                  <a:lnTo>
                    <a:pt x="139700" y="228600"/>
                  </a:lnTo>
                  <a:lnTo>
                    <a:pt x="133603" y="228600"/>
                  </a:lnTo>
                  <a:lnTo>
                    <a:pt x="139700" y="235076"/>
                  </a:lnTo>
                  <a:lnTo>
                    <a:pt x="146176" y="241173"/>
                  </a:lnTo>
                  <a:lnTo>
                    <a:pt x="152653" y="241173"/>
                  </a:lnTo>
                  <a:lnTo>
                    <a:pt x="158876" y="241173"/>
                  </a:lnTo>
                  <a:lnTo>
                    <a:pt x="165353" y="241173"/>
                  </a:lnTo>
                  <a:lnTo>
                    <a:pt x="171450" y="235076"/>
                  </a:lnTo>
                  <a:lnTo>
                    <a:pt x="171450" y="228600"/>
                  </a:lnTo>
                  <a:lnTo>
                    <a:pt x="171450" y="222123"/>
                  </a:lnTo>
                  <a:lnTo>
                    <a:pt x="171450" y="216026"/>
                  </a:lnTo>
                  <a:lnTo>
                    <a:pt x="177926" y="216026"/>
                  </a:lnTo>
                  <a:lnTo>
                    <a:pt x="184403" y="216026"/>
                  </a:lnTo>
                  <a:lnTo>
                    <a:pt x="196976" y="216026"/>
                  </a:lnTo>
                  <a:lnTo>
                    <a:pt x="203453" y="216026"/>
                  </a:lnTo>
                  <a:lnTo>
                    <a:pt x="216026" y="222123"/>
                  </a:lnTo>
                  <a:lnTo>
                    <a:pt x="222503" y="228600"/>
                  </a:lnTo>
                  <a:lnTo>
                    <a:pt x="228600" y="241173"/>
                  </a:lnTo>
                  <a:lnTo>
                    <a:pt x="235203" y="247650"/>
                  </a:lnTo>
                  <a:lnTo>
                    <a:pt x="235203" y="254126"/>
                  </a:lnTo>
                  <a:lnTo>
                    <a:pt x="235203" y="260223"/>
                  </a:lnTo>
                </a:path>
                <a:path w="438150" h="298450">
                  <a:moveTo>
                    <a:pt x="273303" y="0"/>
                  </a:moveTo>
                  <a:lnTo>
                    <a:pt x="279400" y="44195"/>
                  </a:lnTo>
                  <a:lnTo>
                    <a:pt x="273303" y="0"/>
                  </a:lnTo>
                  <a:lnTo>
                    <a:pt x="285876" y="69850"/>
                  </a:lnTo>
                  <a:lnTo>
                    <a:pt x="292353" y="95376"/>
                  </a:lnTo>
                  <a:lnTo>
                    <a:pt x="298450" y="152273"/>
                  </a:lnTo>
                  <a:lnTo>
                    <a:pt x="304926" y="171323"/>
                  </a:lnTo>
                  <a:lnTo>
                    <a:pt x="317626" y="209550"/>
                  </a:lnTo>
                  <a:lnTo>
                    <a:pt x="317626" y="222123"/>
                  </a:lnTo>
                  <a:lnTo>
                    <a:pt x="324103" y="235076"/>
                  </a:lnTo>
                  <a:lnTo>
                    <a:pt x="330200" y="241173"/>
                  </a:lnTo>
                  <a:lnTo>
                    <a:pt x="330200" y="235076"/>
                  </a:lnTo>
                  <a:lnTo>
                    <a:pt x="343153" y="222123"/>
                  </a:lnTo>
                  <a:lnTo>
                    <a:pt x="349250" y="216026"/>
                  </a:lnTo>
                  <a:lnTo>
                    <a:pt x="355726" y="203073"/>
                  </a:lnTo>
                  <a:lnTo>
                    <a:pt x="362203" y="203073"/>
                  </a:lnTo>
                  <a:lnTo>
                    <a:pt x="374776" y="203073"/>
                  </a:lnTo>
                  <a:lnTo>
                    <a:pt x="381253" y="209550"/>
                  </a:lnTo>
                  <a:lnTo>
                    <a:pt x="387476" y="216026"/>
                  </a:lnTo>
                  <a:lnTo>
                    <a:pt x="400050" y="228600"/>
                  </a:lnTo>
                  <a:lnTo>
                    <a:pt x="406526" y="241173"/>
                  </a:lnTo>
                  <a:lnTo>
                    <a:pt x="419100" y="247650"/>
                  </a:lnTo>
                  <a:lnTo>
                    <a:pt x="425576" y="260223"/>
                  </a:lnTo>
                  <a:lnTo>
                    <a:pt x="438150" y="279400"/>
                  </a:lnTo>
                  <a:lnTo>
                    <a:pt x="438150" y="285876"/>
                  </a:lnTo>
                  <a:lnTo>
                    <a:pt x="438150" y="291973"/>
                  </a:lnTo>
                  <a:lnTo>
                    <a:pt x="438150" y="2984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388349" y="1815845"/>
              <a:ext cx="553085" cy="50800"/>
            </a:xfrm>
            <a:custGeom>
              <a:avLst/>
              <a:gdLst/>
              <a:ahLst/>
              <a:cxnLst/>
              <a:rect l="l" t="t" r="r" b="b"/>
              <a:pathLst>
                <a:path w="553084" h="50800">
                  <a:moveTo>
                    <a:pt x="0" y="50800"/>
                  </a:moveTo>
                  <a:lnTo>
                    <a:pt x="6476" y="50800"/>
                  </a:lnTo>
                  <a:lnTo>
                    <a:pt x="19050" y="44323"/>
                  </a:lnTo>
                  <a:lnTo>
                    <a:pt x="31750" y="44323"/>
                  </a:lnTo>
                  <a:lnTo>
                    <a:pt x="76326" y="38226"/>
                  </a:lnTo>
                  <a:lnTo>
                    <a:pt x="101473" y="38226"/>
                  </a:lnTo>
                  <a:lnTo>
                    <a:pt x="133223" y="38226"/>
                  </a:lnTo>
                  <a:lnTo>
                    <a:pt x="380873" y="38226"/>
                  </a:lnTo>
                  <a:lnTo>
                    <a:pt x="419100" y="31750"/>
                  </a:lnTo>
                  <a:lnTo>
                    <a:pt x="482726" y="25273"/>
                  </a:lnTo>
                  <a:lnTo>
                    <a:pt x="501523" y="19176"/>
                  </a:lnTo>
                  <a:lnTo>
                    <a:pt x="533526" y="6223"/>
                  </a:lnTo>
                  <a:lnTo>
                    <a:pt x="546100" y="6223"/>
                  </a:lnTo>
                  <a:lnTo>
                    <a:pt x="552576" y="0"/>
                  </a:lnTo>
                  <a:lnTo>
                    <a:pt x="539623" y="0"/>
                  </a:lnTo>
                  <a:lnTo>
                    <a:pt x="533526" y="0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28"/>
          <p:cNvGrpSpPr/>
          <p:nvPr/>
        </p:nvGrpSpPr>
        <p:grpSpPr>
          <a:xfrm>
            <a:off x="8404351" y="752347"/>
            <a:ext cx="3295650" cy="2108200"/>
            <a:chOff x="8404351" y="752347"/>
            <a:chExt cx="3295650" cy="2108200"/>
          </a:xfrm>
        </p:grpSpPr>
        <p:pic>
          <p:nvPicPr>
            <p:cNvPr id="129" name="object 12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090151" y="752347"/>
              <a:ext cx="2609597" cy="2108074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8413876" y="2507869"/>
              <a:ext cx="254000" cy="279400"/>
            </a:xfrm>
            <a:custGeom>
              <a:avLst/>
              <a:gdLst/>
              <a:ahLst/>
              <a:cxnLst/>
              <a:rect l="l" t="t" r="r" b="b"/>
              <a:pathLst>
                <a:path w="254000" h="279400">
                  <a:moveTo>
                    <a:pt x="0" y="19050"/>
                  </a:moveTo>
                  <a:lnTo>
                    <a:pt x="0" y="12953"/>
                  </a:lnTo>
                  <a:lnTo>
                    <a:pt x="6223" y="19050"/>
                  </a:lnTo>
                  <a:lnTo>
                    <a:pt x="25273" y="38100"/>
                  </a:lnTo>
                  <a:lnTo>
                    <a:pt x="37846" y="50672"/>
                  </a:lnTo>
                  <a:lnTo>
                    <a:pt x="56896" y="69850"/>
                  </a:lnTo>
                  <a:lnTo>
                    <a:pt x="101600" y="101853"/>
                  </a:lnTo>
                  <a:lnTo>
                    <a:pt x="139700" y="139572"/>
                  </a:lnTo>
                  <a:lnTo>
                    <a:pt x="158750" y="152653"/>
                  </a:lnTo>
                  <a:lnTo>
                    <a:pt x="177546" y="171703"/>
                  </a:lnTo>
                  <a:lnTo>
                    <a:pt x="196596" y="184276"/>
                  </a:lnTo>
                  <a:lnTo>
                    <a:pt x="228600" y="215900"/>
                  </a:lnTo>
                  <a:lnTo>
                    <a:pt x="234823" y="228600"/>
                  </a:lnTo>
                  <a:lnTo>
                    <a:pt x="247396" y="241553"/>
                  </a:lnTo>
                  <a:lnTo>
                    <a:pt x="253873" y="247650"/>
                  </a:lnTo>
                </a:path>
                <a:path w="254000" h="279400">
                  <a:moveTo>
                    <a:pt x="203073" y="0"/>
                  </a:moveTo>
                  <a:lnTo>
                    <a:pt x="190500" y="19050"/>
                  </a:lnTo>
                  <a:lnTo>
                    <a:pt x="184023" y="32003"/>
                  </a:lnTo>
                  <a:lnTo>
                    <a:pt x="158750" y="63626"/>
                  </a:lnTo>
                  <a:lnTo>
                    <a:pt x="145796" y="82803"/>
                  </a:lnTo>
                  <a:lnTo>
                    <a:pt x="133223" y="107950"/>
                  </a:lnTo>
                  <a:lnTo>
                    <a:pt x="120650" y="127000"/>
                  </a:lnTo>
                  <a:lnTo>
                    <a:pt x="101600" y="184276"/>
                  </a:lnTo>
                  <a:lnTo>
                    <a:pt x="101600" y="209422"/>
                  </a:lnTo>
                  <a:lnTo>
                    <a:pt x="101600" y="235076"/>
                  </a:lnTo>
                  <a:lnTo>
                    <a:pt x="114173" y="266700"/>
                  </a:lnTo>
                  <a:lnTo>
                    <a:pt x="120650" y="279272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683751" y="2650997"/>
              <a:ext cx="247651" cy="133097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8985250" y="2609722"/>
              <a:ext cx="26034" cy="107950"/>
            </a:xfrm>
            <a:custGeom>
              <a:avLst/>
              <a:gdLst/>
              <a:ahLst/>
              <a:cxnLst/>
              <a:rect l="l" t="t" r="r" b="b"/>
              <a:pathLst>
                <a:path w="26034" h="107950">
                  <a:moveTo>
                    <a:pt x="6476" y="88900"/>
                  </a:moveTo>
                  <a:lnTo>
                    <a:pt x="12573" y="88900"/>
                  </a:lnTo>
                  <a:lnTo>
                    <a:pt x="19050" y="88900"/>
                  </a:lnTo>
                  <a:lnTo>
                    <a:pt x="19050" y="94996"/>
                  </a:lnTo>
                  <a:lnTo>
                    <a:pt x="19050" y="101473"/>
                  </a:lnTo>
                  <a:lnTo>
                    <a:pt x="19050" y="107568"/>
                  </a:lnTo>
                  <a:lnTo>
                    <a:pt x="25526" y="107568"/>
                  </a:lnTo>
                </a:path>
                <a:path w="26034" h="107950">
                  <a:moveTo>
                    <a:pt x="0" y="31623"/>
                  </a:moveTo>
                  <a:lnTo>
                    <a:pt x="0" y="19050"/>
                  </a:lnTo>
                  <a:lnTo>
                    <a:pt x="6476" y="12573"/>
                  </a:lnTo>
                  <a:lnTo>
                    <a:pt x="6476" y="6096"/>
                  </a:lnTo>
                  <a:lnTo>
                    <a:pt x="12573" y="0"/>
                  </a:lnTo>
                </a:path>
              </a:pathLst>
            </a:custGeom>
            <a:ln w="1905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045574" y="2637916"/>
              <a:ext cx="171324" cy="121032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8531097" y="3197097"/>
            <a:ext cx="2533650" cy="1206500"/>
            <a:chOff x="8531097" y="3197097"/>
            <a:chExt cx="2533650" cy="1206500"/>
          </a:xfrm>
        </p:grpSpPr>
        <p:sp>
          <p:nvSpPr>
            <p:cNvPr id="135" name="object 135"/>
            <p:cNvSpPr/>
            <p:nvPr/>
          </p:nvSpPr>
          <p:spPr>
            <a:xfrm>
              <a:off x="8908922" y="3371468"/>
              <a:ext cx="1721485" cy="692785"/>
            </a:xfrm>
            <a:custGeom>
              <a:avLst/>
              <a:gdLst/>
              <a:ahLst/>
              <a:cxnLst/>
              <a:rect l="l" t="t" r="r" b="b"/>
              <a:pathLst>
                <a:path w="1721484" h="692785">
                  <a:moveTo>
                    <a:pt x="641476" y="19050"/>
                  </a:moveTo>
                  <a:lnTo>
                    <a:pt x="641476" y="12953"/>
                  </a:lnTo>
                  <a:lnTo>
                    <a:pt x="641476" y="6476"/>
                  </a:lnTo>
                  <a:lnTo>
                    <a:pt x="666750" y="6476"/>
                  </a:lnTo>
                  <a:lnTo>
                    <a:pt x="685800" y="0"/>
                  </a:lnTo>
                  <a:lnTo>
                    <a:pt x="743076" y="0"/>
                  </a:lnTo>
                  <a:lnTo>
                    <a:pt x="768603" y="6476"/>
                  </a:lnTo>
                  <a:lnTo>
                    <a:pt x="806703" y="19050"/>
                  </a:lnTo>
                  <a:lnTo>
                    <a:pt x="819403" y="25526"/>
                  </a:lnTo>
                  <a:lnTo>
                    <a:pt x="831976" y="50800"/>
                  </a:lnTo>
                  <a:lnTo>
                    <a:pt x="831976" y="63753"/>
                  </a:lnTo>
                  <a:lnTo>
                    <a:pt x="819403" y="95376"/>
                  </a:lnTo>
                  <a:lnTo>
                    <a:pt x="800226" y="114426"/>
                  </a:lnTo>
                  <a:lnTo>
                    <a:pt x="768603" y="146176"/>
                  </a:lnTo>
                  <a:lnTo>
                    <a:pt x="755650" y="152653"/>
                  </a:lnTo>
                  <a:lnTo>
                    <a:pt x="730503" y="171703"/>
                  </a:lnTo>
                  <a:lnTo>
                    <a:pt x="730503" y="177800"/>
                  </a:lnTo>
                  <a:lnTo>
                    <a:pt x="723900" y="184276"/>
                  </a:lnTo>
                  <a:lnTo>
                    <a:pt x="730503" y="184276"/>
                  </a:lnTo>
                  <a:lnTo>
                    <a:pt x="736600" y="190372"/>
                  </a:lnTo>
                  <a:lnTo>
                    <a:pt x="749553" y="190372"/>
                  </a:lnTo>
                  <a:lnTo>
                    <a:pt x="762126" y="196976"/>
                  </a:lnTo>
                  <a:lnTo>
                    <a:pt x="781176" y="196976"/>
                  </a:lnTo>
                  <a:lnTo>
                    <a:pt x="800226" y="196976"/>
                  </a:lnTo>
                  <a:lnTo>
                    <a:pt x="819403" y="203453"/>
                  </a:lnTo>
                  <a:lnTo>
                    <a:pt x="851026" y="203453"/>
                  </a:lnTo>
                  <a:lnTo>
                    <a:pt x="863600" y="209550"/>
                  </a:lnTo>
                  <a:lnTo>
                    <a:pt x="876553" y="216026"/>
                  </a:lnTo>
                </a:path>
                <a:path w="1721484" h="692785">
                  <a:moveTo>
                    <a:pt x="6476" y="470153"/>
                  </a:moveTo>
                  <a:lnTo>
                    <a:pt x="0" y="470153"/>
                  </a:lnTo>
                  <a:lnTo>
                    <a:pt x="12953" y="470153"/>
                  </a:lnTo>
                  <a:lnTo>
                    <a:pt x="57276" y="463676"/>
                  </a:lnTo>
                  <a:lnTo>
                    <a:pt x="82803" y="457199"/>
                  </a:lnTo>
                  <a:lnTo>
                    <a:pt x="165226" y="451103"/>
                  </a:lnTo>
                  <a:lnTo>
                    <a:pt x="209550" y="444626"/>
                  </a:lnTo>
                  <a:lnTo>
                    <a:pt x="330453" y="438149"/>
                  </a:lnTo>
                  <a:lnTo>
                    <a:pt x="406400" y="432053"/>
                  </a:lnTo>
                  <a:lnTo>
                    <a:pt x="571626" y="425576"/>
                  </a:lnTo>
                  <a:lnTo>
                    <a:pt x="666750" y="418972"/>
                  </a:lnTo>
                  <a:lnTo>
                    <a:pt x="755650" y="418972"/>
                  </a:lnTo>
                  <a:lnTo>
                    <a:pt x="851026" y="412876"/>
                  </a:lnTo>
                  <a:lnTo>
                    <a:pt x="1035303" y="406399"/>
                  </a:lnTo>
                  <a:lnTo>
                    <a:pt x="1123950" y="406399"/>
                  </a:lnTo>
                  <a:lnTo>
                    <a:pt x="1206753" y="400303"/>
                  </a:lnTo>
                  <a:lnTo>
                    <a:pt x="1289177" y="393826"/>
                  </a:lnTo>
                  <a:lnTo>
                    <a:pt x="1371600" y="387349"/>
                  </a:lnTo>
                  <a:lnTo>
                    <a:pt x="1441450" y="381253"/>
                  </a:lnTo>
                  <a:lnTo>
                    <a:pt x="1511300" y="374776"/>
                  </a:lnTo>
                  <a:lnTo>
                    <a:pt x="1568577" y="368299"/>
                  </a:lnTo>
                  <a:lnTo>
                    <a:pt x="1670050" y="362203"/>
                  </a:lnTo>
                  <a:lnTo>
                    <a:pt x="1695577" y="355726"/>
                  </a:lnTo>
                  <a:lnTo>
                    <a:pt x="1721103" y="355726"/>
                  </a:lnTo>
                  <a:lnTo>
                    <a:pt x="1708150" y="349249"/>
                  </a:lnTo>
                </a:path>
                <a:path w="1721484" h="692785">
                  <a:moveTo>
                    <a:pt x="400303" y="577849"/>
                  </a:moveTo>
                  <a:lnTo>
                    <a:pt x="400303" y="571626"/>
                  </a:lnTo>
                  <a:lnTo>
                    <a:pt x="406400" y="565149"/>
                  </a:lnTo>
                  <a:lnTo>
                    <a:pt x="412876" y="565149"/>
                  </a:lnTo>
                  <a:lnTo>
                    <a:pt x="425576" y="558672"/>
                  </a:lnTo>
                  <a:lnTo>
                    <a:pt x="444626" y="558672"/>
                  </a:lnTo>
                  <a:lnTo>
                    <a:pt x="457200" y="558672"/>
                  </a:lnTo>
                  <a:lnTo>
                    <a:pt x="476250" y="558672"/>
                  </a:lnTo>
                  <a:lnTo>
                    <a:pt x="489203" y="558672"/>
                  </a:lnTo>
                  <a:lnTo>
                    <a:pt x="501903" y="565149"/>
                  </a:lnTo>
                  <a:lnTo>
                    <a:pt x="508000" y="565149"/>
                  </a:lnTo>
                </a:path>
                <a:path w="1721484" h="692785">
                  <a:moveTo>
                    <a:pt x="438150" y="584326"/>
                  </a:moveTo>
                  <a:lnTo>
                    <a:pt x="438150" y="596899"/>
                  </a:lnTo>
                  <a:lnTo>
                    <a:pt x="444626" y="622426"/>
                  </a:lnTo>
                  <a:lnTo>
                    <a:pt x="444626" y="634999"/>
                  </a:lnTo>
                  <a:lnTo>
                    <a:pt x="451103" y="647572"/>
                  </a:lnTo>
                  <a:lnTo>
                    <a:pt x="457200" y="654176"/>
                  </a:lnTo>
                  <a:lnTo>
                    <a:pt x="463676" y="673226"/>
                  </a:lnTo>
                  <a:lnTo>
                    <a:pt x="470153" y="679703"/>
                  </a:lnTo>
                  <a:lnTo>
                    <a:pt x="482726" y="692276"/>
                  </a:lnTo>
                  <a:lnTo>
                    <a:pt x="489203" y="692276"/>
                  </a:lnTo>
                  <a:lnTo>
                    <a:pt x="495300" y="692276"/>
                  </a:lnTo>
                </a:path>
                <a:path w="1721484" h="692785">
                  <a:moveTo>
                    <a:pt x="508000" y="685799"/>
                  </a:moveTo>
                  <a:lnTo>
                    <a:pt x="514476" y="685799"/>
                  </a:lnTo>
                  <a:lnTo>
                    <a:pt x="514476" y="692276"/>
                  </a:lnTo>
                  <a:lnTo>
                    <a:pt x="520953" y="692276"/>
                  </a:lnTo>
                  <a:lnTo>
                    <a:pt x="527050" y="685799"/>
                  </a:lnTo>
                  <a:lnTo>
                    <a:pt x="533526" y="679703"/>
                  </a:lnTo>
                  <a:lnTo>
                    <a:pt x="540003" y="673226"/>
                  </a:lnTo>
                  <a:lnTo>
                    <a:pt x="546100" y="660653"/>
                  </a:lnTo>
                  <a:lnTo>
                    <a:pt x="552576" y="647572"/>
                  </a:lnTo>
                  <a:lnTo>
                    <a:pt x="552576" y="641476"/>
                  </a:lnTo>
                  <a:lnTo>
                    <a:pt x="559053" y="615949"/>
                  </a:lnTo>
                  <a:lnTo>
                    <a:pt x="559053" y="609853"/>
                  </a:lnTo>
                  <a:lnTo>
                    <a:pt x="559053" y="584326"/>
                  </a:lnTo>
                  <a:lnTo>
                    <a:pt x="559053" y="571626"/>
                  </a:lnTo>
                  <a:lnTo>
                    <a:pt x="559053" y="558672"/>
                  </a:lnTo>
                  <a:lnTo>
                    <a:pt x="552576" y="558672"/>
                  </a:lnTo>
                  <a:lnTo>
                    <a:pt x="546100" y="565149"/>
                  </a:lnTo>
                  <a:lnTo>
                    <a:pt x="546100" y="590803"/>
                  </a:lnTo>
                  <a:lnTo>
                    <a:pt x="540003" y="603376"/>
                  </a:lnTo>
                  <a:lnTo>
                    <a:pt x="540003" y="622426"/>
                  </a:lnTo>
                  <a:lnTo>
                    <a:pt x="546100" y="634999"/>
                  </a:lnTo>
                  <a:lnTo>
                    <a:pt x="546100" y="647572"/>
                  </a:lnTo>
                  <a:lnTo>
                    <a:pt x="559053" y="660653"/>
                  </a:lnTo>
                  <a:lnTo>
                    <a:pt x="571626" y="666749"/>
                  </a:lnTo>
                  <a:lnTo>
                    <a:pt x="590803" y="673226"/>
                  </a:lnTo>
                  <a:lnTo>
                    <a:pt x="603376" y="679703"/>
                  </a:lnTo>
                  <a:lnTo>
                    <a:pt x="615950" y="673226"/>
                  </a:lnTo>
                </a:path>
                <a:path w="1721484" h="692785">
                  <a:moveTo>
                    <a:pt x="615950" y="634999"/>
                  </a:moveTo>
                  <a:lnTo>
                    <a:pt x="622426" y="634999"/>
                  </a:lnTo>
                  <a:lnTo>
                    <a:pt x="628903" y="634999"/>
                  </a:lnTo>
                  <a:lnTo>
                    <a:pt x="635000" y="634999"/>
                  </a:lnTo>
                  <a:lnTo>
                    <a:pt x="641476" y="628903"/>
                  </a:lnTo>
                  <a:lnTo>
                    <a:pt x="647953" y="628903"/>
                  </a:lnTo>
                  <a:lnTo>
                    <a:pt x="660653" y="628903"/>
                  </a:lnTo>
                  <a:lnTo>
                    <a:pt x="666750" y="622426"/>
                  </a:lnTo>
                  <a:lnTo>
                    <a:pt x="673226" y="622426"/>
                  </a:lnTo>
                  <a:lnTo>
                    <a:pt x="685800" y="615949"/>
                  </a:lnTo>
                  <a:lnTo>
                    <a:pt x="692276" y="615949"/>
                  </a:lnTo>
                </a:path>
                <a:path w="1721484" h="692785">
                  <a:moveTo>
                    <a:pt x="723900" y="546099"/>
                  </a:moveTo>
                  <a:lnTo>
                    <a:pt x="723900" y="558672"/>
                  </a:lnTo>
                  <a:lnTo>
                    <a:pt x="723900" y="546099"/>
                  </a:lnTo>
                  <a:lnTo>
                    <a:pt x="723900" y="571626"/>
                  </a:lnTo>
                  <a:lnTo>
                    <a:pt x="730503" y="590803"/>
                  </a:lnTo>
                  <a:lnTo>
                    <a:pt x="730503" y="603376"/>
                  </a:lnTo>
                  <a:lnTo>
                    <a:pt x="736600" y="622426"/>
                  </a:lnTo>
                  <a:lnTo>
                    <a:pt x="743076" y="628903"/>
                  </a:lnTo>
                  <a:lnTo>
                    <a:pt x="749553" y="641476"/>
                  </a:lnTo>
                  <a:lnTo>
                    <a:pt x="755650" y="641476"/>
                  </a:lnTo>
                  <a:lnTo>
                    <a:pt x="755650" y="647572"/>
                  </a:lnTo>
                </a:path>
                <a:path w="1721484" h="692785">
                  <a:moveTo>
                    <a:pt x="793750" y="546099"/>
                  </a:moveTo>
                  <a:lnTo>
                    <a:pt x="793750" y="540003"/>
                  </a:lnTo>
                  <a:lnTo>
                    <a:pt x="793750" y="533526"/>
                  </a:lnTo>
                  <a:lnTo>
                    <a:pt x="800226" y="527049"/>
                  </a:lnTo>
                  <a:lnTo>
                    <a:pt x="876553" y="527049"/>
                  </a:lnTo>
                  <a:lnTo>
                    <a:pt x="882776" y="540003"/>
                  </a:lnTo>
                  <a:lnTo>
                    <a:pt x="882776" y="546099"/>
                  </a:lnTo>
                  <a:lnTo>
                    <a:pt x="882776" y="552576"/>
                  </a:lnTo>
                  <a:lnTo>
                    <a:pt x="889253" y="571626"/>
                  </a:lnTo>
                  <a:lnTo>
                    <a:pt x="895350" y="577849"/>
                  </a:lnTo>
                  <a:lnTo>
                    <a:pt x="901826" y="603376"/>
                  </a:lnTo>
                  <a:lnTo>
                    <a:pt x="901826" y="609853"/>
                  </a:lnTo>
                  <a:lnTo>
                    <a:pt x="908303" y="615949"/>
                  </a:lnTo>
                  <a:lnTo>
                    <a:pt x="908303" y="622426"/>
                  </a:lnTo>
                  <a:lnTo>
                    <a:pt x="908303" y="628903"/>
                  </a:lnTo>
                  <a:lnTo>
                    <a:pt x="908303" y="634999"/>
                  </a:lnTo>
                  <a:lnTo>
                    <a:pt x="901826" y="641476"/>
                  </a:lnTo>
                  <a:lnTo>
                    <a:pt x="895350" y="641476"/>
                  </a:lnTo>
                  <a:lnTo>
                    <a:pt x="876553" y="641476"/>
                  </a:lnTo>
                  <a:lnTo>
                    <a:pt x="870076" y="634999"/>
                  </a:lnTo>
                  <a:lnTo>
                    <a:pt x="863600" y="634999"/>
                  </a:lnTo>
                  <a:lnTo>
                    <a:pt x="857503" y="628903"/>
                  </a:lnTo>
                  <a:lnTo>
                    <a:pt x="851026" y="6224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896601" y="4085843"/>
              <a:ext cx="107951" cy="11455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176001" y="4092320"/>
              <a:ext cx="114047" cy="15227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321797" y="3901947"/>
              <a:ext cx="273178" cy="13970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8597899" y="3206622"/>
              <a:ext cx="2457450" cy="1174750"/>
            </a:xfrm>
            <a:custGeom>
              <a:avLst/>
              <a:gdLst/>
              <a:ahLst/>
              <a:cxnLst/>
              <a:rect l="l" t="t" r="r" b="b"/>
              <a:pathLst>
                <a:path w="2457450" h="1174750">
                  <a:moveTo>
                    <a:pt x="469773" y="869695"/>
                  </a:moveTo>
                  <a:lnTo>
                    <a:pt x="469773" y="888745"/>
                  </a:lnTo>
                  <a:lnTo>
                    <a:pt x="469773" y="907922"/>
                  </a:lnTo>
                  <a:lnTo>
                    <a:pt x="482726" y="958595"/>
                  </a:lnTo>
                  <a:lnTo>
                    <a:pt x="482726" y="984250"/>
                  </a:lnTo>
                  <a:lnTo>
                    <a:pt x="495300" y="1047622"/>
                  </a:lnTo>
                  <a:lnTo>
                    <a:pt x="495300" y="1073150"/>
                  </a:lnTo>
                  <a:lnTo>
                    <a:pt x="495300" y="1092200"/>
                  </a:lnTo>
                  <a:lnTo>
                    <a:pt x="501776" y="1117345"/>
                  </a:lnTo>
                  <a:lnTo>
                    <a:pt x="501776" y="1123822"/>
                  </a:lnTo>
                  <a:lnTo>
                    <a:pt x="501776" y="1130045"/>
                  </a:lnTo>
                  <a:lnTo>
                    <a:pt x="501776" y="1123822"/>
                  </a:lnTo>
                  <a:lnTo>
                    <a:pt x="501776" y="1098295"/>
                  </a:lnTo>
                  <a:lnTo>
                    <a:pt x="501776" y="1079245"/>
                  </a:lnTo>
                  <a:lnTo>
                    <a:pt x="501776" y="1034922"/>
                  </a:lnTo>
                  <a:lnTo>
                    <a:pt x="508000" y="1009395"/>
                  </a:lnTo>
                  <a:lnTo>
                    <a:pt x="520573" y="965072"/>
                  </a:lnTo>
                  <a:lnTo>
                    <a:pt x="527050" y="946022"/>
                  </a:lnTo>
                  <a:lnTo>
                    <a:pt x="539623" y="920495"/>
                  </a:lnTo>
                  <a:lnTo>
                    <a:pt x="552576" y="914400"/>
                  </a:lnTo>
                  <a:lnTo>
                    <a:pt x="565150" y="914400"/>
                  </a:lnTo>
                  <a:lnTo>
                    <a:pt x="571626" y="914400"/>
                  </a:lnTo>
                  <a:lnTo>
                    <a:pt x="584326" y="939545"/>
                  </a:lnTo>
                  <a:lnTo>
                    <a:pt x="590423" y="952119"/>
                  </a:lnTo>
                  <a:lnTo>
                    <a:pt x="596900" y="990345"/>
                  </a:lnTo>
                  <a:lnTo>
                    <a:pt x="603376" y="1009395"/>
                  </a:lnTo>
                  <a:lnTo>
                    <a:pt x="609473" y="1047622"/>
                  </a:lnTo>
                  <a:lnTo>
                    <a:pt x="609473" y="1060195"/>
                  </a:lnTo>
                  <a:lnTo>
                    <a:pt x="622426" y="1079245"/>
                  </a:lnTo>
                  <a:lnTo>
                    <a:pt x="622426" y="1085722"/>
                  </a:lnTo>
                  <a:lnTo>
                    <a:pt x="628523" y="1092200"/>
                  </a:lnTo>
                </a:path>
                <a:path w="2457450" h="1174750">
                  <a:moveTo>
                    <a:pt x="50800" y="1098295"/>
                  </a:moveTo>
                  <a:lnTo>
                    <a:pt x="57276" y="1130045"/>
                  </a:lnTo>
                  <a:lnTo>
                    <a:pt x="57276" y="1136522"/>
                  </a:lnTo>
                  <a:lnTo>
                    <a:pt x="63373" y="1149095"/>
                  </a:lnTo>
                  <a:lnTo>
                    <a:pt x="63373" y="1155572"/>
                  </a:lnTo>
                  <a:lnTo>
                    <a:pt x="76326" y="1162050"/>
                  </a:lnTo>
                  <a:lnTo>
                    <a:pt x="76326" y="1168145"/>
                  </a:lnTo>
                  <a:lnTo>
                    <a:pt x="88900" y="1174622"/>
                  </a:lnTo>
                  <a:lnTo>
                    <a:pt x="95376" y="1174622"/>
                  </a:lnTo>
                  <a:lnTo>
                    <a:pt x="101473" y="1174622"/>
                  </a:lnTo>
                  <a:lnTo>
                    <a:pt x="107950" y="1174622"/>
                  </a:lnTo>
                  <a:lnTo>
                    <a:pt x="114426" y="1174622"/>
                  </a:lnTo>
                  <a:lnTo>
                    <a:pt x="114426" y="1168145"/>
                  </a:lnTo>
                  <a:lnTo>
                    <a:pt x="120523" y="1162050"/>
                  </a:lnTo>
                  <a:lnTo>
                    <a:pt x="120523" y="1149095"/>
                  </a:lnTo>
                  <a:lnTo>
                    <a:pt x="120523" y="1136522"/>
                  </a:lnTo>
                  <a:lnTo>
                    <a:pt x="114426" y="1110869"/>
                  </a:lnTo>
                  <a:lnTo>
                    <a:pt x="101473" y="1079245"/>
                  </a:lnTo>
                  <a:lnTo>
                    <a:pt x="101473" y="1060195"/>
                  </a:lnTo>
                  <a:lnTo>
                    <a:pt x="95376" y="1034922"/>
                  </a:lnTo>
                  <a:lnTo>
                    <a:pt x="82423" y="990345"/>
                  </a:lnTo>
                  <a:lnTo>
                    <a:pt x="82423" y="958595"/>
                  </a:lnTo>
                  <a:lnTo>
                    <a:pt x="69850" y="895222"/>
                  </a:lnTo>
                  <a:lnTo>
                    <a:pt x="63373" y="863600"/>
                  </a:lnTo>
                  <a:lnTo>
                    <a:pt x="57276" y="825500"/>
                  </a:lnTo>
                  <a:lnTo>
                    <a:pt x="50800" y="787272"/>
                  </a:lnTo>
                  <a:lnTo>
                    <a:pt x="44576" y="749172"/>
                  </a:lnTo>
                  <a:lnTo>
                    <a:pt x="38100" y="704850"/>
                  </a:lnTo>
                  <a:lnTo>
                    <a:pt x="31623" y="666622"/>
                  </a:lnTo>
                  <a:lnTo>
                    <a:pt x="25526" y="635000"/>
                  </a:lnTo>
                  <a:lnTo>
                    <a:pt x="12573" y="571245"/>
                  </a:lnTo>
                  <a:lnTo>
                    <a:pt x="6476" y="546100"/>
                  </a:lnTo>
                  <a:lnTo>
                    <a:pt x="6476" y="520572"/>
                  </a:lnTo>
                  <a:lnTo>
                    <a:pt x="0" y="488822"/>
                  </a:lnTo>
                  <a:lnTo>
                    <a:pt x="0" y="463295"/>
                  </a:lnTo>
                  <a:lnTo>
                    <a:pt x="0" y="412495"/>
                  </a:lnTo>
                  <a:lnTo>
                    <a:pt x="0" y="387350"/>
                  </a:lnTo>
                  <a:lnTo>
                    <a:pt x="0" y="330073"/>
                  </a:lnTo>
                  <a:lnTo>
                    <a:pt x="0" y="304546"/>
                  </a:lnTo>
                  <a:lnTo>
                    <a:pt x="6476" y="260223"/>
                  </a:lnTo>
                  <a:lnTo>
                    <a:pt x="6476" y="241173"/>
                  </a:lnTo>
                  <a:lnTo>
                    <a:pt x="12573" y="202946"/>
                  </a:lnTo>
                  <a:lnTo>
                    <a:pt x="19050" y="190373"/>
                  </a:lnTo>
                  <a:lnTo>
                    <a:pt x="31623" y="158750"/>
                  </a:lnTo>
                  <a:lnTo>
                    <a:pt x="38100" y="152273"/>
                  </a:lnTo>
                  <a:lnTo>
                    <a:pt x="63373" y="133223"/>
                  </a:lnTo>
                  <a:lnTo>
                    <a:pt x="76326" y="133223"/>
                  </a:lnTo>
                  <a:lnTo>
                    <a:pt x="107950" y="126618"/>
                  </a:lnTo>
                  <a:lnTo>
                    <a:pt x="127126" y="126618"/>
                  </a:lnTo>
                  <a:lnTo>
                    <a:pt x="171323" y="120523"/>
                  </a:lnTo>
                  <a:lnTo>
                    <a:pt x="196850" y="120523"/>
                  </a:lnTo>
                  <a:lnTo>
                    <a:pt x="228600" y="114046"/>
                  </a:lnTo>
                  <a:lnTo>
                    <a:pt x="260223" y="107950"/>
                  </a:lnTo>
                  <a:lnTo>
                    <a:pt x="291973" y="101473"/>
                  </a:lnTo>
                  <a:lnTo>
                    <a:pt x="330073" y="101473"/>
                  </a:lnTo>
                  <a:lnTo>
                    <a:pt x="368300" y="94996"/>
                  </a:lnTo>
                  <a:lnTo>
                    <a:pt x="412876" y="88900"/>
                  </a:lnTo>
                  <a:lnTo>
                    <a:pt x="495300" y="82423"/>
                  </a:lnTo>
                  <a:lnTo>
                    <a:pt x="546100" y="75946"/>
                  </a:lnTo>
                  <a:lnTo>
                    <a:pt x="596900" y="75946"/>
                  </a:lnTo>
                  <a:lnTo>
                    <a:pt x="704850" y="63373"/>
                  </a:lnTo>
                  <a:lnTo>
                    <a:pt x="762126" y="63373"/>
                  </a:lnTo>
                  <a:lnTo>
                    <a:pt x="876173" y="56896"/>
                  </a:lnTo>
                  <a:lnTo>
                    <a:pt x="939926" y="50673"/>
                  </a:lnTo>
                  <a:lnTo>
                    <a:pt x="996823" y="44196"/>
                  </a:lnTo>
                  <a:lnTo>
                    <a:pt x="1130427" y="37718"/>
                  </a:lnTo>
                  <a:lnTo>
                    <a:pt x="1193800" y="31623"/>
                  </a:lnTo>
                  <a:lnTo>
                    <a:pt x="1257427" y="31623"/>
                  </a:lnTo>
                  <a:lnTo>
                    <a:pt x="1327277" y="25146"/>
                  </a:lnTo>
                  <a:lnTo>
                    <a:pt x="1460500" y="19050"/>
                  </a:lnTo>
                  <a:lnTo>
                    <a:pt x="1523873" y="19050"/>
                  </a:lnTo>
                  <a:lnTo>
                    <a:pt x="1651000" y="19050"/>
                  </a:lnTo>
                  <a:lnTo>
                    <a:pt x="1968500" y="19050"/>
                  </a:lnTo>
                  <a:lnTo>
                    <a:pt x="2019173" y="12573"/>
                  </a:lnTo>
                  <a:lnTo>
                    <a:pt x="2114677" y="12573"/>
                  </a:lnTo>
                  <a:lnTo>
                    <a:pt x="2152777" y="6096"/>
                  </a:lnTo>
                  <a:lnTo>
                    <a:pt x="2197100" y="6096"/>
                  </a:lnTo>
                  <a:lnTo>
                    <a:pt x="2266950" y="6096"/>
                  </a:lnTo>
                  <a:lnTo>
                    <a:pt x="2317623" y="0"/>
                  </a:lnTo>
                  <a:lnTo>
                    <a:pt x="2343277" y="0"/>
                  </a:lnTo>
                  <a:lnTo>
                    <a:pt x="2355850" y="0"/>
                  </a:lnTo>
                  <a:lnTo>
                    <a:pt x="2387473" y="0"/>
                  </a:lnTo>
                  <a:lnTo>
                    <a:pt x="2400427" y="0"/>
                  </a:lnTo>
                  <a:lnTo>
                    <a:pt x="2400427" y="6096"/>
                  </a:lnTo>
                  <a:lnTo>
                    <a:pt x="2406523" y="6096"/>
                  </a:lnTo>
                  <a:lnTo>
                    <a:pt x="2406523" y="12573"/>
                  </a:lnTo>
                  <a:lnTo>
                    <a:pt x="2406523" y="19050"/>
                  </a:lnTo>
                  <a:lnTo>
                    <a:pt x="2406523" y="25146"/>
                  </a:lnTo>
                  <a:lnTo>
                    <a:pt x="2406523" y="31623"/>
                  </a:lnTo>
                  <a:lnTo>
                    <a:pt x="2413127" y="37718"/>
                  </a:lnTo>
                  <a:lnTo>
                    <a:pt x="2413127" y="69850"/>
                  </a:lnTo>
                  <a:lnTo>
                    <a:pt x="2419223" y="82423"/>
                  </a:lnTo>
                  <a:lnTo>
                    <a:pt x="2425700" y="120523"/>
                  </a:lnTo>
                  <a:lnTo>
                    <a:pt x="2432177" y="133223"/>
                  </a:lnTo>
                  <a:lnTo>
                    <a:pt x="2451227" y="164846"/>
                  </a:lnTo>
                  <a:lnTo>
                    <a:pt x="2457323" y="1778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31097" y="4327143"/>
              <a:ext cx="216028" cy="76201"/>
            </a:xfrm>
            <a:prstGeom prst="rect">
              <a:avLst/>
            </a:prstGeom>
          </p:spPr>
        </p:pic>
      </p:grpSp>
      <p:sp>
        <p:nvSpPr>
          <p:cNvPr id="141" name="object 141"/>
          <p:cNvSpPr/>
          <p:nvPr/>
        </p:nvSpPr>
        <p:spPr>
          <a:xfrm>
            <a:off x="9759950" y="4743069"/>
            <a:ext cx="254635" cy="343535"/>
          </a:xfrm>
          <a:custGeom>
            <a:avLst/>
            <a:gdLst/>
            <a:ahLst/>
            <a:cxnLst/>
            <a:rect l="l" t="t" r="r" b="b"/>
            <a:pathLst>
              <a:path w="254634" h="343535">
                <a:moveTo>
                  <a:pt x="120650" y="0"/>
                </a:moveTo>
                <a:lnTo>
                  <a:pt x="127126" y="19049"/>
                </a:lnTo>
                <a:lnTo>
                  <a:pt x="127126" y="31622"/>
                </a:lnTo>
                <a:lnTo>
                  <a:pt x="139700" y="82803"/>
                </a:lnTo>
                <a:lnTo>
                  <a:pt x="139700" y="107949"/>
                </a:lnTo>
                <a:lnTo>
                  <a:pt x="146176" y="139699"/>
                </a:lnTo>
                <a:lnTo>
                  <a:pt x="158750" y="196976"/>
                </a:lnTo>
                <a:lnTo>
                  <a:pt x="158750" y="228599"/>
                </a:lnTo>
                <a:lnTo>
                  <a:pt x="171323" y="273176"/>
                </a:lnTo>
                <a:lnTo>
                  <a:pt x="171323" y="292353"/>
                </a:lnTo>
                <a:lnTo>
                  <a:pt x="177800" y="323976"/>
                </a:lnTo>
                <a:lnTo>
                  <a:pt x="184276" y="330072"/>
                </a:lnTo>
                <a:lnTo>
                  <a:pt x="184276" y="343026"/>
                </a:lnTo>
                <a:lnTo>
                  <a:pt x="177800" y="343026"/>
                </a:lnTo>
              </a:path>
              <a:path w="254634" h="343535">
                <a:moveTo>
                  <a:pt x="6476" y="235076"/>
                </a:moveTo>
                <a:lnTo>
                  <a:pt x="0" y="235076"/>
                </a:lnTo>
                <a:lnTo>
                  <a:pt x="6476" y="235076"/>
                </a:lnTo>
                <a:lnTo>
                  <a:pt x="12573" y="228599"/>
                </a:lnTo>
                <a:lnTo>
                  <a:pt x="19050" y="222503"/>
                </a:lnTo>
                <a:lnTo>
                  <a:pt x="25526" y="209549"/>
                </a:lnTo>
                <a:lnTo>
                  <a:pt x="31750" y="196976"/>
                </a:lnTo>
                <a:lnTo>
                  <a:pt x="38226" y="184276"/>
                </a:lnTo>
                <a:lnTo>
                  <a:pt x="50800" y="165226"/>
                </a:lnTo>
                <a:lnTo>
                  <a:pt x="63373" y="133603"/>
                </a:lnTo>
                <a:lnTo>
                  <a:pt x="69850" y="114426"/>
                </a:lnTo>
                <a:lnTo>
                  <a:pt x="76326" y="95376"/>
                </a:lnTo>
                <a:lnTo>
                  <a:pt x="82423" y="76326"/>
                </a:lnTo>
                <a:lnTo>
                  <a:pt x="82423" y="63753"/>
                </a:lnTo>
                <a:lnTo>
                  <a:pt x="95376" y="38099"/>
                </a:lnTo>
                <a:lnTo>
                  <a:pt x="95376" y="31622"/>
                </a:lnTo>
                <a:lnTo>
                  <a:pt x="101473" y="31622"/>
                </a:lnTo>
                <a:lnTo>
                  <a:pt x="108076" y="31622"/>
                </a:lnTo>
                <a:lnTo>
                  <a:pt x="120650" y="38099"/>
                </a:lnTo>
                <a:lnTo>
                  <a:pt x="133223" y="38099"/>
                </a:lnTo>
                <a:lnTo>
                  <a:pt x="158750" y="50799"/>
                </a:lnTo>
                <a:lnTo>
                  <a:pt x="177800" y="57276"/>
                </a:lnTo>
                <a:lnTo>
                  <a:pt x="190500" y="63753"/>
                </a:lnTo>
                <a:lnTo>
                  <a:pt x="209550" y="69849"/>
                </a:lnTo>
                <a:lnTo>
                  <a:pt x="241173" y="82803"/>
                </a:lnTo>
                <a:lnTo>
                  <a:pt x="254126" y="82803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1377" y="3655314"/>
            <a:ext cx="709930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1664" marR="5080" indent="-187960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latin typeface="Calibri"/>
                <a:cs typeface="Calibri"/>
              </a:rPr>
              <a:t>Numerical</a:t>
            </a:r>
            <a:r>
              <a:rPr sz="5400" dirty="0">
                <a:latin typeface="Calibri"/>
                <a:cs typeface="Calibri"/>
              </a:rPr>
              <a:t> </a:t>
            </a:r>
            <a:r>
              <a:rPr sz="5400" spc="-25" dirty="0">
                <a:latin typeface="Calibri"/>
                <a:cs typeface="Calibri"/>
              </a:rPr>
              <a:t>approximation </a:t>
            </a:r>
            <a:r>
              <a:rPr sz="5400" spc="-1205" dirty="0">
                <a:latin typeface="Calibri"/>
                <a:cs typeface="Calibri"/>
              </a:rPr>
              <a:t> </a:t>
            </a:r>
            <a:r>
              <a:rPr sz="5400" spc="-5" dirty="0">
                <a:latin typeface="Calibri"/>
                <a:cs typeface="Calibri"/>
              </a:rPr>
              <a:t>of</a:t>
            </a:r>
            <a:r>
              <a:rPr sz="5400" spc="-10" dirty="0">
                <a:latin typeface="Calibri"/>
                <a:cs typeface="Calibri"/>
              </a:rPr>
              <a:t> </a:t>
            </a:r>
            <a:r>
              <a:rPr sz="5400" spc="-20" dirty="0">
                <a:latin typeface="Calibri"/>
                <a:cs typeface="Calibri"/>
              </a:rPr>
              <a:t>gradients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16246" y="3411473"/>
            <a:ext cx="6908800" cy="17780"/>
          </a:xfrm>
          <a:custGeom>
            <a:avLst/>
            <a:gdLst/>
            <a:ahLst/>
            <a:cxnLst/>
            <a:rect l="l" t="t" r="r" b="b"/>
            <a:pathLst>
              <a:path w="6908800" h="17779">
                <a:moveTo>
                  <a:pt x="0" y="0"/>
                </a:moveTo>
                <a:lnTo>
                  <a:pt x="6908292" y="17779"/>
                </a:lnTo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73" y="1644395"/>
            <a:ext cx="3316778" cy="31800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21435" y="4917135"/>
            <a:ext cx="25196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 Light"/>
                <a:cs typeface="Calibri Light"/>
              </a:rPr>
              <a:t>deep</a:t>
            </a:r>
            <a:r>
              <a:rPr sz="3200" dirty="0">
                <a:latin typeface="Calibri Light"/>
                <a:cs typeface="Calibri Light"/>
              </a:rPr>
              <a:t>l</a:t>
            </a:r>
            <a:r>
              <a:rPr sz="3200" spc="-35" dirty="0">
                <a:latin typeface="Calibri Light"/>
                <a:cs typeface="Calibri Light"/>
              </a:rPr>
              <a:t>ea</a:t>
            </a:r>
            <a:r>
              <a:rPr sz="3200" spc="-25" dirty="0">
                <a:latin typeface="Calibri Light"/>
                <a:cs typeface="Calibri Light"/>
              </a:rPr>
              <a:t>rn</a:t>
            </a:r>
            <a:r>
              <a:rPr sz="3200" spc="-15" dirty="0">
                <a:latin typeface="Calibri Light"/>
                <a:cs typeface="Calibri Light"/>
              </a:rPr>
              <a:t>i</a:t>
            </a:r>
            <a:r>
              <a:rPr sz="3200" spc="-35" dirty="0">
                <a:latin typeface="Calibri Light"/>
                <a:cs typeface="Calibri Light"/>
              </a:rPr>
              <a:t>n</a:t>
            </a:r>
            <a:r>
              <a:rPr sz="3200" spc="-30" dirty="0">
                <a:latin typeface="Calibri Light"/>
                <a:cs typeface="Calibri Light"/>
              </a:rPr>
              <a:t>g</a:t>
            </a:r>
            <a:r>
              <a:rPr sz="3200" dirty="0">
                <a:latin typeface="Calibri Light"/>
                <a:cs typeface="Calibri Light"/>
              </a:rPr>
              <a:t>.</a:t>
            </a:r>
            <a:r>
              <a:rPr sz="3200" spc="-40" dirty="0">
                <a:latin typeface="Calibri Light"/>
                <a:cs typeface="Calibri Light"/>
              </a:rPr>
              <a:t>a</a:t>
            </a:r>
            <a:r>
              <a:rPr sz="3200" dirty="0">
                <a:latin typeface="Calibri Light"/>
                <a:cs typeface="Calibri Light"/>
              </a:rPr>
              <a:t>i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761865" marR="5080" indent="96901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Setting </a:t>
            </a:r>
            <a:r>
              <a:rPr dirty="0"/>
              <a:t>up </a:t>
            </a:r>
            <a:r>
              <a:rPr spc="-30" dirty="0"/>
              <a:t>your </a:t>
            </a:r>
            <a:r>
              <a:rPr spc="-25" dirty="0"/>
              <a:t> </a:t>
            </a:r>
            <a:r>
              <a:rPr spc="-20" dirty="0"/>
              <a:t>optimization</a:t>
            </a:r>
            <a:r>
              <a:rPr spc="-50" dirty="0"/>
              <a:t> </a:t>
            </a:r>
            <a:r>
              <a:rPr spc="-25" dirty="0"/>
              <a:t>problem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99212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70" dirty="0">
                <a:latin typeface="Calibri"/>
                <a:cs typeface="Calibri"/>
              </a:rPr>
              <a:t>Checking</a:t>
            </a:r>
            <a:r>
              <a:rPr sz="4400" spc="185" dirty="0">
                <a:latin typeface="Calibri"/>
                <a:cs typeface="Calibri"/>
              </a:rPr>
              <a:t> </a:t>
            </a:r>
            <a:r>
              <a:rPr sz="4400" spc="254" dirty="0">
                <a:latin typeface="Calibri"/>
                <a:cs typeface="Calibri"/>
              </a:rPr>
              <a:t>your</a:t>
            </a:r>
            <a:r>
              <a:rPr sz="4400" spc="195" dirty="0">
                <a:latin typeface="Calibri"/>
                <a:cs typeface="Calibri"/>
              </a:rPr>
              <a:t> </a:t>
            </a:r>
            <a:r>
              <a:rPr sz="4400" spc="270" dirty="0">
                <a:latin typeface="Calibri"/>
                <a:cs typeface="Calibri"/>
              </a:rPr>
              <a:t>derivative</a:t>
            </a:r>
            <a:r>
              <a:rPr sz="4400" spc="185" dirty="0">
                <a:latin typeface="Calibri"/>
                <a:cs typeface="Calibri"/>
              </a:rPr>
              <a:t> </a:t>
            </a:r>
            <a:r>
              <a:rPr sz="4400" spc="220" dirty="0">
                <a:latin typeface="Calibri"/>
                <a:cs typeface="Calibri"/>
              </a:rPr>
              <a:t>computation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0455" y="3262884"/>
            <a:ext cx="4025265" cy="2776220"/>
            <a:chOff x="600455" y="3262884"/>
            <a:chExt cx="4025265" cy="2776220"/>
          </a:xfrm>
        </p:grpSpPr>
        <p:sp>
          <p:nvSpPr>
            <p:cNvPr id="4" name="object 4"/>
            <p:cNvSpPr/>
            <p:nvPr/>
          </p:nvSpPr>
          <p:spPr>
            <a:xfrm>
              <a:off x="600456" y="3262883"/>
              <a:ext cx="3260090" cy="2776220"/>
            </a:xfrm>
            <a:custGeom>
              <a:avLst/>
              <a:gdLst/>
              <a:ahLst/>
              <a:cxnLst/>
              <a:rect l="l" t="t" r="r" b="b"/>
              <a:pathLst>
                <a:path w="3260090" h="2776220">
                  <a:moveTo>
                    <a:pt x="3260090" y="2497836"/>
                  </a:moveTo>
                  <a:lnTo>
                    <a:pt x="3247390" y="2491486"/>
                  </a:lnTo>
                  <a:lnTo>
                    <a:pt x="3133090" y="2434336"/>
                  </a:lnTo>
                  <a:lnTo>
                    <a:pt x="3133090" y="2491498"/>
                  </a:lnTo>
                  <a:lnTo>
                    <a:pt x="378206" y="2491498"/>
                  </a:lnTo>
                  <a:lnTo>
                    <a:pt x="378206" y="127000"/>
                  </a:lnTo>
                  <a:lnTo>
                    <a:pt x="435356" y="127000"/>
                  </a:lnTo>
                  <a:lnTo>
                    <a:pt x="429006" y="114300"/>
                  </a:lnTo>
                  <a:lnTo>
                    <a:pt x="371856" y="0"/>
                  </a:lnTo>
                  <a:lnTo>
                    <a:pt x="308356" y="127000"/>
                  </a:lnTo>
                  <a:lnTo>
                    <a:pt x="365506" y="127000"/>
                  </a:lnTo>
                  <a:lnTo>
                    <a:pt x="365506" y="2491498"/>
                  </a:lnTo>
                  <a:lnTo>
                    <a:pt x="0" y="2491498"/>
                  </a:lnTo>
                  <a:lnTo>
                    <a:pt x="0" y="2504198"/>
                  </a:lnTo>
                  <a:lnTo>
                    <a:pt x="365506" y="2504198"/>
                  </a:lnTo>
                  <a:lnTo>
                    <a:pt x="365506" y="2775877"/>
                  </a:lnTo>
                  <a:lnTo>
                    <a:pt x="378206" y="2775877"/>
                  </a:lnTo>
                  <a:lnTo>
                    <a:pt x="378206" y="2504198"/>
                  </a:lnTo>
                  <a:lnTo>
                    <a:pt x="3133090" y="2504198"/>
                  </a:lnTo>
                  <a:lnTo>
                    <a:pt x="3133090" y="2561336"/>
                  </a:lnTo>
                  <a:lnTo>
                    <a:pt x="3260090" y="24978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958" y="3385566"/>
              <a:ext cx="3733509" cy="248523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50285" y="3278885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𝑓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25118" y="1187450"/>
            <a:ext cx="146685" cy="425450"/>
          </a:xfrm>
          <a:custGeom>
            <a:avLst/>
            <a:gdLst/>
            <a:ahLst/>
            <a:cxnLst/>
            <a:rect l="l" t="t" r="r" b="b"/>
            <a:pathLst>
              <a:path w="146684" h="425450">
                <a:moveTo>
                  <a:pt x="139623" y="25526"/>
                </a:moveTo>
                <a:lnTo>
                  <a:pt x="120573" y="6476"/>
                </a:lnTo>
                <a:lnTo>
                  <a:pt x="139623" y="25526"/>
                </a:lnTo>
                <a:lnTo>
                  <a:pt x="108000" y="0"/>
                </a:lnTo>
                <a:lnTo>
                  <a:pt x="101904" y="0"/>
                </a:lnTo>
                <a:lnTo>
                  <a:pt x="88950" y="0"/>
                </a:lnTo>
                <a:lnTo>
                  <a:pt x="82854" y="6476"/>
                </a:lnTo>
                <a:lnTo>
                  <a:pt x="76377" y="19050"/>
                </a:lnTo>
                <a:lnTo>
                  <a:pt x="69900" y="38100"/>
                </a:lnTo>
                <a:lnTo>
                  <a:pt x="63677" y="70103"/>
                </a:lnTo>
                <a:lnTo>
                  <a:pt x="57200" y="101853"/>
                </a:lnTo>
                <a:lnTo>
                  <a:pt x="57200" y="184276"/>
                </a:lnTo>
                <a:lnTo>
                  <a:pt x="57200" y="222376"/>
                </a:lnTo>
                <a:lnTo>
                  <a:pt x="69900" y="292226"/>
                </a:lnTo>
                <a:lnTo>
                  <a:pt x="76377" y="323976"/>
                </a:lnTo>
                <a:lnTo>
                  <a:pt x="101904" y="368553"/>
                </a:lnTo>
                <a:lnTo>
                  <a:pt x="108000" y="387350"/>
                </a:lnTo>
                <a:lnTo>
                  <a:pt x="133527" y="412876"/>
                </a:lnTo>
                <a:lnTo>
                  <a:pt x="139623" y="419353"/>
                </a:lnTo>
                <a:lnTo>
                  <a:pt x="146100" y="425450"/>
                </a:lnTo>
              </a:path>
              <a:path w="146684" h="425450">
                <a:moveTo>
                  <a:pt x="0" y="374650"/>
                </a:moveTo>
                <a:lnTo>
                  <a:pt x="25565" y="368553"/>
                </a:lnTo>
                <a:lnTo>
                  <a:pt x="38163" y="362076"/>
                </a:lnTo>
                <a:lnTo>
                  <a:pt x="57200" y="355600"/>
                </a:lnTo>
                <a:lnTo>
                  <a:pt x="69900" y="349503"/>
                </a:lnTo>
                <a:lnTo>
                  <a:pt x="88950" y="349503"/>
                </a:lnTo>
                <a:lnTo>
                  <a:pt x="120573" y="3365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450720" y="1254251"/>
            <a:ext cx="495300" cy="362585"/>
            <a:chOff x="1450720" y="1254251"/>
            <a:chExt cx="495300" cy="362585"/>
          </a:xfrm>
        </p:grpSpPr>
        <p:sp>
          <p:nvSpPr>
            <p:cNvPr id="9" name="object 9"/>
            <p:cNvSpPr/>
            <p:nvPr/>
          </p:nvSpPr>
          <p:spPr>
            <a:xfrm>
              <a:off x="1460245" y="1263776"/>
              <a:ext cx="146685" cy="343535"/>
            </a:xfrm>
            <a:custGeom>
              <a:avLst/>
              <a:gdLst/>
              <a:ahLst/>
              <a:cxnLst/>
              <a:rect l="l" t="t" r="r" b="b"/>
              <a:pathLst>
                <a:path w="146684" h="343534">
                  <a:moveTo>
                    <a:pt x="50672" y="6476"/>
                  </a:moveTo>
                  <a:lnTo>
                    <a:pt x="38100" y="0"/>
                  </a:lnTo>
                  <a:lnTo>
                    <a:pt x="31622" y="12573"/>
                  </a:lnTo>
                  <a:lnTo>
                    <a:pt x="25526" y="25526"/>
                  </a:lnTo>
                  <a:lnTo>
                    <a:pt x="12572" y="38100"/>
                  </a:lnTo>
                  <a:lnTo>
                    <a:pt x="6476" y="63626"/>
                  </a:lnTo>
                  <a:lnTo>
                    <a:pt x="0" y="120523"/>
                  </a:lnTo>
                  <a:lnTo>
                    <a:pt x="0" y="158750"/>
                  </a:lnTo>
                  <a:lnTo>
                    <a:pt x="6476" y="215900"/>
                  </a:lnTo>
                  <a:lnTo>
                    <a:pt x="31622" y="292226"/>
                  </a:lnTo>
                  <a:lnTo>
                    <a:pt x="69850" y="330073"/>
                  </a:lnTo>
                  <a:lnTo>
                    <a:pt x="114045" y="343026"/>
                  </a:lnTo>
                  <a:lnTo>
                    <a:pt x="133095" y="343026"/>
                  </a:lnTo>
                  <a:lnTo>
                    <a:pt x="146176" y="3365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5947" y="1374774"/>
              <a:ext cx="228601" cy="22860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90318" y="1276349"/>
              <a:ext cx="146685" cy="324485"/>
            </a:xfrm>
            <a:custGeom>
              <a:avLst/>
              <a:gdLst/>
              <a:ahLst/>
              <a:cxnLst/>
              <a:rect l="l" t="t" r="r" b="b"/>
              <a:pathLst>
                <a:path w="146685" h="324484">
                  <a:moveTo>
                    <a:pt x="0" y="0"/>
                  </a:moveTo>
                  <a:lnTo>
                    <a:pt x="19050" y="6476"/>
                  </a:lnTo>
                  <a:lnTo>
                    <a:pt x="0" y="0"/>
                  </a:lnTo>
                  <a:lnTo>
                    <a:pt x="31623" y="19050"/>
                  </a:lnTo>
                  <a:lnTo>
                    <a:pt x="44704" y="25526"/>
                  </a:lnTo>
                  <a:lnTo>
                    <a:pt x="82423" y="51053"/>
                  </a:lnTo>
                  <a:lnTo>
                    <a:pt x="101473" y="63626"/>
                  </a:lnTo>
                  <a:lnTo>
                    <a:pt x="114426" y="82803"/>
                  </a:lnTo>
                  <a:lnTo>
                    <a:pt x="139700" y="120903"/>
                  </a:lnTo>
                  <a:lnTo>
                    <a:pt x="146176" y="146176"/>
                  </a:lnTo>
                  <a:lnTo>
                    <a:pt x="146176" y="171703"/>
                  </a:lnTo>
                  <a:lnTo>
                    <a:pt x="146176" y="196850"/>
                  </a:lnTo>
                  <a:lnTo>
                    <a:pt x="146176" y="222503"/>
                  </a:lnTo>
                  <a:lnTo>
                    <a:pt x="133604" y="260603"/>
                  </a:lnTo>
                  <a:lnTo>
                    <a:pt x="120650" y="279653"/>
                  </a:lnTo>
                  <a:lnTo>
                    <a:pt x="107950" y="311403"/>
                  </a:lnTo>
                  <a:lnTo>
                    <a:pt x="101473" y="317500"/>
                  </a:lnTo>
                  <a:lnTo>
                    <a:pt x="95376" y="3239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088769" y="1384300"/>
            <a:ext cx="95885" cy="88900"/>
          </a:xfrm>
          <a:custGeom>
            <a:avLst/>
            <a:gdLst/>
            <a:ahLst/>
            <a:cxnLst/>
            <a:rect l="l" t="t" r="r" b="b"/>
            <a:pathLst>
              <a:path w="95885" h="88900">
                <a:moveTo>
                  <a:pt x="0" y="12953"/>
                </a:moveTo>
                <a:lnTo>
                  <a:pt x="6476" y="12953"/>
                </a:lnTo>
                <a:lnTo>
                  <a:pt x="12573" y="12953"/>
                </a:lnTo>
                <a:lnTo>
                  <a:pt x="31623" y="6476"/>
                </a:lnTo>
                <a:lnTo>
                  <a:pt x="38100" y="6476"/>
                </a:lnTo>
                <a:lnTo>
                  <a:pt x="57276" y="0"/>
                </a:lnTo>
                <a:lnTo>
                  <a:pt x="63754" y="0"/>
                </a:lnTo>
              </a:path>
              <a:path w="95885" h="88900">
                <a:moveTo>
                  <a:pt x="19050" y="82803"/>
                </a:moveTo>
                <a:lnTo>
                  <a:pt x="38100" y="88900"/>
                </a:lnTo>
                <a:lnTo>
                  <a:pt x="19050" y="82803"/>
                </a:lnTo>
                <a:lnTo>
                  <a:pt x="50800" y="82803"/>
                </a:lnTo>
                <a:lnTo>
                  <a:pt x="63754" y="76326"/>
                </a:lnTo>
                <a:lnTo>
                  <a:pt x="82804" y="69850"/>
                </a:lnTo>
                <a:lnTo>
                  <a:pt x="88900" y="69850"/>
                </a:lnTo>
                <a:lnTo>
                  <a:pt x="95376" y="6375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1795" y="1232027"/>
            <a:ext cx="279400" cy="305435"/>
          </a:xfrm>
          <a:custGeom>
            <a:avLst/>
            <a:gdLst/>
            <a:ahLst/>
            <a:cxnLst/>
            <a:rect l="l" t="t" r="r" b="b"/>
            <a:pathLst>
              <a:path w="279400" h="305434">
                <a:moveTo>
                  <a:pt x="89027" y="50800"/>
                </a:moveTo>
                <a:lnTo>
                  <a:pt x="89027" y="44323"/>
                </a:lnTo>
                <a:lnTo>
                  <a:pt x="89027" y="50800"/>
                </a:lnTo>
                <a:lnTo>
                  <a:pt x="89027" y="38226"/>
                </a:lnTo>
                <a:lnTo>
                  <a:pt x="95123" y="25526"/>
                </a:lnTo>
                <a:lnTo>
                  <a:pt x="89027" y="19050"/>
                </a:lnTo>
                <a:lnTo>
                  <a:pt x="82423" y="6476"/>
                </a:lnTo>
                <a:lnTo>
                  <a:pt x="75946" y="6476"/>
                </a:lnTo>
                <a:lnTo>
                  <a:pt x="69850" y="0"/>
                </a:lnTo>
                <a:lnTo>
                  <a:pt x="56896" y="0"/>
                </a:lnTo>
                <a:lnTo>
                  <a:pt x="50800" y="6476"/>
                </a:lnTo>
                <a:lnTo>
                  <a:pt x="25273" y="25526"/>
                </a:lnTo>
                <a:lnTo>
                  <a:pt x="19177" y="44323"/>
                </a:lnTo>
                <a:lnTo>
                  <a:pt x="0" y="88900"/>
                </a:lnTo>
                <a:lnTo>
                  <a:pt x="0" y="107950"/>
                </a:lnTo>
                <a:lnTo>
                  <a:pt x="6223" y="158750"/>
                </a:lnTo>
                <a:lnTo>
                  <a:pt x="12700" y="184023"/>
                </a:lnTo>
                <a:lnTo>
                  <a:pt x="19177" y="209550"/>
                </a:lnTo>
                <a:lnTo>
                  <a:pt x="44323" y="254126"/>
                </a:lnTo>
                <a:lnTo>
                  <a:pt x="82423" y="285876"/>
                </a:lnTo>
                <a:lnTo>
                  <a:pt x="145796" y="304926"/>
                </a:lnTo>
                <a:lnTo>
                  <a:pt x="171450" y="304926"/>
                </a:lnTo>
                <a:lnTo>
                  <a:pt x="215646" y="285876"/>
                </a:lnTo>
                <a:lnTo>
                  <a:pt x="234823" y="279400"/>
                </a:lnTo>
                <a:lnTo>
                  <a:pt x="253873" y="260350"/>
                </a:lnTo>
                <a:lnTo>
                  <a:pt x="272923" y="228600"/>
                </a:lnTo>
                <a:lnTo>
                  <a:pt x="279400" y="196976"/>
                </a:lnTo>
                <a:lnTo>
                  <a:pt x="279400" y="177800"/>
                </a:lnTo>
                <a:lnTo>
                  <a:pt x="266827" y="139700"/>
                </a:lnTo>
                <a:lnTo>
                  <a:pt x="260350" y="127126"/>
                </a:lnTo>
                <a:lnTo>
                  <a:pt x="228600" y="95376"/>
                </a:lnTo>
                <a:lnTo>
                  <a:pt x="209550" y="76326"/>
                </a:lnTo>
                <a:lnTo>
                  <a:pt x="164973" y="57276"/>
                </a:lnTo>
                <a:lnTo>
                  <a:pt x="139700" y="50800"/>
                </a:lnTo>
                <a:lnTo>
                  <a:pt x="95123" y="50800"/>
                </a:lnTo>
                <a:lnTo>
                  <a:pt x="75946" y="50800"/>
                </a:lnTo>
                <a:lnTo>
                  <a:pt x="44323" y="69850"/>
                </a:lnTo>
                <a:lnTo>
                  <a:pt x="31750" y="76326"/>
                </a:lnTo>
                <a:lnTo>
                  <a:pt x="19177" y="101473"/>
                </a:lnTo>
                <a:lnTo>
                  <a:pt x="19177" y="114173"/>
                </a:lnTo>
                <a:lnTo>
                  <a:pt x="31750" y="139700"/>
                </a:lnTo>
                <a:lnTo>
                  <a:pt x="44323" y="146176"/>
                </a:lnTo>
                <a:lnTo>
                  <a:pt x="56896" y="158750"/>
                </a:lnTo>
                <a:lnTo>
                  <a:pt x="69850" y="165226"/>
                </a:lnTo>
                <a:lnTo>
                  <a:pt x="89027" y="165226"/>
                </a:lnTo>
                <a:lnTo>
                  <a:pt x="120650" y="171323"/>
                </a:lnTo>
                <a:lnTo>
                  <a:pt x="139700" y="171323"/>
                </a:lnTo>
                <a:lnTo>
                  <a:pt x="177927" y="171323"/>
                </a:lnTo>
                <a:lnTo>
                  <a:pt x="190500" y="165226"/>
                </a:lnTo>
                <a:lnTo>
                  <a:pt x="215646" y="158750"/>
                </a:lnTo>
                <a:lnTo>
                  <a:pt x="222123" y="158750"/>
                </a:lnTo>
                <a:lnTo>
                  <a:pt x="228600" y="1522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71520" y="1133601"/>
            <a:ext cx="107951" cy="158751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377822" y="1956054"/>
            <a:ext cx="285750" cy="273050"/>
          </a:xfrm>
          <a:custGeom>
            <a:avLst/>
            <a:gdLst/>
            <a:ahLst/>
            <a:cxnLst/>
            <a:rect l="l" t="t" r="r" b="b"/>
            <a:pathLst>
              <a:path w="285750" h="273050">
                <a:moveTo>
                  <a:pt x="120523" y="25146"/>
                </a:moveTo>
                <a:lnTo>
                  <a:pt x="107950" y="12573"/>
                </a:lnTo>
                <a:lnTo>
                  <a:pt x="120523" y="25146"/>
                </a:lnTo>
                <a:lnTo>
                  <a:pt x="94996" y="6096"/>
                </a:lnTo>
                <a:lnTo>
                  <a:pt x="82423" y="6096"/>
                </a:lnTo>
                <a:lnTo>
                  <a:pt x="63246" y="12573"/>
                </a:lnTo>
                <a:lnTo>
                  <a:pt x="31623" y="63246"/>
                </a:lnTo>
                <a:lnTo>
                  <a:pt x="19050" y="133096"/>
                </a:lnTo>
                <a:lnTo>
                  <a:pt x="19050" y="158750"/>
                </a:lnTo>
                <a:lnTo>
                  <a:pt x="31623" y="202946"/>
                </a:lnTo>
                <a:lnTo>
                  <a:pt x="75946" y="247650"/>
                </a:lnTo>
                <a:lnTo>
                  <a:pt x="139573" y="272796"/>
                </a:lnTo>
                <a:lnTo>
                  <a:pt x="164846" y="272796"/>
                </a:lnTo>
                <a:lnTo>
                  <a:pt x="209423" y="266700"/>
                </a:lnTo>
                <a:lnTo>
                  <a:pt x="266319" y="228600"/>
                </a:lnTo>
                <a:lnTo>
                  <a:pt x="285369" y="177800"/>
                </a:lnTo>
                <a:lnTo>
                  <a:pt x="285369" y="158750"/>
                </a:lnTo>
                <a:lnTo>
                  <a:pt x="279272" y="139573"/>
                </a:lnTo>
                <a:lnTo>
                  <a:pt x="266319" y="120523"/>
                </a:lnTo>
                <a:lnTo>
                  <a:pt x="253746" y="101473"/>
                </a:lnTo>
                <a:lnTo>
                  <a:pt x="209423" y="57150"/>
                </a:lnTo>
                <a:lnTo>
                  <a:pt x="164846" y="19050"/>
                </a:lnTo>
                <a:lnTo>
                  <a:pt x="114046" y="0"/>
                </a:lnTo>
                <a:lnTo>
                  <a:pt x="88900" y="0"/>
                </a:lnTo>
                <a:lnTo>
                  <a:pt x="37718" y="19050"/>
                </a:lnTo>
                <a:lnTo>
                  <a:pt x="25146" y="31623"/>
                </a:lnTo>
                <a:lnTo>
                  <a:pt x="0" y="69723"/>
                </a:lnTo>
                <a:lnTo>
                  <a:pt x="0" y="88900"/>
                </a:lnTo>
                <a:lnTo>
                  <a:pt x="19050" y="127000"/>
                </a:lnTo>
                <a:lnTo>
                  <a:pt x="82423" y="158750"/>
                </a:lnTo>
                <a:lnTo>
                  <a:pt x="164846" y="177800"/>
                </a:lnTo>
                <a:lnTo>
                  <a:pt x="190373" y="177800"/>
                </a:lnTo>
                <a:lnTo>
                  <a:pt x="215519" y="177800"/>
                </a:lnTo>
                <a:lnTo>
                  <a:pt x="234696" y="177800"/>
                </a:lnTo>
                <a:lnTo>
                  <a:pt x="253746" y="177800"/>
                </a:lnTo>
                <a:lnTo>
                  <a:pt x="266319" y="177800"/>
                </a:lnTo>
                <a:lnTo>
                  <a:pt x="272796" y="1713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9693" y="1984628"/>
            <a:ext cx="177801" cy="16484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110866" y="1901824"/>
            <a:ext cx="305435" cy="292735"/>
            <a:chOff x="2110866" y="1901824"/>
            <a:chExt cx="305435" cy="29273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2997" y="1914778"/>
              <a:ext cx="114047" cy="2411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20391" y="1911350"/>
              <a:ext cx="286385" cy="273685"/>
            </a:xfrm>
            <a:custGeom>
              <a:avLst/>
              <a:gdLst/>
              <a:ahLst/>
              <a:cxnLst/>
              <a:rect l="l" t="t" r="r" b="b"/>
              <a:pathLst>
                <a:path w="286385" h="273685">
                  <a:moveTo>
                    <a:pt x="101981" y="32003"/>
                  </a:moveTo>
                  <a:lnTo>
                    <a:pt x="108076" y="57276"/>
                  </a:lnTo>
                  <a:lnTo>
                    <a:pt x="101981" y="32003"/>
                  </a:lnTo>
                  <a:lnTo>
                    <a:pt x="108076" y="76326"/>
                  </a:lnTo>
                  <a:lnTo>
                    <a:pt x="121031" y="114426"/>
                  </a:lnTo>
                  <a:lnTo>
                    <a:pt x="127126" y="133603"/>
                  </a:lnTo>
                  <a:lnTo>
                    <a:pt x="133603" y="171703"/>
                  </a:lnTo>
                  <a:lnTo>
                    <a:pt x="139700" y="190500"/>
                  </a:lnTo>
                  <a:lnTo>
                    <a:pt x="152653" y="228600"/>
                  </a:lnTo>
                  <a:lnTo>
                    <a:pt x="158750" y="241553"/>
                  </a:lnTo>
                  <a:lnTo>
                    <a:pt x="165226" y="266826"/>
                  </a:lnTo>
                  <a:lnTo>
                    <a:pt x="171831" y="273303"/>
                  </a:lnTo>
                  <a:lnTo>
                    <a:pt x="177926" y="273303"/>
                  </a:lnTo>
                </a:path>
                <a:path w="286385" h="273685">
                  <a:moveTo>
                    <a:pt x="0" y="25526"/>
                  </a:moveTo>
                  <a:lnTo>
                    <a:pt x="0" y="12953"/>
                  </a:lnTo>
                  <a:lnTo>
                    <a:pt x="6476" y="12953"/>
                  </a:lnTo>
                  <a:lnTo>
                    <a:pt x="32131" y="0"/>
                  </a:lnTo>
                  <a:lnTo>
                    <a:pt x="44703" y="0"/>
                  </a:lnTo>
                  <a:lnTo>
                    <a:pt x="82803" y="0"/>
                  </a:lnTo>
                  <a:lnTo>
                    <a:pt x="146176" y="19050"/>
                  </a:lnTo>
                  <a:lnTo>
                    <a:pt x="190881" y="50800"/>
                  </a:lnTo>
                  <a:lnTo>
                    <a:pt x="196976" y="63753"/>
                  </a:lnTo>
                  <a:lnTo>
                    <a:pt x="196976" y="88900"/>
                  </a:lnTo>
                  <a:lnTo>
                    <a:pt x="196976" y="101853"/>
                  </a:lnTo>
                  <a:lnTo>
                    <a:pt x="190881" y="107950"/>
                  </a:lnTo>
                  <a:lnTo>
                    <a:pt x="184403" y="120650"/>
                  </a:lnTo>
                  <a:lnTo>
                    <a:pt x="177926" y="127126"/>
                  </a:lnTo>
                  <a:lnTo>
                    <a:pt x="165226" y="139700"/>
                  </a:lnTo>
                  <a:lnTo>
                    <a:pt x="158750" y="146176"/>
                  </a:lnTo>
                  <a:lnTo>
                    <a:pt x="158750" y="158750"/>
                  </a:lnTo>
                  <a:lnTo>
                    <a:pt x="165226" y="165226"/>
                  </a:lnTo>
                  <a:lnTo>
                    <a:pt x="177926" y="171703"/>
                  </a:lnTo>
                  <a:lnTo>
                    <a:pt x="190881" y="177800"/>
                  </a:lnTo>
                  <a:lnTo>
                    <a:pt x="209550" y="190500"/>
                  </a:lnTo>
                  <a:lnTo>
                    <a:pt x="222503" y="190500"/>
                  </a:lnTo>
                  <a:lnTo>
                    <a:pt x="247776" y="196976"/>
                  </a:lnTo>
                  <a:lnTo>
                    <a:pt x="260731" y="203453"/>
                  </a:lnTo>
                  <a:lnTo>
                    <a:pt x="279781" y="209550"/>
                  </a:lnTo>
                  <a:lnTo>
                    <a:pt x="285876" y="209550"/>
                  </a:lnTo>
                  <a:lnTo>
                    <a:pt x="285876" y="222503"/>
                  </a:lnTo>
                  <a:lnTo>
                    <a:pt x="285876" y="235076"/>
                  </a:lnTo>
                  <a:lnTo>
                    <a:pt x="285876" y="2415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476119" y="2146426"/>
            <a:ext cx="19050" cy="12700"/>
          </a:xfrm>
          <a:custGeom>
            <a:avLst/>
            <a:gdLst/>
            <a:ahLst/>
            <a:cxnLst/>
            <a:rect l="l" t="t" r="r" b="b"/>
            <a:pathLst>
              <a:path w="19050" h="12700">
                <a:moveTo>
                  <a:pt x="19050" y="12573"/>
                </a:moveTo>
                <a:lnTo>
                  <a:pt x="6476" y="6476"/>
                </a:lnTo>
                <a:lnTo>
                  <a:pt x="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44846" y="1257553"/>
            <a:ext cx="228600" cy="400050"/>
          </a:xfrm>
          <a:custGeom>
            <a:avLst/>
            <a:gdLst/>
            <a:ahLst/>
            <a:cxnLst/>
            <a:rect l="l" t="t" r="r" b="b"/>
            <a:pathLst>
              <a:path w="228600" h="400050">
                <a:moveTo>
                  <a:pt x="145795" y="50800"/>
                </a:moveTo>
                <a:lnTo>
                  <a:pt x="145795" y="44323"/>
                </a:lnTo>
                <a:lnTo>
                  <a:pt x="139700" y="25273"/>
                </a:lnTo>
                <a:lnTo>
                  <a:pt x="133223" y="18796"/>
                </a:lnTo>
                <a:lnTo>
                  <a:pt x="127126" y="12700"/>
                </a:lnTo>
                <a:lnTo>
                  <a:pt x="108076" y="6223"/>
                </a:lnTo>
                <a:lnTo>
                  <a:pt x="95123" y="0"/>
                </a:lnTo>
                <a:lnTo>
                  <a:pt x="82423" y="0"/>
                </a:lnTo>
                <a:lnTo>
                  <a:pt x="56895" y="6223"/>
                </a:lnTo>
                <a:lnTo>
                  <a:pt x="38226" y="12700"/>
                </a:lnTo>
                <a:lnTo>
                  <a:pt x="12573" y="37846"/>
                </a:lnTo>
                <a:lnTo>
                  <a:pt x="6095" y="50800"/>
                </a:lnTo>
                <a:lnTo>
                  <a:pt x="6095" y="82423"/>
                </a:lnTo>
                <a:lnTo>
                  <a:pt x="6095" y="95123"/>
                </a:lnTo>
                <a:lnTo>
                  <a:pt x="19050" y="114173"/>
                </a:lnTo>
                <a:lnTo>
                  <a:pt x="25273" y="126746"/>
                </a:lnTo>
                <a:lnTo>
                  <a:pt x="44323" y="133223"/>
                </a:lnTo>
                <a:lnTo>
                  <a:pt x="56895" y="133223"/>
                </a:lnTo>
                <a:lnTo>
                  <a:pt x="75945" y="139700"/>
                </a:lnTo>
                <a:lnTo>
                  <a:pt x="108076" y="133223"/>
                </a:lnTo>
                <a:lnTo>
                  <a:pt x="127126" y="126746"/>
                </a:lnTo>
                <a:lnTo>
                  <a:pt x="158750" y="114173"/>
                </a:lnTo>
                <a:lnTo>
                  <a:pt x="164973" y="101600"/>
                </a:lnTo>
                <a:lnTo>
                  <a:pt x="171450" y="95123"/>
                </a:lnTo>
                <a:lnTo>
                  <a:pt x="177926" y="82423"/>
                </a:lnTo>
                <a:lnTo>
                  <a:pt x="177926" y="69850"/>
                </a:lnTo>
                <a:lnTo>
                  <a:pt x="177926" y="50800"/>
                </a:lnTo>
                <a:lnTo>
                  <a:pt x="177926" y="44323"/>
                </a:lnTo>
                <a:lnTo>
                  <a:pt x="171450" y="31750"/>
                </a:lnTo>
                <a:lnTo>
                  <a:pt x="164973" y="31750"/>
                </a:lnTo>
                <a:lnTo>
                  <a:pt x="164973" y="44323"/>
                </a:lnTo>
                <a:lnTo>
                  <a:pt x="158750" y="63373"/>
                </a:lnTo>
                <a:lnTo>
                  <a:pt x="158750" y="82423"/>
                </a:lnTo>
                <a:lnTo>
                  <a:pt x="158750" y="107696"/>
                </a:lnTo>
                <a:lnTo>
                  <a:pt x="164973" y="139700"/>
                </a:lnTo>
                <a:lnTo>
                  <a:pt x="177926" y="203073"/>
                </a:lnTo>
                <a:lnTo>
                  <a:pt x="184023" y="234823"/>
                </a:lnTo>
                <a:lnTo>
                  <a:pt x="203073" y="291973"/>
                </a:lnTo>
                <a:lnTo>
                  <a:pt x="215645" y="317246"/>
                </a:lnTo>
                <a:lnTo>
                  <a:pt x="228600" y="355346"/>
                </a:lnTo>
                <a:lnTo>
                  <a:pt x="228600" y="374396"/>
                </a:lnTo>
                <a:lnTo>
                  <a:pt x="228600" y="380873"/>
                </a:lnTo>
                <a:lnTo>
                  <a:pt x="228600" y="393573"/>
                </a:lnTo>
                <a:lnTo>
                  <a:pt x="222123" y="393573"/>
                </a:lnTo>
                <a:lnTo>
                  <a:pt x="203073" y="400050"/>
                </a:lnTo>
                <a:lnTo>
                  <a:pt x="184023" y="400050"/>
                </a:lnTo>
                <a:lnTo>
                  <a:pt x="145795" y="387096"/>
                </a:lnTo>
                <a:lnTo>
                  <a:pt x="127126" y="380873"/>
                </a:lnTo>
                <a:lnTo>
                  <a:pt x="82423" y="355346"/>
                </a:lnTo>
                <a:lnTo>
                  <a:pt x="56895" y="342773"/>
                </a:lnTo>
                <a:lnTo>
                  <a:pt x="38226" y="330200"/>
                </a:lnTo>
                <a:lnTo>
                  <a:pt x="25273" y="317246"/>
                </a:lnTo>
                <a:lnTo>
                  <a:pt x="12573" y="311023"/>
                </a:lnTo>
                <a:lnTo>
                  <a:pt x="6095" y="298450"/>
                </a:lnTo>
                <a:lnTo>
                  <a:pt x="0" y="2919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55869" y="1092327"/>
            <a:ext cx="82550" cy="361950"/>
          </a:xfrm>
          <a:custGeom>
            <a:avLst/>
            <a:gdLst/>
            <a:ahLst/>
            <a:cxnLst/>
            <a:rect l="l" t="t" r="r" b="b"/>
            <a:pathLst>
              <a:path w="82550" h="361950">
                <a:moveTo>
                  <a:pt x="25653" y="25273"/>
                </a:moveTo>
                <a:lnTo>
                  <a:pt x="19176" y="6476"/>
                </a:lnTo>
                <a:lnTo>
                  <a:pt x="19176" y="0"/>
                </a:lnTo>
                <a:lnTo>
                  <a:pt x="12700" y="6476"/>
                </a:lnTo>
                <a:lnTo>
                  <a:pt x="6476" y="38226"/>
                </a:lnTo>
                <a:lnTo>
                  <a:pt x="6476" y="63373"/>
                </a:lnTo>
                <a:lnTo>
                  <a:pt x="0" y="120650"/>
                </a:lnTo>
                <a:lnTo>
                  <a:pt x="0" y="152273"/>
                </a:lnTo>
                <a:lnTo>
                  <a:pt x="0" y="184023"/>
                </a:lnTo>
                <a:lnTo>
                  <a:pt x="0" y="216026"/>
                </a:lnTo>
                <a:lnTo>
                  <a:pt x="6476" y="272923"/>
                </a:lnTo>
                <a:lnTo>
                  <a:pt x="12700" y="291973"/>
                </a:lnTo>
                <a:lnTo>
                  <a:pt x="25653" y="311023"/>
                </a:lnTo>
                <a:lnTo>
                  <a:pt x="31750" y="330200"/>
                </a:lnTo>
                <a:lnTo>
                  <a:pt x="44703" y="342773"/>
                </a:lnTo>
                <a:lnTo>
                  <a:pt x="63372" y="361823"/>
                </a:lnTo>
                <a:lnTo>
                  <a:pt x="76326" y="361823"/>
                </a:lnTo>
                <a:lnTo>
                  <a:pt x="82550" y="3618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5692520" y="1089278"/>
            <a:ext cx="311150" cy="349250"/>
            <a:chOff x="5692520" y="1089278"/>
            <a:chExt cx="311150" cy="34925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2520" y="1216024"/>
              <a:ext cx="184024" cy="20332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60795" y="1098804"/>
              <a:ext cx="133350" cy="330200"/>
            </a:xfrm>
            <a:custGeom>
              <a:avLst/>
              <a:gdLst/>
              <a:ahLst/>
              <a:cxnLst/>
              <a:rect l="l" t="t" r="r" b="b"/>
              <a:pathLst>
                <a:path w="133350" h="330200">
                  <a:moveTo>
                    <a:pt x="0" y="0"/>
                  </a:moveTo>
                  <a:lnTo>
                    <a:pt x="25273" y="37846"/>
                  </a:lnTo>
                  <a:lnTo>
                    <a:pt x="0" y="0"/>
                  </a:lnTo>
                  <a:lnTo>
                    <a:pt x="44323" y="56896"/>
                  </a:lnTo>
                  <a:lnTo>
                    <a:pt x="75945" y="101600"/>
                  </a:lnTo>
                  <a:lnTo>
                    <a:pt x="95123" y="120650"/>
                  </a:lnTo>
                  <a:lnTo>
                    <a:pt x="120650" y="171450"/>
                  </a:lnTo>
                  <a:lnTo>
                    <a:pt x="126745" y="190500"/>
                  </a:lnTo>
                  <a:lnTo>
                    <a:pt x="133223" y="215646"/>
                  </a:lnTo>
                  <a:lnTo>
                    <a:pt x="133223" y="234696"/>
                  </a:lnTo>
                  <a:lnTo>
                    <a:pt x="126745" y="272923"/>
                  </a:lnTo>
                  <a:lnTo>
                    <a:pt x="120650" y="285496"/>
                  </a:lnTo>
                  <a:lnTo>
                    <a:pt x="108076" y="311023"/>
                  </a:lnTo>
                  <a:lnTo>
                    <a:pt x="95123" y="317246"/>
                  </a:lnTo>
                  <a:lnTo>
                    <a:pt x="75945" y="330200"/>
                  </a:lnTo>
                  <a:lnTo>
                    <a:pt x="69850" y="3302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6108572" y="1225550"/>
            <a:ext cx="107950" cy="57785"/>
          </a:xfrm>
          <a:custGeom>
            <a:avLst/>
            <a:gdLst/>
            <a:ahLst/>
            <a:cxnLst/>
            <a:rect l="l" t="t" r="r" b="b"/>
            <a:pathLst>
              <a:path w="107950" h="57784">
                <a:moveTo>
                  <a:pt x="0" y="0"/>
                </a:moveTo>
                <a:lnTo>
                  <a:pt x="25146" y="0"/>
                </a:lnTo>
                <a:lnTo>
                  <a:pt x="37718" y="0"/>
                </a:lnTo>
                <a:lnTo>
                  <a:pt x="63246" y="0"/>
                </a:lnTo>
                <a:lnTo>
                  <a:pt x="75946" y="0"/>
                </a:lnTo>
                <a:lnTo>
                  <a:pt x="94996" y="0"/>
                </a:lnTo>
              </a:path>
              <a:path w="107950" h="57784">
                <a:moveTo>
                  <a:pt x="25146" y="57276"/>
                </a:moveTo>
                <a:lnTo>
                  <a:pt x="50673" y="57276"/>
                </a:lnTo>
                <a:lnTo>
                  <a:pt x="25146" y="57276"/>
                </a:lnTo>
                <a:lnTo>
                  <a:pt x="63246" y="57276"/>
                </a:lnTo>
                <a:lnTo>
                  <a:pt x="75946" y="57276"/>
                </a:lnTo>
                <a:lnTo>
                  <a:pt x="82423" y="57276"/>
                </a:lnTo>
                <a:lnTo>
                  <a:pt x="94996" y="57276"/>
                </a:lnTo>
                <a:lnTo>
                  <a:pt x="101473" y="57276"/>
                </a:lnTo>
                <a:lnTo>
                  <a:pt x="107568" y="572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6479920" y="835151"/>
            <a:ext cx="654050" cy="742950"/>
            <a:chOff x="6479920" y="835151"/>
            <a:chExt cx="654050" cy="742950"/>
          </a:xfrm>
        </p:grpSpPr>
        <p:sp>
          <p:nvSpPr>
            <p:cNvPr id="28" name="object 28"/>
            <p:cNvSpPr/>
            <p:nvPr/>
          </p:nvSpPr>
          <p:spPr>
            <a:xfrm>
              <a:off x="6489445" y="844676"/>
              <a:ext cx="635000" cy="717550"/>
            </a:xfrm>
            <a:custGeom>
              <a:avLst/>
              <a:gdLst/>
              <a:ahLst/>
              <a:cxnLst/>
              <a:rect l="l" t="t" r="r" b="b"/>
              <a:pathLst>
                <a:path w="635000" h="717550">
                  <a:moveTo>
                    <a:pt x="291973" y="235076"/>
                  </a:moveTo>
                  <a:lnTo>
                    <a:pt x="291973" y="228600"/>
                  </a:lnTo>
                  <a:lnTo>
                    <a:pt x="291973" y="222123"/>
                  </a:lnTo>
                  <a:lnTo>
                    <a:pt x="285750" y="209550"/>
                  </a:lnTo>
                  <a:lnTo>
                    <a:pt x="279273" y="203073"/>
                  </a:lnTo>
                  <a:lnTo>
                    <a:pt x="260223" y="203073"/>
                  </a:lnTo>
                  <a:lnTo>
                    <a:pt x="247650" y="203073"/>
                  </a:lnTo>
                  <a:lnTo>
                    <a:pt x="209423" y="228600"/>
                  </a:lnTo>
                  <a:lnTo>
                    <a:pt x="183896" y="279400"/>
                  </a:lnTo>
                  <a:lnTo>
                    <a:pt x="183896" y="291973"/>
                  </a:lnTo>
                  <a:lnTo>
                    <a:pt x="183896" y="304926"/>
                  </a:lnTo>
                  <a:lnTo>
                    <a:pt x="196850" y="311023"/>
                  </a:lnTo>
                  <a:lnTo>
                    <a:pt x="209423" y="317500"/>
                  </a:lnTo>
                  <a:lnTo>
                    <a:pt x="235076" y="317500"/>
                  </a:lnTo>
                  <a:lnTo>
                    <a:pt x="247650" y="311023"/>
                  </a:lnTo>
                  <a:lnTo>
                    <a:pt x="272796" y="298450"/>
                  </a:lnTo>
                  <a:lnTo>
                    <a:pt x="285750" y="285876"/>
                  </a:lnTo>
                  <a:lnTo>
                    <a:pt x="298450" y="260223"/>
                  </a:lnTo>
                  <a:lnTo>
                    <a:pt x="304926" y="247650"/>
                  </a:lnTo>
                  <a:lnTo>
                    <a:pt x="311023" y="228600"/>
                  </a:lnTo>
                  <a:lnTo>
                    <a:pt x="311023" y="209550"/>
                  </a:lnTo>
                  <a:lnTo>
                    <a:pt x="311023" y="165226"/>
                  </a:lnTo>
                  <a:lnTo>
                    <a:pt x="304926" y="139700"/>
                  </a:lnTo>
                  <a:lnTo>
                    <a:pt x="291973" y="88900"/>
                  </a:lnTo>
                  <a:lnTo>
                    <a:pt x="279273" y="63373"/>
                  </a:lnTo>
                  <a:lnTo>
                    <a:pt x="266700" y="38100"/>
                  </a:lnTo>
                  <a:lnTo>
                    <a:pt x="254126" y="19050"/>
                  </a:lnTo>
                  <a:lnTo>
                    <a:pt x="247650" y="6476"/>
                  </a:lnTo>
                  <a:lnTo>
                    <a:pt x="228600" y="0"/>
                  </a:lnTo>
                  <a:lnTo>
                    <a:pt x="222123" y="0"/>
                  </a:lnTo>
                  <a:lnTo>
                    <a:pt x="209423" y="25526"/>
                  </a:lnTo>
                  <a:lnTo>
                    <a:pt x="209423" y="44323"/>
                  </a:lnTo>
                  <a:lnTo>
                    <a:pt x="209423" y="69850"/>
                  </a:lnTo>
                  <a:lnTo>
                    <a:pt x="209423" y="101473"/>
                  </a:lnTo>
                  <a:lnTo>
                    <a:pt x="222123" y="127126"/>
                  </a:lnTo>
                  <a:lnTo>
                    <a:pt x="228600" y="158750"/>
                  </a:lnTo>
                  <a:lnTo>
                    <a:pt x="260223" y="209550"/>
                  </a:lnTo>
                  <a:lnTo>
                    <a:pt x="279273" y="228600"/>
                  </a:lnTo>
                  <a:lnTo>
                    <a:pt x="323976" y="266700"/>
                  </a:lnTo>
                  <a:lnTo>
                    <a:pt x="342646" y="285876"/>
                  </a:lnTo>
                  <a:lnTo>
                    <a:pt x="361696" y="291973"/>
                  </a:lnTo>
                  <a:lnTo>
                    <a:pt x="380873" y="304926"/>
                  </a:lnTo>
                  <a:lnTo>
                    <a:pt x="393826" y="311023"/>
                  </a:lnTo>
                  <a:lnTo>
                    <a:pt x="406400" y="317500"/>
                  </a:lnTo>
                  <a:lnTo>
                    <a:pt x="418973" y="323976"/>
                  </a:lnTo>
                  <a:lnTo>
                    <a:pt x="418973" y="330073"/>
                  </a:lnTo>
                  <a:lnTo>
                    <a:pt x="418973" y="336550"/>
                  </a:lnTo>
                </a:path>
                <a:path w="635000" h="717550">
                  <a:moveTo>
                    <a:pt x="0" y="425576"/>
                  </a:moveTo>
                  <a:lnTo>
                    <a:pt x="12573" y="425576"/>
                  </a:lnTo>
                  <a:lnTo>
                    <a:pt x="44196" y="419100"/>
                  </a:lnTo>
                  <a:lnTo>
                    <a:pt x="76326" y="419100"/>
                  </a:lnTo>
                  <a:lnTo>
                    <a:pt x="158750" y="412876"/>
                  </a:lnTo>
                  <a:lnTo>
                    <a:pt x="209423" y="412876"/>
                  </a:lnTo>
                  <a:lnTo>
                    <a:pt x="260223" y="406400"/>
                  </a:lnTo>
                  <a:lnTo>
                    <a:pt x="374776" y="399923"/>
                  </a:lnTo>
                  <a:lnTo>
                    <a:pt x="431546" y="399923"/>
                  </a:lnTo>
                  <a:lnTo>
                    <a:pt x="482726" y="393826"/>
                  </a:lnTo>
                  <a:lnTo>
                    <a:pt x="533526" y="387350"/>
                  </a:lnTo>
                  <a:lnTo>
                    <a:pt x="577723" y="380873"/>
                  </a:lnTo>
                  <a:lnTo>
                    <a:pt x="628523" y="374776"/>
                  </a:lnTo>
                  <a:lnTo>
                    <a:pt x="635000" y="374776"/>
                  </a:lnTo>
                  <a:lnTo>
                    <a:pt x="622426" y="374776"/>
                  </a:lnTo>
                </a:path>
                <a:path w="635000" h="717550">
                  <a:moveTo>
                    <a:pt x="177800" y="558673"/>
                  </a:moveTo>
                  <a:lnTo>
                    <a:pt x="171323" y="558673"/>
                  </a:lnTo>
                  <a:lnTo>
                    <a:pt x="152273" y="558673"/>
                  </a:lnTo>
                  <a:lnTo>
                    <a:pt x="146176" y="565150"/>
                  </a:lnTo>
                  <a:lnTo>
                    <a:pt x="120523" y="590423"/>
                  </a:lnTo>
                  <a:lnTo>
                    <a:pt x="107950" y="603376"/>
                  </a:lnTo>
                  <a:lnTo>
                    <a:pt x="101473" y="622426"/>
                  </a:lnTo>
                  <a:lnTo>
                    <a:pt x="95376" y="641476"/>
                  </a:lnTo>
                  <a:lnTo>
                    <a:pt x="88900" y="654176"/>
                  </a:lnTo>
                  <a:lnTo>
                    <a:pt x="88900" y="673226"/>
                  </a:lnTo>
                  <a:lnTo>
                    <a:pt x="88900" y="685800"/>
                  </a:lnTo>
                  <a:lnTo>
                    <a:pt x="101473" y="711326"/>
                  </a:lnTo>
                  <a:lnTo>
                    <a:pt x="114046" y="717423"/>
                  </a:lnTo>
                  <a:lnTo>
                    <a:pt x="133096" y="717423"/>
                  </a:lnTo>
                  <a:lnTo>
                    <a:pt x="146176" y="717423"/>
                  </a:lnTo>
                  <a:lnTo>
                    <a:pt x="171323" y="704850"/>
                  </a:lnTo>
                  <a:lnTo>
                    <a:pt x="183896" y="692276"/>
                  </a:lnTo>
                  <a:lnTo>
                    <a:pt x="190373" y="673226"/>
                  </a:lnTo>
                  <a:lnTo>
                    <a:pt x="202946" y="635000"/>
                  </a:lnTo>
                  <a:lnTo>
                    <a:pt x="202946" y="596900"/>
                  </a:lnTo>
                  <a:lnTo>
                    <a:pt x="202946" y="577850"/>
                  </a:lnTo>
                  <a:lnTo>
                    <a:pt x="202946" y="558673"/>
                  </a:lnTo>
                  <a:lnTo>
                    <a:pt x="196850" y="539623"/>
                  </a:lnTo>
                  <a:lnTo>
                    <a:pt x="190373" y="520573"/>
                  </a:lnTo>
                  <a:lnTo>
                    <a:pt x="177800" y="482726"/>
                  </a:lnTo>
                  <a:lnTo>
                    <a:pt x="165226" y="463676"/>
                  </a:lnTo>
                  <a:lnTo>
                    <a:pt x="158750" y="450723"/>
                  </a:lnTo>
                  <a:lnTo>
                    <a:pt x="152273" y="450723"/>
                  </a:lnTo>
                  <a:lnTo>
                    <a:pt x="152273" y="457200"/>
                  </a:lnTo>
                  <a:lnTo>
                    <a:pt x="152273" y="476250"/>
                  </a:lnTo>
                  <a:lnTo>
                    <a:pt x="152273" y="495300"/>
                  </a:lnTo>
                  <a:lnTo>
                    <a:pt x="165226" y="539623"/>
                  </a:lnTo>
                  <a:lnTo>
                    <a:pt x="171323" y="565150"/>
                  </a:lnTo>
                  <a:lnTo>
                    <a:pt x="183896" y="590423"/>
                  </a:lnTo>
                  <a:lnTo>
                    <a:pt x="196850" y="609473"/>
                  </a:lnTo>
                  <a:lnTo>
                    <a:pt x="209423" y="635000"/>
                  </a:lnTo>
                  <a:lnTo>
                    <a:pt x="222123" y="647700"/>
                  </a:lnTo>
                  <a:lnTo>
                    <a:pt x="241173" y="666750"/>
                  </a:lnTo>
                  <a:lnTo>
                    <a:pt x="279273" y="685800"/>
                  </a:lnTo>
                  <a:lnTo>
                    <a:pt x="291973" y="692276"/>
                  </a:lnTo>
                  <a:lnTo>
                    <a:pt x="304926" y="692276"/>
                  </a:lnTo>
                  <a:lnTo>
                    <a:pt x="317500" y="692276"/>
                  </a:lnTo>
                  <a:lnTo>
                    <a:pt x="323976" y="6922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0943" y="1368678"/>
              <a:ext cx="247651" cy="20942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7317993" y="1038224"/>
            <a:ext cx="699135" cy="387350"/>
            <a:chOff x="7317993" y="1038224"/>
            <a:chExt cx="699135" cy="387350"/>
          </a:xfrm>
        </p:grpSpPr>
        <p:sp>
          <p:nvSpPr>
            <p:cNvPr id="31" name="object 31"/>
            <p:cNvSpPr/>
            <p:nvPr/>
          </p:nvSpPr>
          <p:spPr>
            <a:xfrm>
              <a:off x="7327519" y="1047749"/>
              <a:ext cx="285750" cy="349885"/>
            </a:xfrm>
            <a:custGeom>
              <a:avLst/>
              <a:gdLst/>
              <a:ahLst/>
              <a:cxnLst/>
              <a:rect l="l" t="t" r="r" b="b"/>
              <a:pathLst>
                <a:path w="285750" h="349884">
                  <a:moveTo>
                    <a:pt x="69850" y="171703"/>
                  </a:moveTo>
                  <a:lnTo>
                    <a:pt x="76326" y="165226"/>
                  </a:lnTo>
                  <a:lnTo>
                    <a:pt x="82803" y="146176"/>
                  </a:lnTo>
                  <a:lnTo>
                    <a:pt x="88900" y="133476"/>
                  </a:lnTo>
                  <a:lnTo>
                    <a:pt x="107950" y="95376"/>
                  </a:lnTo>
                  <a:lnTo>
                    <a:pt x="107950" y="76326"/>
                  </a:lnTo>
                  <a:lnTo>
                    <a:pt x="114426" y="38100"/>
                  </a:lnTo>
                  <a:lnTo>
                    <a:pt x="107950" y="25526"/>
                  </a:lnTo>
                  <a:lnTo>
                    <a:pt x="95376" y="6476"/>
                  </a:lnTo>
                  <a:lnTo>
                    <a:pt x="88900" y="0"/>
                  </a:lnTo>
                  <a:lnTo>
                    <a:pt x="76326" y="0"/>
                  </a:lnTo>
                  <a:lnTo>
                    <a:pt x="57150" y="0"/>
                  </a:lnTo>
                  <a:lnTo>
                    <a:pt x="44576" y="12953"/>
                  </a:lnTo>
                  <a:lnTo>
                    <a:pt x="19050" y="44576"/>
                  </a:lnTo>
                  <a:lnTo>
                    <a:pt x="6476" y="63626"/>
                  </a:lnTo>
                  <a:lnTo>
                    <a:pt x="0" y="120903"/>
                  </a:lnTo>
                  <a:lnTo>
                    <a:pt x="0" y="152653"/>
                  </a:lnTo>
                  <a:lnTo>
                    <a:pt x="12953" y="216026"/>
                  </a:lnTo>
                  <a:lnTo>
                    <a:pt x="25526" y="241553"/>
                  </a:lnTo>
                  <a:lnTo>
                    <a:pt x="44576" y="266700"/>
                  </a:lnTo>
                  <a:lnTo>
                    <a:pt x="57150" y="285750"/>
                  </a:lnTo>
                  <a:lnTo>
                    <a:pt x="76326" y="304926"/>
                  </a:lnTo>
                  <a:lnTo>
                    <a:pt x="101853" y="330453"/>
                  </a:lnTo>
                  <a:lnTo>
                    <a:pt x="107950" y="343026"/>
                  </a:lnTo>
                  <a:lnTo>
                    <a:pt x="114426" y="349503"/>
                  </a:lnTo>
                  <a:lnTo>
                    <a:pt x="107950" y="349503"/>
                  </a:lnTo>
                  <a:lnTo>
                    <a:pt x="50673" y="317500"/>
                  </a:lnTo>
                  <a:lnTo>
                    <a:pt x="25526" y="292226"/>
                  </a:lnTo>
                  <a:lnTo>
                    <a:pt x="25526" y="285750"/>
                  </a:lnTo>
                  <a:lnTo>
                    <a:pt x="25526" y="279653"/>
                  </a:lnTo>
                  <a:lnTo>
                    <a:pt x="25526" y="273176"/>
                  </a:lnTo>
                  <a:lnTo>
                    <a:pt x="44576" y="266700"/>
                  </a:lnTo>
                  <a:lnTo>
                    <a:pt x="63626" y="266700"/>
                  </a:lnTo>
                  <a:lnTo>
                    <a:pt x="101853" y="260603"/>
                  </a:lnTo>
                  <a:lnTo>
                    <a:pt x="120523" y="260603"/>
                  </a:lnTo>
                  <a:lnTo>
                    <a:pt x="165226" y="260603"/>
                  </a:lnTo>
                  <a:lnTo>
                    <a:pt x="177800" y="260603"/>
                  </a:lnTo>
                  <a:lnTo>
                    <a:pt x="196850" y="254126"/>
                  </a:lnTo>
                </a:path>
                <a:path w="285750" h="349884">
                  <a:moveTo>
                    <a:pt x="222503" y="88900"/>
                  </a:moveTo>
                  <a:lnTo>
                    <a:pt x="215900" y="127000"/>
                  </a:lnTo>
                  <a:lnTo>
                    <a:pt x="215900" y="146176"/>
                  </a:lnTo>
                  <a:lnTo>
                    <a:pt x="209423" y="171703"/>
                  </a:lnTo>
                  <a:lnTo>
                    <a:pt x="209423" y="196850"/>
                  </a:lnTo>
                  <a:lnTo>
                    <a:pt x="209423" y="241553"/>
                  </a:lnTo>
                  <a:lnTo>
                    <a:pt x="215900" y="266700"/>
                  </a:lnTo>
                  <a:lnTo>
                    <a:pt x="235076" y="298450"/>
                  </a:lnTo>
                  <a:lnTo>
                    <a:pt x="247650" y="317500"/>
                  </a:lnTo>
                  <a:lnTo>
                    <a:pt x="273176" y="336550"/>
                  </a:lnTo>
                  <a:lnTo>
                    <a:pt x="285750" y="3430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2920" y="1222501"/>
              <a:ext cx="209424" cy="1903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841869" y="1130553"/>
              <a:ext cx="165735" cy="285750"/>
            </a:xfrm>
            <a:custGeom>
              <a:avLst/>
              <a:gdLst/>
              <a:ahLst/>
              <a:cxnLst/>
              <a:rect l="l" t="t" r="r" b="b"/>
              <a:pathLst>
                <a:path w="165734" h="285750">
                  <a:moveTo>
                    <a:pt x="0" y="0"/>
                  </a:moveTo>
                  <a:lnTo>
                    <a:pt x="31750" y="44196"/>
                  </a:lnTo>
                  <a:lnTo>
                    <a:pt x="57276" y="63373"/>
                  </a:lnTo>
                  <a:lnTo>
                    <a:pt x="95503" y="107950"/>
                  </a:lnTo>
                  <a:lnTo>
                    <a:pt x="114553" y="127000"/>
                  </a:lnTo>
                  <a:lnTo>
                    <a:pt x="133223" y="145796"/>
                  </a:lnTo>
                  <a:lnTo>
                    <a:pt x="146176" y="164846"/>
                  </a:lnTo>
                  <a:lnTo>
                    <a:pt x="165353" y="202946"/>
                  </a:lnTo>
                  <a:lnTo>
                    <a:pt x="165353" y="215646"/>
                  </a:lnTo>
                  <a:lnTo>
                    <a:pt x="158750" y="241173"/>
                  </a:lnTo>
                  <a:lnTo>
                    <a:pt x="139700" y="260223"/>
                  </a:lnTo>
                  <a:lnTo>
                    <a:pt x="127126" y="266700"/>
                  </a:lnTo>
                  <a:lnTo>
                    <a:pt x="95503" y="279273"/>
                  </a:lnTo>
                  <a:lnTo>
                    <a:pt x="82550" y="279273"/>
                  </a:lnTo>
                  <a:lnTo>
                    <a:pt x="63373" y="285496"/>
                  </a:lnTo>
                  <a:lnTo>
                    <a:pt x="57276" y="2792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8368918" y="1251077"/>
            <a:ext cx="178435" cy="95250"/>
          </a:xfrm>
          <a:custGeom>
            <a:avLst/>
            <a:gdLst/>
            <a:ahLst/>
            <a:cxnLst/>
            <a:rect l="l" t="t" r="r" b="b"/>
            <a:pathLst>
              <a:path w="178434" h="95250">
                <a:moveTo>
                  <a:pt x="0" y="25273"/>
                </a:moveTo>
                <a:lnTo>
                  <a:pt x="12700" y="19176"/>
                </a:lnTo>
                <a:lnTo>
                  <a:pt x="38226" y="12700"/>
                </a:lnTo>
                <a:lnTo>
                  <a:pt x="76326" y="6476"/>
                </a:lnTo>
                <a:lnTo>
                  <a:pt x="88900" y="0"/>
                </a:lnTo>
                <a:lnTo>
                  <a:pt x="101600" y="0"/>
                </a:lnTo>
                <a:lnTo>
                  <a:pt x="114553" y="0"/>
                </a:lnTo>
                <a:lnTo>
                  <a:pt x="120650" y="6476"/>
                </a:lnTo>
              </a:path>
              <a:path w="178434" h="95250">
                <a:moveTo>
                  <a:pt x="38226" y="88900"/>
                </a:moveTo>
                <a:lnTo>
                  <a:pt x="63373" y="95123"/>
                </a:lnTo>
                <a:lnTo>
                  <a:pt x="88900" y="95123"/>
                </a:lnTo>
                <a:lnTo>
                  <a:pt x="127126" y="88900"/>
                </a:lnTo>
                <a:lnTo>
                  <a:pt x="152273" y="88900"/>
                </a:lnTo>
                <a:lnTo>
                  <a:pt x="165226" y="82423"/>
                </a:lnTo>
                <a:lnTo>
                  <a:pt x="177926" y="824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57868" y="1098803"/>
            <a:ext cx="177800" cy="349250"/>
          </a:xfrm>
          <a:custGeom>
            <a:avLst/>
            <a:gdLst/>
            <a:ahLst/>
            <a:cxnLst/>
            <a:rect l="l" t="t" r="r" b="b"/>
            <a:pathLst>
              <a:path w="177800" h="349250">
                <a:moveTo>
                  <a:pt x="177800" y="69850"/>
                </a:moveTo>
                <a:lnTo>
                  <a:pt x="171703" y="56896"/>
                </a:lnTo>
                <a:lnTo>
                  <a:pt x="146176" y="31750"/>
                </a:lnTo>
                <a:lnTo>
                  <a:pt x="133476" y="18796"/>
                </a:lnTo>
                <a:lnTo>
                  <a:pt x="114426" y="6096"/>
                </a:lnTo>
                <a:lnTo>
                  <a:pt x="101473" y="6096"/>
                </a:lnTo>
                <a:lnTo>
                  <a:pt x="82803" y="0"/>
                </a:lnTo>
                <a:lnTo>
                  <a:pt x="63753" y="0"/>
                </a:lnTo>
                <a:lnTo>
                  <a:pt x="44576" y="6096"/>
                </a:lnTo>
                <a:lnTo>
                  <a:pt x="31623" y="18796"/>
                </a:lnTo>
                <a:lnTo>
                  <a:pt x="6476" y="56896"/>
                </a:lnTo>
                <a:lnTo>
                  <a:pt x="0" y="82423"/>
                </a:lnTo>
                <a:lnTo>
                  <a:pt x="0" y="139700"/>
                </a:lnTo>
                <a:lnTo>
                  <a:pt x="6476" y="171450"/>
                </a:lnTo>
                <a:lnTo>
                  <a:pt x="12953" y="203073"/>
                </a:lnTo>
                <a:lnTo>
                  <a:pt x="31623" y="228600"/>
                </a:lnTo>
                <a:lnTo>
                  <a:pt x="44576" y="253873"/>
                </a:lnTo>
                <a:lnTo>
                  <a:pt x="63753" y="279400"/>
                </a:lnTo>
                <a:lnTo>
                  <a:pt x="82803" y="298450"/>
                </a:lnTo>
                <a:lnTo>
                  <a:pt x="101473" y="311023"/>
                </a:lnTo>
                <a:lnTo>
                  <a:pt x="114426" y="323723"/>
                </a:lnTo>
                <a:lnTo>
                  <a:pt x="127000" y="342773"/>
                </a:lnTo>
                <a:lnTo>
                  <a:pt x="127000" y="349250"/>
                </a:lnTo>
                <a:lnTo>
                  <a:pt x="114426" y="342773"/>
                </a:lnTo>
                <a:lnTo>
                  <a:pt x="101473" y="336296"/>
                </a:lnTo>
                <a:lnTo>
                  <a:pt x="82803" y="330200"/>
                </a:lnTo>
                <a:lnTo>
                  <a:pt x="63753" y="317246"/>
                </a:lnTo>
                <a:lnTo>
                  <a:pt x="31623" y="298450"/>
                </a:lnTo>
                <a:lnTo>
                  <a:pt x="19050" y="285496"/>
                </a:lnTo>
                <a:lnTo>
                  <a:pt x="6476" y="272923"/>
                </a:lnTo>
                <a:lnTo>
                  <a:pt x="0" y="272923"/>
                </a:lnTo>
                <a:lnTo>
                  <a:pt x="0" y="266446"/>
                </a:lnTo>
                <a:lnTo>
                  <a:pt x="6476" y="266446"/>
                </a:lnTo>
                <a:lnTo>
                  <a:pt x="19050" y="260350"/>
                </a:lnTo>
                <a:lnTo>
                  <a:pt x="31623" y="260350"/>
                </a:lnTo>
                <a:lnTo>
                  <a:pt x="69850" y="253873"/>
                </a:lnTo>
                <a:lnTo>
                  <a:pt x="95376" y="253873"/>
                </a:lnTo>
                <a:lnTo>
                  <a:pt x="133476" y="253873"/>
                </a:lnTo>
                <a:lnTo>
                  <a:pt x="152653" y="253873"/>
                </a:lnTo>
                <a:lnTo>
                  <a:pt x="177800" y="2538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50222" y="1016000"/>
            <a:ext cx="19050" cy="76835"/>
          </a:xfrm>
          <a:custGeom>
            <a:avLst/>
            <a:gdLst/>
            <a:ahLst/>
            <a:cxnLst/>
            <a:rect l="l" t="t" r="r" b="b"/>
            <a:pathLst>
              <a:path w="19050" h="76834">
                <a:moveTo>
                  <a:pt x="0" y="0"/>
                </a:moveTo>
                <a:lnTo>
                  <a:pt x="0" y="6476"/>
                </a:lnTo>
                <a:lnTo>
                  <a:pt x="0" y="25653"/>
                </a:lnTo>
                <a:lnTo>
                  <a:pt x="6096" y="38226"/>
                </a:lnTo>
                <a:lnTo>
                  <a:pt x="19050" y="763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58172" y="1143127"/>
            <a:ext cx="546100" cy="361950"/>
          </a:xfrm>
          <a:custGeom>
            <a:avLst/>
            <a:gdLst/>
            <a:ahLst/>
            <a:cxnLst/>
            <a:rect l="l" t="t" r="r" b="b"/>
            <a:pathLst>
              <a:path w="546100" h="361950">
                <a:moveTo>
                  <a:pt x="56896" y="6476"/>
                </a:moveTo>
                <a:lnTo>
                  <a:pt x="50800" y="6476"/>
                </a:lnTo>
                <a:lnTo>
                  <a:pt x="44323" y="12573"/>
                </a:lnTo>
                <a:lnTo>
                  <a:pt x="31623" y="44323"/>
                </a:lnTo>
                <a:lnTo>
                  <a:pt x="25146" y="63373"/>
                </a:lnTo>
                <a:lnTo>
                  <a:pt x="6096" y="120650"/>
                </a:lnTo>
                <a:lnTo>
                  <a:pt x="0" y="146176"/>
                </a:lnTo>
                <a:lnTo>
                  <a:pt x="0" y="171323"/>
                </a:lnTo>
                <a:lnTo>
                  <a:pt x="0" y="196850"/>
                </a:lnTo>
                <a:lnTo>
                  <a:pt x="0" y="216026"/>
                </a:lnTo>
                <a:lnTo>
                  <a:pt x="12573" y="260223"/>
                </a:lnTo>
                <a:lnTo>
                  <a:pt x="18669" y="279400"/>
                </a:lnTo>
                <a:lnTo>
                  <a:pt x="31623" y="291973"/>
                </a:lnTo>
                <a:lnTo>
                  <a:pt x="56896" y="317500"/>
                </a:lnTo>
                <a:lnTo>
                  <a:pt x="69850" y="323976"/>
                </a:lnTo>
                <a:lnTo>
                  <a:pt x="75946" y="323976"/>
                </a:lnTo>
                <a:lnTo>
                  <a:pt x="94996" y="323976"/>
                </a:lnTo>
              </a:path>
              <a:path w="546100" h="361950">
                <a:moveTo>
                  <a:pt x="215646" y="69850"/>
                </a:moveTo>
                <a:lnTo>
                  <a:pt x="196596" y="69850"/>
                </a:lnTo>
                <a:lnTo>
                  <a:pt x="215646" y="69850"/>
                </a:lnTo>
                <a:lnTo>
                  <a:pt x="183896" y="76326"/>
                </a:lnTo>
                <a:lnTo>
                  <a:pt x="171323" y="88900"/>
                </a:lnTo>
                <a:lnTo>
                  <a:pt x="158369" y="107950"/>
                </a:lnTo>
                <a:lnTo>
                  <a:pt x="152273" y="127126"/>
                </a:lnTo>
                <a:lnTo>
                  <a:pt x="145796" y="177800"/>
                </a:lnTo>
                <a:lnTo>
                  <a:pt x="145796" y="203073"/>
                </a:lnTo>
                <a:lnTo>
                  <a:pt x="158369" y="247650"/>
                </a:lnTo>
                <a:lnTo>
                  <a:pt x="190373" y="285876"/>
                </a:lnTo>
                <a:lnTo>
                  <a:pt x="228600" y="304926"/>
                </a:lnTo>
                <a:lnTo>
                  <a:pt x="247269" y="311023"/>
                </a:lnTo>
                <a:lnTo>
                  <a:pt x="279400" y="311023"/>
                </a:lnTo>
                <a:lnTo>
                  <a:pt x="298450" y="304926"/>
                </a:lnTo>
                <a:lnTo>
                  <a:pt x="323596" y="285876"/>
                </a:lnTo>
                <a:lnTo>
                  <a:pt x="336169" y="279400"/>
                </a:lnTo>
                <a:lnTo>
                  <a:pt x="342646" y="247650"/>
                </a:lnTo>
                <a:lnTo>
                  <a:pt x="349250" y="235076"/>
                </a:lnTo>
                <a:lnTo>
                  <a:pt x="342646" y="203073"/>
                </a:lnTo>
                <a:lnTo>
                  <a:pt x="336169" y="190373"/>
                </a:lnTo>
                <a:lnTo>
                  <a:pt x="304546" y="165226"/>
                </a:lnTo>
                <a:lnTo>
                  <a:pt x="291973" y="158750"/>
                </a:lnTo>
                <a:lnTo>
                  <a:pt x="253746" y="146176"/>
                </a:lnTo>
                <a:lnTo>
                  <a:pt x="241173" y="146176"/>
                </a:lnTo>
                <a:lnTo>
                  <a:pt x="222123" y="146176"/>
                </a:lnTo>
                <a:lnTo>
                  <a:pt x="209550" y="146176"/>
                </a:lnTo>
                <a:lnTo>
                  <a:pt x="203073" y="158750"/>
                </a:lnTo>
                <a:lnTo>
                  <a:pt x="190373" y="177800"/>
                </a:lnTo>
                <a:lnTo>
                  <a:pt x="190373" y="184276"/>
                </a:lnTo>
                <a:lnTo>
                  <a:pt x="196596" y="209550"/>
                </a:lnTo>
                <a:lnTo>
                  <a:pt x="209550" y="222123"/>
                </a:lnTo>
                <a:lnTo>
                  <a:pt x="222123" y="228600"/>
                </a:lnTo>
                <a:lnTo>
                  <a:pt x="241173" y="241173"/>
                </a:lnTo>
                <a:lnTo>
                  <a:pt x="260223" y="247650"/>
                </a:lnTo>
                <a:lnTo>
                  <a:pt x="291973" y="254126"/>
                </a:lnTo>
                <a:lnTo>
                  <a:pt x="311023" y="254126"/>
                </a:lnTo>
                <a:lnTo>
                  <a:pt x="336169" y="254126"/>
                </a:lnTo>
                <a:lnTo>
                  <a:pt x="349250" y="254126"/>
                </a:lnTo>
                <a:lnTo>
                  <a:pt x="349250" y="247650"/>
                </a:lnTo>
              </a:path>
              <a:path w="546100" h="361950">
                <a:moveTo>
                  <a:pt x="380873" y="0"/>
                </a:moveTo>
                <a:lnTo>
                  <a:pt x="406019" y="0"/>
                </a:lnTo>
                <a:lnTo>
                  <a:pt x="425196" y="6476"/>
                </a:lnTo>
                <a:lnTo>
                  <a:pt x="495046" y="44323"/>
                </a:lnTo>
                <a:lnTo>
                  <a:pt x="539623" y="107950"/>
                </a:lnTo>
                <a:lnTo>
                  <a:pt x="545719" y="133223"/>
                </a:lnTo>
                <a:lnTo>
                  <a:pt x="545719" y="190373"/>
                </a:lnTo>
                <a:lnTo>
                  <a:pt x="545719" y="216026"/>
                </a:lnTo>
                <a:lnTo>
                  <a:pt x="533146" y="260223"/>
                </a:lnTo>
                <a:lnTo>
                  <a:pt x="508000" y="304926"/>
                </a:lnTo>
                <a:lnTo>
                  <a:pt x="482346" y="336550"/>
                </a:lnTo>
                <a:lnTo>
                  <a:pt x="463296" y="349250"/>
                </a:lnTo>
                <a:lnTo>
                  <a:pt x="444246" y="3618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54396" y="2089150"/>
            <a:ext cx="2152650" cy="438150"/>
          </a:xfrm>
          <a:custGeom>
            <a:avLst/>
            <a:gdLst/>
            <a:ahLst/>
            <a:cxnLst/>
            <a:rect l="l" t="t" r="r" b="b"/>
            <a:pathLst>
              <a:path w="2152650" h="438150">
                <a:moveTo>
                  <a:pt x="139700" y="19176"/>
                </a:moveTo>
                <a:lnTo>
                  <a:pt x="139700" y="12700"/>
                </a:lnTo>
                <a:lnTo>
                  <a:pt x="139700" y="19176"/>
                </a:lnTo>
                <a:lnTo>
                  <a:pt x="133223" y="12700"/>
                </a:lnTo>
                <a:lnTo>
                  <a:pt x="127126" y="0"/>
                </a:lnTo>
                <a:lnTo>
                  <a:pt x="114173" y="0"/>
                </a:lnTo>
                <a:lnTo>
                  <a:pt x="94995" y="0"/>
                </a:lnTo>
                <a:lnTo>
                  <a:pt x="82423" y="0"/>
                </a:lnTo>
                <a:lnTo>
                  <a:pt x="69850" y="0"/>
                </a:lnTo>
                <a:lnTo>
                  <a:pt x="57276" y="6476"/>
                </a:lnTo>
                <a:lnTo>
                  <a:pt x="38100" y="25653"/>
                </a:lnTo>
                <a:lnTo>
                  <a:pt x="19050" y="44703"/>
                </a:lnTo>
                <a:lnTo>
                  <a:pt x="19050" y="57276"/>
                </a:lnTo>
                <a:lnTo>
                  <a:pt x="12573" y="76326"/>
                </a:lnTo>
                <a:lnTo>
                  <a:pt x="12573" y="82803"/>
                </a:lnTo>
                <a:lnTo>
                  <a:pt x="19050" y="89026"/>
                </a:lnTo>
                <a:lnTo>
                  <a:pt x="31623" y="95503"/>
                </a:lnTo>
                <a:lnTo>
                  <a:pt x="38100" y="95503"/>
                </a:lnTo>
                <a:lnTo>
                  <a:pt x="50800" y="95503"/>
                </a:lnTo>
                <a:lnTo>
                  <a:pt x="69850" y="95503"/>
                </a:lnTo>
                <a:lnTo>
                  <a:pt x="75945" y="89026"/>
                </a:lnTo>
                <a:lnTo>
                  <a:pt x="94995" y="82803"/>
                </a:lnTo>
                <a:lnTo>
                  <a:pt x="94995" y="76326"/>
                </a:lnTo>
                <a:lnTo>
                  <a:pt x="101473" y="76326"/>
                </a:lnTo>
                <a:lnTo>
                  <a:pt x="107950" y="76326"/>
                </a:lnTo>
                <a:lnTo>
                  <a:pt x="107950" y="82803"/>
                </a:lnTo>
                <a:lnTo>
                  <a:pt x="107950" y="95503"/>
                </a:lnTo>
                <a:lnTo>
                  <a:pt x="114173" y="108076"/>
                </a:lnTo>
                <a:lnTo>
                  <a:pt x="120650" y="146176"/>
                </a:lnTo>
                <a:lnTo>
                  <a:pt x="127126" y="171450"/>
                </a:lnTo>
                <a:lnTo>
                  <a:pt x="139700" y="209550"/>
                </a:lnTo>
                <a:lnTo>
                  <a:pt x="139700" y="228600"/>
                </a:lnTo>
                <a:lnTo>
                  <a:pt x="146176" y="241300"/>
                </a:lnTo>
                <a:lnTo>
                  <a:pt x="146176" y="260350"/>
                </a:lnTo>
                <a:lnTo>
                  <a:pt x="146176" y="273303"/>
                </a:lnTo>
                <a:lnTo>
                  <a:pt x="139700" y="285876"/>
                </a:lnTo>
                <a:lnTo>
                  <a:pt x="139700" y="292353"/>
                </a:lnTo>
                <a:lnTo>
                  <a:pt x="127126" y="298450"/>
                </a:lnTo>
                <a:lnTo>
                  <a:pt x="114173" y="292353"/>
                </a:lnTo>
                <a:lnTo>
                  <a:pt x="88900" y="279400"/>
                </a:lnTo>
                <a:lnTo>
                  <a:pt x="75945" y="273303"/>
                </a:lnTo>
                <a:lnTo>
                  <a:pt x="44323" y="247776"/>
                </a:lnTo>
                <a:lnTo>
                  <a:pt x="31623" y="241300"/>
                </a:lnTo>
                <a:lnTo>
                  <a:pt x="19050" y="228600"/>
                </a:lnTo>
                <a:lnTo>
                  <a:pt x="12573" y="216026"/>
                </a:lnTo>
                <a:lnTo>
                  <a:pt x="6095" y="209550"/>
                </a:lnTo>
                <a:lnTo>
                  <a:pt x="0" y="190500"/>
                </a:lnTo>
                <a:lnTo>
                  <a:pt x="6095" y="184403"/>
                </a:lnTo>
              </a:path>
              <a:path w="2152650" h="438150">
                <a:moveTo>
                  <a:pt x="107950" y="12700"/>
                </a:moveTo>
                <a:lnTo>
                  <a:pt x="107950" y="19176"/>
                </a:lnTo>
                <a:lnTo>
                  <a:pt x="114173" y="31750"/>
                </a:lnTo>
                <a:lnTo>
                  <a:pt x="120650" y="38226"/>
                </a:lnTo>
                <a:lnTo>
                  <a:pt x="133223" y="63753"/>
                </a:lnTo>
                <a:lnTo>
                  <a:pt x="139700" y="76326"/>
                </a:lnTo>
                <a:lnTo>
                  <a:pt x="152273" y="95503"/>
                </a:lnTo>
              </a:path>
              <a:path w="2152650" h="438150">
                <a:moveTo>
                  <a:pt x="31623" y="425576"/>
                </a:moveTo>
                <a:lnTo>
                  <a:pt x="31623" y="425576"/>
                </a:lnTo>
                <a:lnTo>
                  <a:pt x="164845" y="425576"/>
                </a:lnTo>
                <a:lnTo>
                  <a:pt x="184023" y="419100"/>
                </a:lnTo>
                <a:lnTo>
                  <a:pt x="222123" y="413003"/>
                </a:lnTo>
                <a:lnTo>
                  <a:pt x="241173" y="413003"/>
                </a:lnTo>
                <a:lnTo>
                  <a:pt x="285876" y="406526"/>
                </a:lnTo>
                <a:lnTo>
                  <a:pt x="311023" y="406526"/>
                </a:lnTo>
                <a:lnTo>
                  <a:pt x="355726" y="400050"/>
                </a:lnTo>
                <a:lnTo>
                  <a:pt x="380873" y="393826"/>
                </a:lnTo>
                <a:lnTo>
                  <a:pt x="431673" y="387350"/>
                </a:lnTo>
                <a:lnTo>
                  <a:pt x="463295" y="387350"/>
                </a:lnTo>
                <a:lnTo>
                  <a:pt x="488823" y="381253"/>
                </a:lnTo>
                <a:lnTo>
                  <a:pt x="552195" y="368300"/>
                </a:lnTo>
                <a:lnTo>
                  <a:pt x="584326" y="368300"/>
                </a:lnTo>
                <a:lnTo>
                  <a:pt x="622045" y="355726"/>
                </a:lnTo>
                <a:lnTo>
                  <a:pt x="660273" y="349250"/>
                </a:lnTo>
                <a:lnTo>
                  <a:pt x="743076" y="343153"/>
                </a:lnTo>
                <a:lnTo>
                  <a:pt x="787273" y="336676"/>
                </a:lnTo>
                <a:lnTo>
                  <a:pt x="876300" y="324103"/>
                </a:lnTo>
                <a:lnTo>
                  <a:pt x="914400" y="317626"/>
                </a:lnTo>
                <a:lnTo>
                  <a:pt x="1003300" y="311403"/>
                </a:lnTo>
                <a:lnTo>
                  <a:pt x="1047623" y="311403"/>
                </a:lnTo>
                <a:lnTo>
                  <a:pt x="1130427" y="304926"/>
                </a:lnTo>
                <a:lnTo>
                  <a:pt x="1174623" y="304926"/>
                </a:lnTo>
                <a:lnTo>
                  <a:pt x="1257173" y="311403"/>
                </a:lnTo>
                <a:lnTo>
                  <a:pt x="1295273" y="311403"/>
                </a:lnTo>
                <a:lnTo>
                  <a:pt x="1651000" y="311403"/>
                </a:lnTo>
                <a:lnTo>
                  <a:pt x="1701673" y="304926"/>
                </a:lnTo>
                <a:lnTo>
                  <a:pt x="1752473" y="304926"/>
                </a:lnTo>
                <a:lnTo>
                  <a:pt x="1797177" y="304926"/>
                </a:lnTo>
                <a:lnTo>
                  <a:pt x="1892173" y="304926"/>
                </a:lnTo>
                <a:lnTo>
                  <a:pt x="1936750" y="298450"/>
                </a:lnTo>
                <a:lnTo>
                  <a:pt x="2019300" y="298450"/>
                </a:lnTo>
                <a:lnTo>
                  <a:pt x="2050923" y="298450"/>
                </a:lnTo>
                <a:lnTo>
                  <a:pt x="2114677" y="292353"/>
                </a:lnTo>
                <a:lnTo>
                  <a:pt x="2133346" y="292353"/>
                </a:lnTo>
                <a:lnTo>
                  <a:pt x="2152396" y="285876"/>
                </a:lnTo>
                <a:lnTo>
                  <a:pt x="2146300" y="279400"/>
                </a:lnTo>
              </a:path>
              <a:path w="2152650" h="438150">
                <a:moveTo>
                  <a:pt x="63373" y="425576"/>
                </a:moveTo>
                <a:lnTo>
                  <a:pt x="57276" y="425576"/>
                </a:lnTo>
                <a:lnTo>
                  <a:pt x="50800" y="425576"/>
                </a:lnTo>
                <a:lnTo>
                  <a:pt x="50800" y="419100"/>
                </a:lnTo>
                <a:lnTo>
                  <a:pt x="44323" y="419100"/>
                </a:lnTo>
                <a:lnTo>
                  <a:pt x="50800" y="419100"/>
                </a:lnTo>
                <a:lnTo>
                  <a:pt x="63373" y="419100"/>
                </a:lnTo>
                <a:lnTo>
                  <a:pt x="75945" y="413003"/>
                </a:lnTo>
                <a:lnTo>
                  <a:pt x="120650" y="400050"/>
                </a:lnTo>
                <a:lnTo>
                  <a:pt x="146176" y="393826"/>
                </a:lnTo>
                <a:lnTo>
                  <a:pt x="209550" y="381253"/>
                </a:lnTo>
                <a:lnTo>
                  <a:pt x="241173" y="368300"/>
                </a:lnTo>
                <a:lnTo>
                  <a:pt x="311023" y="355726"/>
                </a:lnTo>
                <a:lnTo>
                  <a:pt x="349250" y="349250"/>
                </a:lnTo>
                <a:lnTo>
                  <a:pt x="431673" y="343153"/>
                </a:lnTo>
                <a:lnTo>
                  <a:pt x="469773" y="336676"/>
                </a:lnTo>
                <a:lnTo>
                  <a:pt x="533145" y="330200"/>
                </a:lnTo>
                <a:lnTo>
                  <a:pt x="558673" y="330200"/>
                </a:lnTo>
                <a:lnTo>
                  <a:pt x="584326" y="330200"/>
                </a:lnTo>
                <a:lnTo>
                  <a:pt x="596900" y="330200"/>
                </a:lnTo>
                <a:lnTo>
                  <a:pt x="615950" y="330200"/>
                </a:lnTo>
                <a:lnTo>
                  <a:pt x="622045" y="330200"/>
                </a:lnTo>
                <a:lnTo>
                  <a:pt x="628523" y="324103"/>
                </a:lnTo>
                <a:lnTo>
                  <a:pt x="635000" y="324103"/>
                </a:lnTo>
                <a:lnTo>
                  <a:pt x="628523" y="324103"/>
                </a:lnTo>
                <a:lnTo>
                  <a:pt x="609473" y="324103"/>
                </a:lnTo>
                <a:lnTo>
                  <a:pt x="603376" y="324103"/>
                </a:lnTo>
                <a:lnTo>
                  <a:pt x="590423" y="324103"/>
                </a:lnTo>
                <a:lnTo>
                  <a:pt x="558673" y="324103"/>
                </a:lnTo>
                <a:lnTo>
                  <a:pt x="539623" y="330200"/>
                </a:lnTo>
                <a:lnTo>
                  <a:pt x="495300" y="336676"/>
                </a:lnTo>
                <a:lnTo>
                  <a:pt x="469773" y="336676"/>
                </a:lnTo>
                <a:lnTo>
                  <a:pt x="444626" y="343153"/>
                </a:lnTo>
                <a:lnTo>
                  <a:pt x="387350" y="362203"/>
                </a:lnTo>
                <a:lnTo>
                  <a:pt x="355726" y="368300"/>
                </a:lnTo>
                <a:lnTo>
                  <a:pt x="298450" y="387350"/>
                </a:lnTo>
                <a:lnTo>
                  <a:pt x="272923" y="400050"/>
                </a:lnTo>
                <a:lnTo>
                  <a:pt x="222123" y="413003"/>
                </a:lnTo>
                <a:lnTo>
                  <a:pt x="196976" y="419100"/>
                </a:lnTo>
                <a:lnTo>
                  <a:pt x="152273" y="432053"/>
                </a:lnTo>
                <a:lnTo>
                  <a:pt x="139700" y="432053"/>
                </a:lnTo>
                <a:lnTo>
                  <a:pt x="120650" y="438150"/>
                </a:lnTo>
                <a:lnTo>
                  <a:pt x="114173" y="438150"/>
                </a:lnTo>
                <a:lnTo>
                  <a:pt x="120650" y="432053"/>
                </a:lnTo>
                <a:lnTo>
                  <a:pt x="146176" y="425576"/>
                </a:lnTo>
                <a:lnTo>
                  <a:pt x="171323" y="425576"/>
                </a:lnTo>
                <a:lnTo>
                  <a:pt x="228600" y="419100"/>
                </a:lnTo>
                <a:lnTo>
                  <a:pt x="260223" y="413003"/>
                </a:lnTo>
                <a:lnTo>
                  <a:pt x="336550" y="413003"/>
                </a:lnTo>
                <a:lnTo>
                  <a:pt x="374776" y="406526"/>
                </a:lnTo>
                <a:lnTo>
                  <a:pt x="463295" y="400050"/>
                </a:lnTo>
                <a:lnTo>
                  <a:pt x="501523" y="393826"/>
                </a:lnTo>
                <a:lnTo>
                  <a:pt x="584326" y="387350"/>
                </a:lnTo>
                <a:lnTo>
                  <a:pt x="615950" y="381253"/>
                </a:lnTo>
                <a:lnTo>
                  <a:pt x="679323" y="374776"/>
                </a:lnTo>
                <a:lnTo>
                  <a:pt x="710945" y="368300"/>
                </a:lnTo>
                <a:lnTo>
                  <a:pt x="704850" y="368300"/>
                </a:lnTo>
                <a:lnTo>
                  <a:pt x="673226" y="368300"/>
                </a:lnTo>
                <a:lnTo>
                  <a:pt x="641223" y="368300"/>
                </a:lnTo>
                <a:lnTo>
                  <a:pt x="571373" y="374776"/>
                </a:lnTo>
                <a:lnTo>
                  <a:pt x="533145" y="381253"/>
                </a:lnTo>
                <a:lnTo>
                  <a:pt x="495300" y="381253"/>
                </a:lnTo>
                <a:lnTo>
                  <a:pt x="406400" y="387350"/>
                </a:lnTo>
                <a:lnTo>
                  <a:pt x="361823" y="387350"/>
                </a:lnTo>
                <a:lnTo>
                  <a:pt x="317500" y="393826"/>
                </a:lnTo>
                <a:lnTo>
                  <a:pt x="228600" y="406526"/>
                </a:lnTo>
                <a:lnTo>
                  <a:pt x="184023" y="406526"/>
                </a:lnTo>
                <a:lnTo>
                  <a:pt x="152273" y="413003"/>
                </a:lnTo>
                <a:lnTo>
                  <a:pt x="127126" y="419100"/>
                </a:lnTo>
                <a:lnTo>
                  <a:pt x="107950" y="419100"/>
                </a:lnTo>
                <a:lnTo>
                  <a:pt x="94995" y="425576"/>
                </a:lnTo>
                <a:lnTo>
                  <a:pt x="88900" y="425576"/>
                </a:lnTo>
                <a:lnTo>
                  <a:pt x="101473" y="425576"/>
                </a:lnTo>
                <a:lnTo>
                  <a:pt x="120650" y="425576"/>
                </a:lnTo>
                <a:lnTo>
                  <a:pt x="171323" y="413003"/>
                </a:lnTo>
                <a:lnTo>
                  <a:pt x="203073" y="413003"/>
                </a:lnTo>
                <a:lnTo>
                  <a:pt x="234695" y="406526"/>
                </a:lnTo>
                <a:lnTo>
                  <a:pt x="272923" y="400050"/>
                </a:lnTo>
                <a:lnTo>
                  <a:pt x="304545" y="393826"/>
                </a:lnTo>
                <a:lnTo>
                  <a:pt x="349250" y="393826"/>
                </a:lnTo>
                <a:lnTo>
                  <a:pt x="387350" y="387350"/>
                </a:lnTo>
                <a:lnTo>
                  <a:pt x="463295" y="381253"/>
                </a:lnTo>
                <a:lnTo>
                  <a:pt x="501523" y="374776"/>
                </a:lnTo>
                <a:lnTo>
                  <a:pt x="565150" y="368300"/>
                </a:lnTo>
                <a:lnTo>
                  <a:pt x="596900" y="368300"/>
                </a:lnTo>
                <a:lnTo>
                  <a:pt x="615950" y="368300"/>
                </a:lnTo>
                <a:lnTo>
                  <a:pt x="635000" y="368300"/>
                </a:lnTo>
                <a:lnTo>
                  <a:pt x="641223" y="368300"/>
                </a:lnTo>
                <a:lnTo>
                  <a:pt x="635000" y="368300"/>
                </a:lnTo>
                <a:lnTo>
                  <a:pt x="622045" y="368300"/>
                </a:lnTo>
                <a:lnTo>
                  <a:pt x="565150" y="374776"/>
                </a:lnTo>
                <a:lnTo>
                  <a:pt x="527050" y="381253"/>
                </a:lnTo>
                <a:lnTo>
                  <a:pt x="488823" y="387350"/>
                </a:lnTo>
                <a:lnTo>
                  <a:pt x="450723" y="393826"/>
                </a:lnTo>
                <a:lnTo>
                  <a:pt x="406400" y="400050"/>
                </a:lnTo>
                <a:lnTo>
                  <a:pt x="330073" y="406526"/>
                </a:lnTo>
                <a:lnTo>
                  <a:pt x="298450" y="413003"/>
                </a:lnTo>
                <a:lnTo>
                  <a:pt x="279400" y="419100"/>
                </a:lnTo>
                <a:lnTo>
                  <a:pt x="260223" y="419100"/>
                </a:lnTo>
                <a:lnTo>
                  <a:pt x="260223" y="425576"/>
                </a:lnTo>
                <a:lnTo>
                  <a:pt x="272923" y="425576"/>
                </a:lnTo>
                <a:lnTo>
                  <a:pt x="291973" y="425576"/>
                </a:lnTo>
                <a:lnTo>
                  <a:pt x="317500" y="425576"/>
                </a:lnTo>
                <a:lnTo>
                  <a:pt x="349250" y="419100"/>
                </a:lnTo>
                <a:lnTo>
                  <a:pt x="425576" y="406526"/>
                </a:lnTo>
                <a:lnTo>
                  <a:pt x="457200" y="400050"/>
                </a:lnTo>
                <a:lnTo>
                  <a:pt x="495300" y="387350"/>
                </a:lnTo>
                <a:lnTo>
                  <a:pt x="527050" y="381253"/>
                </a:lnTo>
                <a:lnTo>
                  <a:pt x="577850" y="374776"/>
                </a:lnTo>
                <a:lnTo>
                  <a:pt x="596900" y="368300"/>
                </a:lnTo>
                <a:lnTo>
                  <a:pt x="603376" y="3683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5692520" y="1952624"/>
            <a:ext cx="469900" cy="317500"/>
            <a:chOff x="5692520" y="1952624"/>
            <a:chExt cx="469900" cy="317500"/>
          </a:xfrm>
        </p:grpSpPr>
        <p:sp>
          <p:nvSpPr>
            <p:cNvPr id="40" name="object 40"/>
            <p:cNvSpPr/>
            <p:nvPr/>
          </p:nvSpPr>
          <p:spPr>
            <a:xfrm>
              <a:off x="5702045" y="1962150"/>
              <a:ext cx="88900" cy="298450"/>
            </a:xfrm>
            <a:custGeom>
              <a:avLst/>
              <a:gdLst/>
              <a:ahLst/>
              <a:cxnLst/>
              <a:rect l="l" t="t" r="r" b="b"/>
              <a:pathLst>
                <a:path w="88900" h="298450">
                  <a:moveTo>
                    <a:pt x="31750" y="0"/>
                  </a:moveTo>
                  <a:lnTo>
                    <a:pt x="25273" y="19050"/>
                  </a:lnTo>
                  <a:lnTo>
                    <a:pt x="12573" y="57150"/>
                  </a:lnTo>
                  <a:lnTo>
                    <a:pt x="6095" y="76326"/>
                  </a:lnTo>
                  <a:lnTo>
                    <a:pt x="0" y="120903"/>
                  </a:lnTo>
                  <a:lnTo>
                    <a:pt x="0" y="152653"/>
                  </a:lnTo>
                  <a:lnTo>
                    <a:pt x="0" y="203326"/>
                  </a:lnTo>
                  <a:lnTo>
                    <a:pt x="6095" y="222503"/>
                  </a:lnTo>
                  <a:lnTo>
                    <a:pt x="25273" y="260603"/>
                  </a:lnTo>
                  <a:lnTo>
                    <a:pt x="38226" y="273176"/>
                  </a:lnTo>
                  <a:lnTo>
                    <a:pt x="69850" y="292226"/>
                  </a:lnTo>
                  <a:lnTo>
                    <a:pt x="88900" y="2984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4943" y="2041524"/>
              <a:ext cx="241174" cy="21590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044818" y="1975104"/>
              <a:ext cx="107950" cy="273050"/>
            </a:xfrm>
            <a:custGeom>
              <a:avLst/>
              <a:gdLst/>
              <a:ahLst/>
              <a:cxnLst/>
              <a:rect l="l" t="t" r="r" b="b"/>
              <a:pathLst>
                <a:path w="107950" h="273050">
                  <a:moveTo>
                    <a:pt x="0" y="0"/>
                  </a:moveTo>
                  <a:lnTo>
                    <a:pt x="38100" y="38100"/>
                  </a:lnTo>
                  <a:lnTo>
                    <a:pt x="0" y="0"/>
                  </a:lnTo>
                  <a:lnTo>
                    <a:pt x="50800" y="56896"/>
                  </a:lnTo>
                  <a:lnTo>
                    <a:pt x="82803" y="101473"/>
                  </a:lnTo>
                  <a:lnTo>
                    <a:pt x="88900" y="126746"/>
                  </a:lnTo>
                  <a:lnTo>
                    <a:pt x="101472" y="164846"/>
                  </a:lnTo>
                  <a:lnTo>
                    <a:pt x="107950" y="183896"/>
                  </a:lnTo>
                  <a:lnTo>
                    <a:pt x="107950" y="196850"/>
                  </a:lnTo>
                  <a:lnTo>
                    <a:pt x="88900" y="228600"/>
                  </a:lnTo>
                  <a:lnTo>
                    <a:pt x="82803" y="234696"/>
                  </a:lnTo>
                  <a:lnTo>
                    <a:pt x="57276" y="260223"/>
                  </a:lnTo>
                  <a:lnTo>
                    <a:pt x="38100" y="266700"/>
                  </a:lnTo>
                  <a:lnTo>
                    <a:pt x="25526" y="266700"/>
                  </a:lnTo>
                  <a:lnTo>
                    <a:pt x="12953" y="2727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6419596" y="2025776"/>
            <a:ext cx="190500" cy="89535"/>
          </a:xfrm>
          <a:custGeom>
            <a:avLst/>
            <a:gdLst/>
            <a:ahLst/>
            <a:cxnLst/>
            <a:rect l="l" t="t" r="r" b="b"/>
            <a:pathLst>
              <a:path w="190500" h="89535">
                <a:moveTo>
                  <a:pt x="0" y="6223"/>
                </a:moveTo>
                <a:lnTo>
                  <a:pt x="6476" y="6223"/>
                </a:lnTo>
                <a:lnTo>
                  <a:pt x="19050" y="6223"/>
                </a:lnTo>
                <a:lnTo>
                  <a:pt x="31623" y="6223"/>
                </a:lnTo>
                <a:lnTo>
                  <a:pt x="63373" y="0"/>
                </a:lnTo>
                <a:lnTo>
                  <a:pt x="76326" y="0"/>
                </a:lnTo>
                <a:lnTo>
                  <a:pt x="95376" y="6223"/>
                </a:lnTo>
                <a:lnTo>
                  <a:pt x="107950" y="6223"/>
                </a:lnTo>
                <a:lnTo>
                  <a:pt x="114046" y="12700"/>
                </a:lnTo>
              </a:path>
              <a:path w="190500" h="89535">
                <a:moveTo>
                  <a:pt x="57150" y="89026"/>
                </a:moveTo>
                <a:lnTo>
                  <a:pt x="76326" y="89026"/>
                </a:lnTo>
                <a:lnTo>
                  <a:pt x="88900" y="89026"/>
                </a:lnTo>
                <a:lnTo>
                  <a:pt x="101473" y="89026"/>
                </a:lnTo>
                <a:lnTo>
                  <a:pt x="139700" y="82550"/>
                </a:lnTo>
                <a:lnTo>
                  <a:pt x="152273" y="76073"/>
                </a:lnTo>
                <a:lnTo>
                  <a:pt x="190373" y="698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56145" y="1917826"/>
            <a:ext cx="190500" cy="260350"/>
          </a:xfrm>
          <a:custGeom>
            <a:avLst/>
            <a:gdLst/>
            <a:ahLst/>
            <a:cxnLst/>
            <a:rect l="l" t="t" r="r" b="b"/>
            <a:pathLst>
              <a:path w="190500" h="260350">
                <a:moveTo>
                  <a:pt x="6096" y="19050"/>
                </a:moveTo>
                <a:lnTo>
                  <a:pt x="12573" y="12573"/>
                </a:lnTo>
                <a:lnTo>
                  <a:pt x="25273" y="6476"/>
                </a:lnTo>
                <a:lnTo>
                  <a:pt x="50800" y="0"/>
                </a:lnTo>
                <a:lnTo>
                  <a:pt x="69850" y="0"/>
                </a:lnTo>
                <a:lnTo>
                  <a:pt x="101473" y="0"/>
                </a:lnTo>
                <a:lnTo>
                  <a:pt x="114173" y="6476"/>
                </a:lnTo>
                <a:lnTo>
                  <a:pt x="120650" y="12573"/>
                </a:lnTo>
                <a:lnTo>
                  <a:pt x="127126" y="19050"/>
                </a:lnTo>
                <a:lnTo>
                  <a:pt x="127126" y="25526"/>
                </a:lnTo>
                <a:lnTo>
                  <a:pt x="120650" y="50800"/>
                </a:lnTo>
                <a:lnTo>
                  <a:pt x="114173" y="63373"/>
                </a:lnTo>
                <a:lnTo>
                  <a:pt x="101473" y="76326"/>
                </a:lnTo>
                <a:lnTo>
                  <a:pt x="88900" y="95376"/>
                </a:lnTo>
                <a:lnTo>
                  <a:pt x="82423" y="107950"/>
                </a:lnTo>
                <a:lnTo>
                  <a:pt x="82423" y="127126"/>
                </a:lnTo>
                <a:lnTo>
                  <a:pt x="88900" y="139700"/>
                </a:lnTo>
                <a:lnTo>
                  <a:pt x="101473" y="152273"/>
                </a:lnTo>
                <a:lnTo>
                  <a:pt x="127126" y="171323"/>
                </a:lnTo>
                <a:lnTo>
                  <a:pt x="139700" y="177800"/>
                </a:lnTo>
                <a:lnTo>
                  <a:pt x="164846" y="196976"/>
                </a:lnTo>
                <a:lnTo>
                  <a:pt x="177800" y="203073"/>
                </a:lnTo>
                <a:lnTo>
                  <a:pt x="184023" y="209550"/>
                </a:lnTo>
                <a:lnTo>
                  <a:pt x="190500" y="222123"/>
                </a:lnTo>
                <a:lnTo>
                  <a:pt x="184023" y="228600"/>
                </a:lnTo>
                <a:lnTo>
                  <a:pt x="177800" y="228600"/>
                </a:lnTo>
                <a:lnTo>
                  <a:pt x="164846" y="235076"/>
                </a:lnTo>
                <a:lnTo>
                  <a:pt x="127126" y="247650"/>
                </a:lnTo>
                <a:lnTo>
                  <a:pt x="101473" y="247650"/>
                </a:lnTo>
                <a:lnTo>
                  <a:pt x="75946" y="254126"/>
                </a:lnTo>
                <a:lnTo>
                  <a:pt x="38226" y="260350"/>
                </a:lnTo>
                <a:lnTo>
                  <a:pt x="6096" y="260350"/>
                </a:lnTo>
                <a:lnTo>
                  <a:pt x="0" y="2603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7051166" y="1844928"/>
            <a:ext cx="400685" cy="342900"/>
            <a:chOff x="7051166" y="1844928"/>
            <a:chExt cx="400685" cy="342900"/>
          </a:xfrm>
        </p:grpSpPr>
        <p:sp>
          <p:nvSpPr>
            <p:cNvPr id="46" name="object 46"/>
            <p:cNvSpPr/>
            <p:nvPr/>
          </p:nvSpPr>
          <p:spPr>
            <a:xfrm>
              <a:off x="7060692" y="1962149"/>
              <a:ext cx="235585" cy="216535"/>
            </a:xfrm>
            <a:custGeom>
              <a:avLst/>
              <a:gdLst/>
              <a:ahLst/>
              <a:cxnLst/>
              <a:rect l="l" t="t" r="r" b="b"/>
              <a:pathLst>
                <a:path w="235584" h="216535">
                  <a:moveTo>
                    <a:pt x="95376" y="6476"/>
                  </a:moveTo>
                  <a:lnTo>
                    <a:pt x="69850" y="0"/>
                  </a:lnTo>
                  <a:lnTo>
                    <a:pt x="95376" y="6476"/>
                  </a:lnTo>
                  <a:lnTo>
                    <a:pt x="57276" y="0"/>
                  </a:lnTo>
                  <a:lnTo>
                    <a:pt x="38226" y="6476"/>
                  </a:lnTo>
                  <a:lnTo>
                    <a:pt x="25526" y="12953"/>
                  </a:lnTo>
                  <a:lnTo>
                    <a:pt x="12953" y="25526"/>
                  </a:lnTo>
                  <a:lnTo>
                    <a:pt x="0" y="63626"/>
                  </a:lnTo>
                  <a:lnTo>
                    <a:pt x="0" y="82803"/>
                  </a:lnTo>
                  <a:lnTo>
                    <a:pt x="0" y="107950"/>
                  </a:lnTo>
                  <a:lnTo>
                    <a:pt x="19050" y="146176"/>
                  </a:lnTo>
                  <a:lnTo>
                    <a:pt x="76326" y="196850"/>
                  </a:lnTo>
                  <a:lnTo>
                    <a:pt x="133603" y="216026"/>
                  </a:lnTo>
                  <a:lnTo>
                    <a:pt x="152653" y="216026"/>
                  </a:lnTo>
                  <a:lnTo>
                    <a:pt x="190880" y="209803"/>
                  </a:lnTo>
                  <a:lnTo>
                    <a:pt x="203453" y="203326"/>
                  </a:lnTo>
                  <a:lnTo>
                    <a:pt x="222503" y="177800"/>
                  </a:lnTo>
                  <a:lnTo>
                    <a:pt x="228600" y="165226"/>
                  </a:lnTo>
                  <a:lnTo>
                    <a:pt x="228600" y="152653"/>
                  </a:lnTo>
                  <a:lnTo>
                    <a:pt x="228600" y="133476"/>
                  </a:lnTo>
                  <a:lnTo>
                    <a:pt x="203453" y="76326"/>
                  </a:lnTo>
                  <a:lnTo>
                    <a:pt x="146176" y="25526"/>
                  </a:lnTo>
                  <a:lnTo>
                    <a:pt x="95376" y="12953"/>
                  </a:lnTo>
                  <a:lnTo>
                    <a:pt x="76326" y="6476"/>
                  </a:lnTo>
                  <a:lnTo>
                    <a:pt x="51180" y="6476"/>
                  </a:lnTo>
                  <a:lnTo>
                    <a:pt x="32130" y="12953"/>
                  </a:lnTo>
                  <a:lnTo>
                    <a:pt x="19050" y="19050"/>
                  </a:lnTo>
                  <a:lnTo>
                    <a:pt x="6476" y="32003"/>
                  </a:lnTo>
                  <a:lnTo>
                    <a:pt x="0" y="57150"/>
                  </a:lnTo>
                  <a:lnTo>
                    <a:pt x="0" y="69850"/>
                  </a:lnTo>
                  <a:lnTo>
                    <a:pt x="25526" y="101853"/>
                  </a:lnTo>
                  <a:lnTo>
                    <a:pt x="69850" y="120903"/>
                  </a:lnTo>
                  <a:lnTo>
                    <a:pt x="95376" y="127000"/>
                  </a:lnTo>
                  <a:lnTo>
                    <a:pt x="121030" y="133476"/>
                  </a:lnTo>
                  <a:lnTo>
                    <a:pt x="171703" y="139700"/>
                  </a:lnTo>
                  <a:lnTo>
                    <a:pt x="190880" y="139700"/>
                  </a:lnTo>
                  <a:lnTo>
                    <a:pt x="222503" y="139700"/>
                  </a:lnTo>
                  <a:lnTo>
                    <a:pt x="228600" y="133476"/>
                  </a:lnTo>
                  <a:lnTo>
                    <a:pt x="235076" y="1270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3670" y="1844928"/>
              <a:ext cx="177801" cy="152274"/>
            </a:xfrm>
            <a:prstGeom prst="rect">
              <a:avLst/>
            </a:prstGeom>
          </p:spPr>
        </p:pic>
      </p:grpSp>
      <p:sp>
        <p:nvSpPr>
          <p:cNvPr id="48" name="object 48"/>
          <p:cNvSpPr/>
          <p:nvPr/>
        </p:nvSpPr>
        <p:spPr>
          <a:xfrm>
            <a:off x="7613268" y="2152904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19050"/>
                </a:moveTo>
                <a:lnTo>
                  <a:pt x="0" y="12573"/>
                </a:lnTo>
                <a:lnTo>
                  <a:pt x="0" y="6096"/>
                </a:lnTo>
                <a:lnTo>
                  <a:pt x="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18842" y="1689226"/>
            <a:ext cx="426084" cy="69850"/>
          </a:xfrm>
          <a:custGeom>
            <a:avLst/>
            <a:gdLst/>
            <a:ahLst/>
            <a:cxnLst/>
            <a:rect l="l" t="t" r="r" b="b"/>
            <a:pathLst>
              <a:path w="426085" h="69850">
                <a:moveTo>
                  <a:pt x="0" y="31750"/>
                </a:moveTo>
                <a:lnTo>
                  <a:pt x="6476" y="31750"/>
                </a:lnTo>
                <a:lnTo>
                  <a:pt x="25653" y="31750"/>
                </a:lnTo>
                <a:lnTo>
                  <a:pt x="38226" y="25526"/>
                </a:lnTo>
                <a:lnTo>
                  <a:pt x="63753" y="25526"/>
                </a:lnTo>
                <a:lnTo>
                  <a:pt x="95376" y="19050"/>
                </a:lnTo>
                <a:lnTo>
                  <a:pt x="165226" y="12573"/>
                </a:lnTo>
                <a:lnTo>
                  <a:pt x="203453" y="6476"/>
                </a:lnTo>
                <a:lnTo>
                  <a:pt x="241553" y="6476"/>
                </a:lnTo>
                <a:lnTo>
                  <a:pt x="311403" y="0"/>
                </a:lnTo>
                <a:lnTo>
                  <a:pt x="349631" y="0"/>
                </a:lnTo>
                <a:lnTo>
                  <a:pt x="381253" y="0"/>
                </a:lnTo>
                <a:lnTo>
                  <a:pt x="400303" y="0"/>
                </a:lnTo>
                <a:lnTo>
                  <a:pt x="425576" y="0"/>
                </a:lnTo>
              </a:path>
              <a:path w="426085" h="69850">
                <a:moveTo>
                  <a:pt x="12953" y="50800"/>
                </a:moveTo>
                <a:lnTo>
                  <a:pt x="19176" y="50800"/>
                </a:lnTo>
                <a:lnTo>
                  <a:pt x="38226" y="50800"/>
                </a:lnTo>
                <a:lnTo>
                  <a:pt x="57276" y="50800"/>
                </a:lnTo>
                <a:lnTo>
                  <a:pt x="108076" y="44323"/>
                </a:lnTo>
                <a:lnTo>
                  <a:pt x="139700" y="44323"/>
                </a:lnTo>
                <a:lnTo>
                  <a:pt x="165226" y="38226"/>
                </a:lnTo>
                <a:lnTo>
                  <a:pt x="196976" y="31750"/>
                </a:lnTo>
                <a:lnTo>
                  <a:pt x="254253" y="25526"/>
                </a:lnTo>
                <a:lnTo>
                  <a:pt x="285876" y="19050"/>
                </a:lnTo>
                <a:lnTo>
                  <a:pt x="343153" y="12573"/>
                </a:lnTo>
                <a:lnTo>
                  <a:pt x="362203" y="12573"/>
                </a:lnTo>
                <a:lnTo>
                  <a:pt x="393826" y="12573"/>
                </a:lnTo>
                <a:lnTo>
                  <a:pt x="400303" y="12573"/>
                </a:lnTo>
                <a:lnTo>
                  <a:pt x="393826" y="12573"/>
                </a:lnTo>
                <a:lnTo>
                  <a:pt x="381253" y="12573"/>
                </a:lnTo>
                <a:lnTo>
                  <a:pt x="336676" y="25526"/>
                </a:lnTo>
                <a:lnTo>
                  <a:pt x="304926" y="31750"/>
                </a:lnTo>
                <a:lnTo>
                  <a:pt x="273303" y="38226"/>
                </a:lnTo>
                <a:lnTo>
                  <a:pt x="235076" y="44323"/>
                </a:lnTo>
                <a:lnTo>
                  <a:pt x="165226" y="57276"/>
                </a:lnTo>
                <a:lnTo>
                  <a:pt x="133603" y="57276"/>
                </a:lnTo>
                <a:lnTo>
                  <a:pt x="82803" y="63373"/>
                </a:lnTo>
                <a:lnTo>
                  <a:pt x="63753" y="63373"/>
                </a:lnTo>
                <a:lnTo>
                  <a:pt x="51181" y="63373"/>
                </a:lnTo>
                <a:lnTo>
                  <a:pt x="57276" y="57276"/>
                </a:lnTo>
                <a:lnTo>
                  <a:pt x="76326" y="50800"/>
                </a:lnTo>
                <a:lnTo>
                  <a:pt x="95376" y="50800"/>
                </a:lnTo>
                <a:lnTo>
                  <a:pt x="146176" y="44323"/>
                </a:lnTo>
                <a:lnTo>
                  <a:pt x="177926" y="44323"/>
                </a:lnTo>
                <a:lnTo>
                  <a:pt x="235076" y="50800"/>
                </a:lnTo>
                <a:lnTo>
                  <a:pt x="266826" y="50800"/>
                </a:lnTo>
                <a:lnTo>
                  <a:pt x="298450" y="57276"/>
                </a:lnTo>
                <a:lnTo>
                  <a:pt x="343153" y="57276"/>
                </a:lnTo>
                <a:lnTo>
                  <a:pt x="362203" y="63373"/>
                </a:lnTo>
                <a:lnTo>
                  <a:pt x="368300" y="63373"/>
                </a:lnTo>
                <a:lnTo>
                  <a:pt x="374776" y="698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29942" y="6331077"/>
            <a:ext cx="13335" cy="152400"/>
          </a:xfrm>
          <a:custGeom>
            <a:avLst/>
            <a:gdLst/>
            <a:ahLst/>
            <a:cxnLst/>
            <a:rect l="l" t="t" r="r" b="b"/>
            <a:pathLst>
              <a:path w="13335" h="152400">
                <a:moveTo>
                  <a:pt x="0" y="0"/>
                </a:moveTo>
                <a:lnTo>
                  <a:pt x="0" y="6477"/>
                </a:lnTo>
                <a:lnTo>
                  <a:pt x="0" y="25565"/>
                </a:lnTo>
                <a:lnTo>
                  <a:pt x="0" y="31686"/>
                </a:lnTo>
                <a:lnTo>
                  <a:pt x="6476" y="50761"/>
                </a:lnTo>
                <a:lnTo>
                  <a:pt x="6476" y="63360"/>
                </a:lnTo>
                <a:lnTo>
                  <a:pt x="6476" y="88925"/>
                </a:lnTo>
                <a:lnTo>
                  <a:pt x="6476" y="101523"/>
                </a:lnTo>
                <a:lnTo>
                  <a:pt x="12953" y="127076"/>
                </a:lnTo>
                <a:lnTo>
                  <a:pt x="12953" y="133197"/>
                </a:lnTo>
                <a:lnTo>
                  <a:pt x="12953" y="146164"/>
                </a:lnTo>
                <a:lnTo>
                  <a:pt x="12953" y="15228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15843" y="6308952"/>
            <a:ext cx="63628" cy="183935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2930270" y="6321551"/>
            <a:ext cx="196850" cy="146685"/>
            <a:chOff x="2930270" y="6321551"/>
            <a:chExt cx="196850" cy="146685"/>
          </a:xfrm>
        </p:grpSpPr>
        <p:sp>
          <p:nvSpPr>
            <p:cNvPr id="53" name="object 53"/>
            <p:cNvSpPr/>
            <p:nvPr/>
          </p:nvSpPr>
          <p:spPr>
            <a:xfrm>
              <a:off x="2939795" y="6439077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0" y="6121"/>
                  </a:lnTo>
                  <a:lnTo>
                    <a:pt x="6096" y="6121"/>
                  </a:lnTo>
                  <a:lnTo>
                    <a:pt x="6096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87547" y="6321551"/>
              <a:ext cx="139574" cy="146127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3200019" y="6356642"/>
            <a:ext cx="26034" cy="120650"/>
          </a:xfrm>
          <a:custGeom>
            <a:avLst/>
            <a:gdLst/>
            <a:ahLst/>
            <a:cxnLst/>
            <a:rect l="l" t="t" r="r" b="b"/>
            <a:pathLst>
              <a:path w="26035" h="120650">
                <a:moveTo>
                  <a:pt x="0" y="0"/>
                </a:moveTo>
                <a:lnTo>
                  <a:pt x="0" y="12598"/>
                </a:lnTo>
                <a:lnTo>
                  <a:pt x="0" y="25196"/>
                </a:lnTo>
                <a:lnTo>
                  <a:pt x="6604" y="37795"/>
                </a:lnTo>
                <a:lnTo>
                  <a:pt x="6604" y="63360"/>
                </a:lnTo>
                <a:lnTo>
                  <a:pt x="12700" y="75958"/>
                </a:lnTo>
                <a:lnTo>
                  <a:pt x="12700" y="88557"/>
                </a:lnTo>
                <a:lnTo>
                  <a:pt x="12700" y="95034"/>
                </a:lnTo>
                <a:lnTo>
                  <a:pt x="19176" y="107632"/>
                </a:lnTo>
                <a:lnTo>
                  <a:pt x="19176" y="114109"/>
                </a:lnTo>
                <a:lnTo>
                  <a:pt x="25654" y="12059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682620" y="6651675"/>
            <a:ext cx="450850" cy="114935"/>
            <a:chOff x="2682620" y="6651675"/>
            <a:chExt cx="450850" cy="114935"/>
          </a:xfrm>
        </p:grpSpPr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82620" y="6651675"/>
              <a:ext cx="139574" cy="11444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876042" y="6673799"/>
              <a:ext cx="102235" cy="51435"/>
            </a:xfrm>
            <a:custGeom>
              <a:avLst/>
              <a:gdLst/>
              <a:ahLst/>
              <a:cxnLst/>
              <a:rect l="l" t="t" r="r" b="b"/>
              <a:pathLst>
                <a:path w="102235" h="51434">
                  <a:moveTo>
                    <a:pt x="0" y="6477"/>
                  </a:moveTo>
                  <a:lnTo>
                    <a:pt x="12953" y="6477"/>
                  </a:lnTo>
                  <a:lnTo>
                    <a:pt x="0" y="6477"/>
                  </a:lnTo>
                  <a:lnTo>
                    <a:pt x="25653" y="6477"/>
                  </a:lnTo>
                  <a:lnTo>
                    <a:pt x="44703" y="6477"/>
                  </a:lnTo>
                  <a:lnTo>
                    <a:pt x="51181" y="0"/>
                  </a:lnTo>
                  <a:lnTo>
                    <a:pt x="63753" y="0"/>
                  </a:lnTo>
                  <a:lnTo>
                    <a:pt x="69850" y="0"/>
                  </a:lnTo>
                </a:path>
                <a:path w="102235" h="51434">
                  <a:moveTo>
                    <a:pt x="32131" y="51117"/>
                  </a:moveTo>
                  <a:lnTo>
                    <a:pt x="38226" y="51117"/>
                  </a:lnTo>
                  <a:lnTo>
                    <a:pt x="51181" y="51117"/>
                  </a:lnTo>
                  <a:lnTo>
                    <a:pt x="57276" y="44640"/>
                  </a:lnTo>
                  <a:lnTo>
                    <a:pt x="69850" y="44640"/>
                  </a:lnTo>
                  <a:lnTo>
                    <a:pt x="82803" y="38163"/>
                  </a:lnTo>
                  <a:lnTo>
                    <a:pt x="95376" y="32042"/>
                  </a:lnTo>
                  <a:lnTo>
                    <a:pt x="101981" y="3204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25266" y="6658152"/>
              <a:ext cx="108078" cy="107971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3190493" y="6677227"/>
            <a:ext cx="197485" cy="101600"/>
            <a:chOff x="3190493" y="6677227"/>
            <a:chExt cx="197485" cy="101600"/>
          </a:xfrm>
        </p:grpSpPr>
        <p:sp>
          <p:nvSpPr>
            <p:cNvPr id="61" name="object 61"/>
            <p:cNvSpPr/>
            <p:nvPr/>
          </p:nvSpPr>
          <p:spPr>
            <a:xfrm>
              <a:off x="3200019" y="6699351"/>
              <a:ext cx="26034" cy="31750"/>
            </a:xfrm>
            <a:custGeom>
              <a:avLst/>
              <a:gdLst/>
              <a:ahLst/>
              <a:cxnLst/>
              <a:rect l="l" t="t" r="r" b="b"/>
              <a:pathLst>
                <a:path w="26035" h="31750">
                  <a:moveTo>
                    <a:pt x="6604" y="0"/>
                  </a:moveTo>
                  <a:lnTo>
                    <a:pt x="0" y="6489"/>
                  </a:lnTo>
                  <a:lnTo>
                    <a:pt x="6604" y="0"/>
                  </a:lnTo>
                  <a:lnTo>
                    <a:pt x="0" y="12611"/>
                  </a:lnTo>
                  <a:lnTo>
                    <a:pt x="6604" y="19088"/>
                  </a:lnTo>
                  <a:lnTo>
                    <a:pt x="12700" y="19088"/>
                  </a:lnTo>
                  <a:lnTo>
                    <a:pt x="12700" y="25565"/>
                  </a:lnTo>
                  <a:lnTo>
                    <a:pt x="19176" y="25565"/>
                  </a:lnTo>
                  <a:lnTo>
                    <a:pt x="19176" y="31686"/>
                  </a:lnTo>
                  <a:lnTo>
                    <a:pt x="25654" y="31686"/>
                  </a:lnTo>
                  <a:lnTo>
                    <a:pt x="25654" y="25565"/>
                  </a:lnTo>
                  <a:lnTo>
                    <a:pt x="19176" y="2556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0343" y="6677227"/>
              <a:ext cx="127128" cy="101495"/>
            </a:xfrm>
            <a:prstGeom prst="rect">
              <a:avLst/>
            </a:prstGeom>
          </p:spPr>
        </p:pic>
      </p:grpSp>
      <p:sp>
        <p:nvSpPr>
          <p:cNvPr id="63" name="object 63"/>
          <p:cNvSpPr/>
          <p:nvPr/>
        </p:nvSpPr>
        <p:spPr>
          <a:xfrm>
            <a:off x="3466846" y="6667677"/>
            <a:ext cx="38100" cy="120650"/>
          </a:xfrm>
          <a:custGeom>
            <a:avLst/>
            <a:gdLst/>
            <a:ahLst/>
            <a:cxnLst/>
            <a:rect l="l" t="t" r="r" b="b"/>
            <a:pathLst>
              <a:path w="38100" h="120650">
                <a:moveTo>
                  <a:pt x="0" y="0"/>
                </a:moveTo>
                <a:lnTo>
                  <a:pt x="6095" y="6121"/>
                </a:lnTo>
                <a:lnTo>
                  <a:pt x="6095" y="19075"/>
                </a:lnTo>
                <a:lnTo>
                  <a:pt x="12573" y="25196"/>
                </a:lnTo>
                <a:lnTo>
                  <a:pt x="12573" y="38163"/>
                </a:lnTo>
                <a:lnTo>
                  <a:pt x="19050" y="63360"/>
                </a:lnTo>
                <a:lnTo>
                  <a:pt x="19050" y="76319"/>
                </a:lnTo>
                <a:lnTo>
                  <a:pt x="25145" y="101519"/>
                </a:lnTo>
                <a:lnTo>
                  <a:pt x="25145" y="114119"/>
                </a:lnTo>
                <a:lnTo>
                  <a:pt x="31623" y="120600"/>
                </a:lnTo>
                <a:lnTo>
                  <a:pt x="38100" y="120600"/>
                </a:lnTo>
                <a:lnTo>
                  <a:pt x="38100" y="11411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5406770" y="2454401"/>
            <a:ext cx="5562600" cy="2387600"/>
            <a:chOff x="5406770" y="2454401"/>
            <a:chExt cx="5562600" cy="2387600"/>
          </a:xfrm>
        </p:grpSpPr>
        <p:sp>
          <p:nvSpPr>
            <p:cNvPr id="65" name="object 65"/>
            <p:cNvSpPr/>
            <p:nvPr/>
          </p:nvSpPr>
          <p:spPr>
            <a:xfrm>
              <a:off x="5524245" y="3149726"/>
              <a:ext cx="330200" cy="407034"/>
            </a:xfrm>
            <a:custGeom>
              <a:avLst/>
              <a:gdLst/>
              <a:ahLst/>
              <a:cxnLst/>
              <a:rect l="l" t="t" r="r" b="b"/>
              <a:pathLst>
                <a:path w="330200" h="407035">
                  <a:moveTo>
                    <a:pt x="133223" y="88900"/>
                  </a:moveTo>
                  <a:lnTo>
                    <a:pt x="139700" y="69850"/>
                  </a:lnTo>
                  <a:lnTo>
                    <a:pt x="139700" y="57276"/>
                  </a:lnTo>
                  <a:lnTo>
                    <a:pt x="139700" y="38226"/>
                  </a:lnTo>
                  <a:lnTo>
                    <a:pt x="133223" y="25273"/>
                  </a:lnTo>
                  <a:lnTo>
                    <a:pt x="127126" y="19050"/>
                  </a:lnTo>
                  <a:lnTo>
                    <a:pt x="120650" y="6476"/>
                  </a:lnTo>
                  <a:lnTo>
                    <a:pt x="114173" y="0"/>
                  </a:lnTo>
                  <a:lnTo>
                    <a:pt x="101473" y="0"/>
                  </a:lnTo>
                  <a:lnTo>
                    <a:pt x="88900" y="6476"/>
                  </a:lnTo>
                  <a:lnTo>
                    <a:pt x="76326" y="19050"/>
                  </a:lnTo>
                  <a:lnTo>
                    <a:pt x="69850" y="38226"/>
                  </a:lnTo>
                  <a:lnTo>
                    <a:pt x="50800" y="88900"/>
                  </a:lnTo>
                  <a:lnTo>
                    <a:pt x="44323" y="120650"/>
                  </a:lnTo>
                  <a:lnTo>
                    <a:pt x="44323" y="158750"/>
                  </a:lnTo>
                  <a:lnTo>
                    <a:pt x="50800" y="235076"/>
                  </a:lnTo>
                  <a:lnTo>
                    <a:pt x="63373" y="291973"/>
                  </a:lnTo>
                  <a:lnTo>
                    <a:pt x="82423" y="342773"/>
                  </a:lnTo>
                  <a:lnTo>
                    <a:pt x="94995" y="361823"/>
                  </a:lnTo>
                  <a:lnTo>
                    <a:pt x="101473" y="374776"/>
                  </a:lnTo>
                  <a:lnTo>
                    <a:pt x="107950" y="387350"/>
                  </a:lnTo>
                  <a:lnTo>
                    <a:pt x="114173" y="393826"/>
                  </a:lnTo>
                  <a:lnTo>
                    <a:pt x="120650" y="406526"/>
                  </a:lnTo>
                  <a:lnTo>
                    <a:pt x="114173" y="400050"/>
                  </a:lnTo>
                </a:path>
                <a:path w="330200" h="407035">
                  <a:moveTo>
                    <a:pt x="0" y="311023"/>
                  </a:moveTo>
                  <a:lnTo>
                    <a:pt x="12573" y="311023"/>
                  </a:lnTo>
                  <a:lnTo>
                    <a:pt x="25145" y="311023"/>
                  </a:lnTo>
                  <a:lnTo>
                    <a:pt x="44323" y="304926"/>
                  </a:lnTo>
                  <a:lnTo>
                    <a:pt x="63373" y="304926"/>
                  </a:lnTo>
                  <a:lnTo>
                    <a:pt x="82423" y="304926"/>
                  </a:lnTo>
                  <a:lnTo>
                    <a:pt x="107950" y="298450"/>
                  </a:lnTo>
                  <a:lnTo>
                    <a:pt x="127126" y="298450"/>
                  </a:lnTo>
                  <a:lnTo>
                    <a:pt x="139700" y="298450"/>
                  </a:lnTo>
                  <a:lnTo>
                    <a:pt x="158750" y="298450"/>
                  </a:lnTo>
                  <a:lnTo>
                    <a:pt x="171323" y="298450"/>
                  </a:lnTo>
                  <a:lnTo>
                    <a:pt x="177800" y="298450"/>
                  </a:lnTo>
                </a:path>
                <a:path w="330200" h="407035">
                  <a:moveTo>
                    <a:pt x="285876" y="101600"/>
                  </a:moveTo>
                  <a:lnTo>
                    <a:pt x="266700" y="101600"/>
                  </a:lnTo>
                  <a:lnTo>
                    <a:pt x="285876" y="101600"/>
                  </a:lnTo>
                  <a:lnTo>
                    <a:pt x="260223" y="108076"/>
                  </a:lnTo>
                  <a:lnTo>
                    <a:pt x="247650" y="127126"/>
                  </a:lnTo>
                  <a:lnTo>
                    <a:pt x="241173" y="139700"/>
                  </a:lnTo>
                  <a:lnTo>
                    <a:pt x="234695" y="184023"/>
                  </a:lnTo>
                  <a:lnTo>
                    <a:pt x="234695" y="209550"/>
                  </a:lnTo>
                  <a:lnTo>
                    <a:pt x="241173" y="260350"/>
                  </a:lnTo>
                  <a:lnTo>
                    <a:pt x="247650" y="279400"/>
                  </a:lnTo>
                  <a:lnTo>
                    <a:pt x="266700" y="317500"/>
                  </a:lnTo>
                  <a:lnTo>
                    <a:pt x="272923" y="330200"/>
                  </a:lnTo>
                  <a:lnTo>
                    <a:pt x="291973" y="355726"/>
                  </a:lnTo>
                  <a:lnTo>
                    <a:pt x="304926" y="368300"/>
                  </a:lnTo>
                  <a:lnTo>
                    <a:pt x="323595" y="380873"/>
                  </a:lnTo>
                  <a:lnTo>
                    <a:pt x="330073" y="3808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5593" y="3292474"/>
              <a:ext cx="241555" cy="21602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62293" y="3298951"/>
              <a:ext cx="127128" cy="13970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59270" y="3311651"/>
              <a:ext cx="120524" cy="15862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451219" y="3130676"/>
              <a:ext cx="933450" cy="400050"/>
            </a:xfrm>
            <a:custGeom>
              <a:avLst/>
              <a:gdLst/>
              <a:ahLst/>
              <a:cxnLst/>
              <a:rect l="l" t="t" r="r" b="b"/>
              <a:pathLst>
                <a:path w="933450" h="400050">
                  <a:moveTo>
                    <a:pt x="0" y="25526"/>
                  </a:moveTo>
                  <a:lnTo>
                    <a:pt x="19050" y="38100"/>
                  </a:lnTo>
                  <a:lnTo>
                    <a:pt x="0" y="25526"/>
                  </a:lnTo>
                  <a:lnTo>
                    <a:pt x="25526" y="50800"/>
                  </a:lnTo>
                  <a:lnTo>
                    <a:pt x="44703" y="69850"/>
                  </a:lnTo>
                  <a:lnTo>
                    <a:pt x="57276" y="88900"/>
                  </a:lnTo>
                  <a:lnTo>
                    <a:pt x="69850" y="107950"/>
                  </a:lnTo>
                  <a:lnTo>
                    <a:pt x="88900" y="127126"/>
                  </a:lnTo>
                  <a:lnTo>
                    <a:pt x="101600" y="146176"/>
                  </a:lnTo>
                  <a:lnTo>
                    <a:pt x="120650" y="165226"/>
                  </a:lnTo>
                  <a:lnTo>
                    <a:pt x="139700" y="209550"/>
                  </a:lnTo>
                  <a:lnTo>
                    <a:pt x="146176" y="228600"/>
                  </a:lnTo>
                  <a:lnTo>
                    <a:pt x="158750" y="272923"/>
                  </a:lnTo>
                  <a:lnTo>
                    <a:pt x="158750" y="291973"/>
                  </a:lnTo>
                  <a:lnTo>
                    <a:pt x="152273" y="330073"/>
                  </a:lnTo>
                  <a:lnTo>
                    <a:pt x="146176" y="342773"/>
                  </a:lnTo>
                  <a:lnTo>
                    <a:pt x="139700" y="355726"/>
                  </a:lnTo>
                  <a:lnTo>
                    <a:pt x="127126" y="380873"/>
                  </a:lnTo>
                  <a:lnTo>
                    <a:pt x="120650" y="387350"/>
                  </a:lnTo>
                  <a:lnTo>
                    <a:pt x="108076" y="399923"/>
                  </a:lnTo>
                  <a:lnTo>
                    <a:pt x="101600" y="399923"/>
                  </a:lnTo>
                  <a:lnTo>
                    <a:pt x="95376" y="399923"/>
                  </a:lnTo>
                </a:path>
                <a:path w="933450" h="400050">
                  <a:moveTo>
                    <a:pt x="685800" y="82423"/>
                  </a:moveTo>
                  <a:lnTo>
                    <a:pt x="692276" y="57276"/>
                  </a:lnTo>
                  <a:lnTo>
                    <a:pt x="685800" y="82423"/>
                  </a:lnTo>
                  <a:lnTo>
                    <a:pt x="692276" y="44323"/>
                  </a:lnTo>
                  <a:lnTo>
                    <a:pt x="685800" y="19050"/>
                  </a:lnTo>
                  <a:lnTo>
                    <a:pt x="679323" y="12573"/>
                  </a:lnTo>
                  <a:lnTo>
                    <a:pt x="666750" y="0"/>
                  </a:lnTo>
                  <a:lnTo>
                    <a:pt x="654176" y="0"/>
                  </a:lnTo>
                  <a:lnTo>
                    <a:pt x="635000" y="12573"/>
                  </a:lnTo>
                  <a:lnTo>
                    <a:pt x="622426" y="25526"/>
                  </a:lnTo>
                  <a:lnTo>
                    <a:pt x="609473" y="63373"/>
                  </a:lnTo>
                  <a:lnTo>
                    <a:pt x="603376" y="88900"/>
                  </a:lnTo>
                  <a:lnTo>
                    <a:pt x="603376" y="152273"/>
                  </a:lnTo>
                  <a:lnTo>
                    <a:pt x="615950" y="216026"/>
                  </a:lnTo>
                  <a:lnTo>
                    <a:pt x="635000" y="266700"/>
                  </a:lnTo>
                  <a:lnTo>
                    <a:pt x="673226" y="330073"/>
                  </a:lnTo>
                  <a:lnTo>
                    <a:pt x="711326" y="368300"/>
                  </a:lnTo>
                  <a:lnTo>
                    <a:pt x="717550" y="374776"/>
                  </a:lnTo>
                  <a:lnTo>
                    <a:pt x="724026" y="374776"/>
                  </a:lnTo>
                  <a:lnTo>
                    <a:pt x="724026" y="380873"/>
                  </a:lnTo>
                </a:path>
                <a:path w="933450" h="400050">
                  <a:moveTo>
                    <a:pt x="590803" y="298450"/>
                  </a:moveTo>
                  <a:lnTo>
                    <a:pt x="603376" y="298450"/>
                  </a:lnTo>
                  <a:lnTo>
                    <a:pt x="590803" y="298450"/>
                  </a:lnTo>
                  <a:lnTo>
                    <a:pt x="615950" y="298450"/>
                  </a:lnTo>
                  <a:lnTo>
                    <a:pt x="628523" y="298450"/>
                  </a:lnTo>
                  <a:lnTo>
                    <a:pt x="660653" y="291973"/>
                  </a:lnTo>
                  <a:lnTo>
                    <a:pt x="673226" y="291973"/>
                  </a:lnTo>
                  <a:lnTo>
                    <a:pt x="704850" y="291973"/>
                  </a:lnTo>
                  <a:lnTo>
                    <a:pt x="717550" y="291973"/>
                  </a:lnTo>
                  <a:lnTo>
                    <a:pt x="730503" y="291973"/>
                  </a:lnTo>
                </a:path>
                <a:path w="933450" h="400050">
                  <a:moveTo>
                    <a:pt x="825500" y="88900"/>
                  </a:moveTo>
                  <a:lnTo>
                    <a:pt x="812926" y="88900"/>
                  </a:lnTo>
                  <a:lnTo>
                    <a:pt x="806450" y="95376"/>
                  </a:lnTo>
                  <a:lnTo>
                    <a:pt x="800353" y="101473"/>
                  </a:lnTo>
                  <a:lnTo>
                    <a:pt x="787400" y="127126"/>
                  </a:lnTo>
                  <a:lnTo>
                    <a:pt x="781176" y="146176"/>
                  </a:lnTo>
                  <a:lnTo>
                    <a:pt x="781176" y="165226"/>
                  </a:lnTo>
                  <a:lnTo>
                    <a:pt x="781176" y="190500"/>
                  </a:lnTo>
                  <a:lnTo>
                    <a:pt x="787400" y="241173"/>
                  </a:lnTo>
                  <a:lnTo>
                    <a:pt x="800353" y="260223"/>
                  </a:lnTo>
                  <a:lnTo>
                    <a:pt x="812926" y="279400"/>
                  </a:lnTo>
                  <a:lnTo>
                    <a:pt x="825500" y="298450"/>
                  </a:lnTo>
                  <a:lnTo>
                    <a:pt x="838073" y="317500"/>
                  </a:lnTo>
                  <a:lnTo>
                    <a:pt x="876300" y="342773"/>
                  </a:lnTo>
                  <a:lnTo>
                    <a:pt x="889253" y="349250"/>
                  </a:lnTo>
                  <a:lnTo>
                    <a:pt x="920876" y="368300"/>
                  </a:lnTo>
                  <a:lnTo>
                    <a:pt x="926973" y="368300"/>
                  </a:lnTo>
                  <a:lnTo>
                    <a:pt x="933450" y="3683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81620" y="3273424"/>
              <a:ext cx="190501" cy="20955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530342" y="3194050"/>
              <a:ext cx="2280285" cy="876935"/>
            </a:xfrm>
            <a:custGeom>
              <a:avLst/>
              <a:gdLst/>
              <a:ahLst/>
              <a:cxnLst/>
              <a:rect l="l" t="t" r="r" b="b"/>
              <a:pathLst>
                <a:path w="2280284" h="876935">
                  <a:moveTo>
                    <a:pt x="1974977" y="0"/>
                  </a:moveTo>
                  <a:lnTo>
                    <a:pt x="1994027" y="12953"/>
                  </a:lnTo>
                  <a:lnTo>
                    <a:pt x="2006600" y="25526"/>
                  </a:lnTo>
                  <a:lnTo>
                    <a:pt x="2019681" y="44576"/>
                  </a:lnTo>
                  <a:lnTo>
                    <a:pt x="2032254" y="69850"/>
                  </a:lnTo>
                  <a:lnTo>
                    <a:pt x="2051304" y="88900"/>
                  </a:lnTo>
                  <a:lnTo>
                    <a:pt x="2070354" y="114426"/>
                  </a:lnTo>
                  <a:lnTo>
                    <a:pt x="2102104" y="165226"/>
                  </a:lnTo>
                  <a:lnTo>
                    <a:pt x="2121154" y="190753"/>
                  </a:lnTo>
                  <a:lnTo>
                    <a:pt x="2146300" y="228600"/>
                  </a:lnTo>
                  <a:lnTo>
                    <a:pt x="2159254" y="247650"/>
                  </a:lnTo>
                  <a:lnTo>
                    <a:pt x="2165477" y="279400"/>
                  </a:lnTo>
                  <a:lnTo>
                    <a:pt x="2165477" y="292353"/>
                  </a:lnTo>
                  <a:lnTo>
                    <a:pt x="2165477" y="304926"/>
                  </a:lnTo>
                  <a:lnTo>
                    <a:pt x="2152777" y="311403"/>
                  </a:lnTo>
                  <a:lnTo>
                    <a:pt x="2146300" y="317500"/>
                  </a:lnTo>
                  <a:lnTo>
                    <a:pt x="2121154" y="330453"/>
                  </a:lnTo>
                  <a:lnTo>
                    <a:pt x="2108581" y="336550"/>
                  </a:lnTo>
                  <a:lnTo>
                    <a:pt x="2082927" y="343026"/>
                  </a:lnTo>
                </a:path>
                <a:path w="2280284" h="876935">
                  <a:moveTo>
                    <a:pt x="2279904" y="393826"/>
                  </a:moveTo>
                  <a:lnTo>
                    <a:pt x="2273427" y="393826"/>
                  </a:lnTo>
                  <a:lnTo>
                    <a:pt x="2267331" y="400303"/>
                  </a:lnTo>
                  <a:lnTo>
                    <a:pt x="2260854" y="400303"/>
                  </a:lnTo>
                  <a:lnTo>
                    <a:pt x="2254377" y="406400"/>
                  </a:lnTo>
                  <a:lnTo>
                    <a:pt x="2248281" y="406400"/>
                  </a:lnTo>
                  <a:lnTo>
                    <a:pt x="2229104" y="406400"/>
                  </a:lnTo>
                  <a:lnTo>
                    <a:pt x="2216150" y="412876"/>
                  </a:lnTo>
                  <a:lnTo>
                    <a:pt x="2191004" y="412876"/>
                  </a:lnTo>
                  <a:lnTo>
                    <a:pt x="2171954" y="412876"/>
                  </a:lnTo>
                  <a:lnTo>
                    <a:pt x="2133727" y="419354"/>
                  </a:lnTo>
                  <a:lnTo>
                    <a:pt x="2108581" y="419354"/>
                  </a:lnTo>
                  <a:lnTo>
                    <a:pt x="2057400" y="425450"/>
                  </a:lnTo>
                  <a:lnTo>
                    <a:pt x="2025777" y="425450"/>
                  </a:lnTo>
                  <a:lnTo>
                    <a:pt x="1955927" y="431926"/>
                  </a:lnTo>
                  <a:lnTo>
                    <a:pt x="1917700" y="431926"/>
                  </a:lnTo>
                  <a:lnTo>
                    <a:pt x="1835277" y="438150"/>
                  </a:lnTo>
                  <a:lnTo>
                    <a:pt x="1791081" y="438150"/>
                  </a:lnTo>
                  <a:lnTo>
                    <a:pt x="1695577" y="444626"/>
                  </a:lnTo>
                  <a:lnTo>
                    <a:pt x="1644904" y="451104"/>
                  </a:lnTo>
                  <a:lnTo>
                    <a:pt x="1543304" y="457200"/>
                  </a:lnTo>
                  <a:lnTo>
                    <a:pt x="1492631" y="457200"/>
                  </a:lnTo>
                  <a:lnTo>
                    <a:pt x="1435354" y="457200"/>
                  </a:lnTo>
                  <a:lnTo>
                    <a:pt x="1320800" y="463676"/>
                  </a:lnTo>
                  <a:lnTo>
                    <a:pt x="1264031" y="463676"/>
                  </a:lnTo>
                  <a:lnTo>
                    <a:pt x="1206754" y="470154"/>
                  </a:lnTo>
                  <a:lnTo>
                    <a:pt x="1092200" y="476250"/>
                  </a:lnTo>
                  <a:lnTo>
                    <a:pt x="1035431" y="476250"/>
                  </a:lnTo>
                  <a:lnTo>
                    <a:pt x="920877" y="482726"/>
                  </a:lnTo>
                  <a:lnTo>
                    <a:pt x="863600" y="482726"/>
                  </a:lnTo>
                  <a:lnTo>
                    <a:pt x="756031" y="482726"/>
                  </a:lnTo>
                  <a:lnTo>
                    <a:pt x="698754" y="489204"/>
                  </a:lnTo>
                  <a:lnTo>
                    <a:pt x="590804" y="489204"/>
                  </a:lnTo>
                  <a:lnTo>
                    <a:pt x="533527" y="489204"/>
                  </a:lnTo>
                  <a:lnTo>
                    <a:pt x="425577" y="495300"/>
                  </a:lnTo>
                  <a:lnTo>
                    <a:pt x="133604" y="495300"/>
                  </a:lnTo>
                  <a:lnTo>
                    <a:pt x="101854" y="501776"/>
                  </a:lnTo>
                  <a:lnTo>
                    <a:pt x="51181" y="501776"/>
                  </a:lnTo>
                  <a:lnTo>
                    <a:pt x="32004" y="501776"/>
                  </a:lnTo>
                  <a:lnTo>
                    <a:pt x="6477" y="501776"/>
                  </a:lnTo>
                  <a:lnTo>
                    <a:pt x="0" y="508000"/>
                  </a:lnTo>
                </a:path>
                <a:path w="2280284" h="876935">
                  <a:moveTo>
                    <a:pt x="1308227" y="171703"/>
                  </a:moveTo>
                  <a:lnTo>
                    <a:pt x="1314704" y="171703"/>
                  </a:lnTo>
                  <a:lnTo>
                    <a:pt x="1327277" y="171703"/>
                  </a:lnTo>
                  <a:lnTo>
                    <a:pt x="1333881" y="165226"/>
                  </a:lnTo>
                  <a:lnTo>
                    <a:pt x="1359027" y="165226"/>
                  </a:lnTo>
                  <a:lnTo>
                    <a:pt x="1371600" y="158750"/>
                  </a:lnTo>
                  <a:lnTo>
                    <a:pt x="1384554" y="158750"/>
                  </a:lnTo>
                  <a:lnTo>
                    <a:pt x="1397127" y="158750"/>
                  </a:lnTo>
                  <a:lnTo>
                    <a:pt x="1403604" y="158750"/>
                  </a:lnTo>
                </a:path>
                <a:path w="2280284" h="876935">
                  <a:moveTo>
                    <a:pt x="1124331" y="609854"/>
                  </a:moveTo>
                  <a:lnTo>
                    <a:pt x="1124331" y="603376"/>
                  </a:lnTo>
                  <a:lnTo>
                    <a:pt x="1124331" y="609854"/>
                  </a:lnTo>
                  <a:lnTo>
                    <a:pt x="1117854" y="603376"/>
                  </a:lnTo>
                  <a:lnTo>
                    <a:pt x="1098677" y="603376"/>
                  </a:lnTo>
                  <a:lnTo>
                    <a:pt x="1060577" y="609854"/>
                  </a:lnTo>
                  <a:lnTo>
                    <a:pt x="1041527" y="615950"/>
                  </a:lnTo>
                  <a:lnTo>
                    <a:pt x="1016254" y="628904"/>
                  </a:lnTo>
                  <a:lnTo>
                    <a:pt x="965581" y="654050"/>
                  </a:lnTo>
                  <a:lnTo>
                    <a:pt x="946404" y="666750"/>
                  </a:lnTo>
                  <a:lnTo>
                    <a:pt x="933450" y="679704"/>
                  </a:lnTo>
                  <a:lnTo>
                    <a:pt x="920877" y="685800"/>
                  </a:lnTo>
                  <a:lnTo>
                    <a:pt x="920877" y="698754"/>
                  </a:lnTo>
                  <a:lnTo>
                    <a:pt x="927354" y="711326"/>
                  </a:lnTo>
                  <a:lnTo>
                    <a:pt x="939927" y="717804"/>
                  </a:lnTo>
                  <a:lnTo>
                    <a:pt x="978154" y="723900"/>
                  </a:lnTo>
                  <a:lnTo>
                    <a:pt x="997204" y="723900"/>
                  </a:lnTo>
                  <a:lnTo>
                    <a:pt x="1048004" y="723900"/>
                  </a:lnTo>
                  <a:lnTo>
                    <a:pt x="1067054" y="723900"/>
                  </a:lnTo>
                  <a:lnTo>
                    <a:pt x="1092200" y="723900"/>
                  </a:lnTo>
                  <a:lnTo>
                    <a:pt x="1098677" y="723900"/>
                  </a:lnTo>
                  <a:lnTo>
                    <a:pt x="1086104" y="736600"/>
                  </a:lnTo>
                  <a:lnTo>
                    <a:pt x="1073150" y="743076"/>
                  </a:lnTo>
                  <a:lnTo>
                    <a:pt x="1041527" y="768604"/>
                  </a:lnTo>
                  <a:lnTo>
                    <a:pt x="1022477" y="787654"/>
                  </a:lnTo>
                  <a:lnTo>
                    <a:pt x="984631" y="819404"/>
                  </a:lnTo>
                  <a:lnTo>
                    <a:pt x="971677" y="831976"/>
                  </a:lnTo>
                  <a:lnTo>
                    <a:pt x="965581" y="857504"/>
                  </a:lnTo>
                  <a:lnTo>
                    <a:pt x="965581" y="863600"/>
                  </a:lnTo>
                  <a:lnTo>
                    <a:pt x="990727" y="876554"/>
                  </a:lnTo>
                  <a:lnTo>
                    <a:pt x="1003300" y="876554"/>
                  </a:lnTo>
                  <a:lnTo>
                    <a:pt x="1048004" y="876554"/>
                  </a:lnTo>
                  <a:lnTo>
                    <a:pt x="1067054" y="876554"/>
                  </a:lnTo>
                  <a:lnTo>
                    <a:pt x="1105281" y="870076"/>
                  </a:lnTo>
                  <a:lnTo>
                    <a:pt x="1124331" y="870076"/>
                  </a:lnTo>
                  <a:lnTo>
                    <a:pt x="1130427" y="8700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89543" y="3502024"/>
              <a:ext cx="177801" cy="13970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08720" y="3679824"/>
              <a:ext cx="171324" cy="8890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648319" y="3384803"/>
              <a:ext cx="362585" cy="476250"/>
            </a:xfrm>
            <a:custGeom>
              <a:avLst/>
              <a:gdLst/>
              <a:ahLst/>
              <a:cxnLst/>
              <a:rect l="l" t="t" r="r" b="b"/>
              <a:pathLst>
                <a:path w="362584" h="476250">
                  <a:moveTo>
                    <a:pt x="146176" y="241173"/>
                  </a:moveTo>
                  <a:lnTo>
                    <a:pt x="127126" y="228600"/>
                  </a:lnTo>
                  <a:lnTo>
                    <a:pt x="120650" y="222123"/>
                  </a:lnTo>
                  <a:lnTo>
                    <a:pt x="95376" y="215646"/>
                  </a:lnTo>
                  <a:lnTo>
                    <a:pt x="82423" y="215646"/>
                  </a:lnTo>
                  <a:lnTo>
                    <a:pt x="57276" y="215646"/>
                  </a:lnTo>
                  <a:lnTo>
                    <a:pt x="44703" y="222123"/>
                  </a:lnTo>
                  <a:lnTo>
                    <a:pt x="31623" y="228600"/>
                  </a:lnTo>
                  <a:lnTo>
                    <a:pt x="19050" y="247396"/>
                  </a:lnTo>
                  <a:lnTo>
                    <a:pt x="12573" y="253873"/>
                  </a:lnTo>
                  <a:lnTo>
                    <a:pt x="12573" y="266446"/>
                  </a:lnTo>
                  <a:lnTo>
                    <a:pt x="12573" y="272923"/>
                  </a:lnTo>
                  <a:lnTo>
                    <a:pt x="25526" y="285496"/>
                  </a:lnTo>
                  <a:lnTo>
                    <a:pt x="38100" y="285496"/>
                  </a:lnTo>
                  <a:lnTo>
                    <a:pt x="57276" y="285496"/>
                  </a:lnTo>
                  <a:lnTo>
                    <a:pt x="69850" y="285496"/>
                  </a:lnTo>
                  <a:lnTo>
                    <a:pt x="88900" y="279400"/>
                  </a:lnTo>
                  <a:lnTo>
                    <a:pt x="101473" y="272923"/>
                  </a:lnTo>
                  <a:lnTo>
                    <a:pt x="114426" y="266446"/>
                  </a:lnTo>
                  <a:lnTo>
                    <a:pt x="114426" y="260350"/>
                  </a:lnTo>
                  <a:lnTo>
                    <a:pt x="120650" y="260350"/>
                  </a:lnTo>
                  <a:lnTo>
                    <a:pt x="120650" y="266446"/>
                  </a:lnTo>
                  <a:lnTo>
                    <a:pt x="120650" y="279400"/>
                  </a:lnTo>
                  <a:lnTo>
                    <a:pt x="120650" y="291973"/>
                  </a:lnTo>
                  <a:lnTo>
                    <a:pt x="127126" y="311023"/>
                  </a:lnTo>
                  <a:lnTo>
                    <a:pt x="127126" y="330200"/>
                  </a:lnTo>
                  <a:lnTo>
                    <a:pt x="139700" y="368300"/>
                  </a:lnTo>
                  <a:lnTo>
                    <a:pt x="139700" y="387350"/>
                  </a:lnTo>
                  <a:lnTo>
                    <a:pt x="146176" y="425196"/>
                  </a:lnTo>
                  <a:lnTo>
                    <a:pt x="152653" y="438150"/>
                  </a:lnTo>
                  <a:lnTo>
                    <a:pt x="152653" y="457200"/>
                  </a:lnTo>
                  <a:lnTo>
                    <a:pt x="152653" y="463296"/>
                  </a:lnTo>
                  <a:lnTo>
                    <a:pt x="139700" y="469773"/>
                  </a:lnTo>
                  <a:lnTo>
                    <a:pt x="133603" y="475996"/>
                  </a:lnTo>
                  <a:lnTo>
                    <a:pt x="114426" y="469773"/>
                  </a:lnTo>
                  <a:lnTo>
                    <a:pt x="95376" y="469773"/>
                  </a:lnTo>
                  <a:lnTo>
                    <a:pt x="69850" y="457200"/>
                  </a:lnTo>
                  <a:lnTo>
                    <a:pt x="50800" y="450723"/>
                  </a:lnTo>
                  <a:lnTo>
                    <a:pt x="25526" y="431673"/>
                  </a:lnTo>
                  <a:lnTo>
                    <a:pt x="19050" y="419100"/>
                  </a:lnTo>
                  <a:lnTo>
                    <a:pt x="6476" y="412623"/>
                  </a:lnTo>
                  <a:lnTo>
                    <a:pt x="6476" y="400050"/>
                  </a:lnTo>
                  <a:lnTo>
                    <a:pt x="0" y="380873"/>
                  </a:lnTo>
                </a:path>
                <a:path w="362584" h="476250">
                  <a:moveTo>
                    <a:pt x="298450" y="31750"/>
                  </a:moveTo>
                  <a:lnTo>
                    <a:pt x="298450" y="12573"/>
                  </a:lnTo>
                  <a:lnTo>
                    <a:pt x="298450" y="6096"/>
                  </a:lnTo>
                  <a:lnTo>
                    <a:pt x="298450" y="0"/>
                  </a:lnTo>
                  <a:lnTo>
                    <a:pt x="292353" y="0"/>
                  </a:lnTo>
                  <a:lnTo>
                    <a:pt x="292353" y="6096"/>
                  </a:lnTo>
                  <a:lnTo>
                    <a:pt x="279400" y="31750"/>
                  </a:lnTo>
                  <a:lnTo>
                    <a:pt x="273303" y="44323"/>
                  </a:lnTo>
                  <a:lnTo>
                    <a:pt x="266700" y="88646"/>
                  </a:lnTo>
                  <a:lnTo>
                    <a:pt x="266700" y="114173"/>
                  </a:lnTo>
                  <a:lnTo>
                    <a:pt x="260223" y="145796"/>
                  </a:lnTo>
                  <a:lnTo>
                    <a:pt x="260223" y="196596"/>
                  </a:lnTo>
                  <a:lnTo>
                    <a:pt x="266700" y="215646"/>
                  </a:lnTo>
                  <a:lnTo>
                    <a:pt x="273303" y="253873"/>
                  </a:lnTo>
                  <a:lnTo>
                    <a:pt x="285876" y="272923"/>
                  </a:lnTo>
                  <a:lnTo>
                    <a:pt x="304926" y="298450"/>
                  </a:lnTo>
                  <a:lnTo>
                    <a:pt x="311023" y="311023"/>
                  </a:lnTo>
                  <a:lnTo>
                    <a:pt x="336550" y="323723"/>
                  </a:lnTo>
                  <a:lnTo>
                    <a:pt x="349250" y="330200"/>
                  </a:lnTo>
                  <a:lnTo>
                    <a:pt x="362203" y="3302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26143" y="3489451"/>
              <a:ext cx="209551" cy="19685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435469" y="3371850"/>
              <a:ext cx="1975485" cy="1460500"/>
            </a:xfrm>
            <a:custGeom>
              <a:avLst/>
              <a:gdLst/>
              <a:ahLst/>
              <a:cxnLst/>
              <a:rect l="l" t="t" r="r" b="b"/>
              <a:pathLst>
                <a:path w="1975484" h="1460500">
                  <a:moveTo>
                    <a:pt x="1797177" y="0"/>
                  </a:moveTo>
                  <a:lnTo>
                    <a:pt x="1822703" y="0"/>
                  </a:lnTo>
                  <a:lnTo>
                    <a:pt x="1841373" y="6476"/>
                  </a:lnTo>
                  <a:lnTo>
                    <a:pt x="1854327" y="19050"/>
                  </a:lnTo>
                  <a:lnTo>
                    <a:pt x="1873503" y="38226"/>
                  </a:lnTo>
                  <a:lnTo>
                    <a:pt x="1892553" y="57276"/>
                  </a:lnTo>
                  <a:lnTo>
                    <a:pt x="1930273" y="108076"/>
                  </a:lnTo>
                  <a:lnTo>
                    <a:pt x="1962403" y="196976"/>
                  </a:lnTo>
                  <a:lnTo>
                    <a:pt x="1974977" y="254126"/>
                  </a:lnTo>
                  <a:lnTo>
                    <a:pt x="1974977" y="279400"/>
                  </a:lnTo>
                  <a:lnTo>
                    <a:pt x="1974977" y="304926"/>
                  </a:lnTo>
                  <a:lnTo>
                    <a:pt x="1974977" y="323976"/>
                  </a:lnTo>
                  <a:lnTo>
                    <a:pt x="1974977" y="343154"/>
                  </a:lnTo>
                  <a:lnTo>
                    <a:pt x="1968500" y="355726"/>
                  </a:lnTo>
                  <a:lnTo>
                    <a:pt x="1949450" y="387350"/>
                  </a:lnTo>
                  <a:lnTo>
                    <a:pt x="1930273" y="406526"/>
                  </a:lnTo>
                  <a:lnTo>
                    <a:pt x="1898650" y="432054"/>
                  </a:lnTo>
                  <a:lnTo>
                    <a:pt x="1873503" y="444626"/>
                  </a:lnTo>
                </a:path>
                <a:path w="1975484" h="1460500">
                  <a:moveTo>
                    <a:pt x="0" y="1193800"/>
                  </a:moveTo>
                  <a:lnTo>
                    <a:pt x="0" y="1187704"/>
                  </a:lnTo>
                  <a:lnTo>
                    <a:pt x="6476" y="1193800"/>
                  </a:lnTo>
                  <a:lnTo>
                    <a:pt x="12573" y="1206754"/>
                  </a:lnTo>
                  <a:lnTo>
                    <a:pt x="12573" y="1219327"/>
                  </a:lnTo>
                  <a:lnTo>
                    <a:pt x="12573" y="1231900"/>
                  </a:lnTo>
                  <a:lnTo>
                    <a:pt x="19050" y="1276604"/>
                  </a:lnTo>
                  <a:lnTo>
                    <a:pt x="19050" y="1301750"/>
                  </a:lnTo>
                  <a:lnTo>
                    <a:pt x="25526" y="1352550"/>
                  </a:lnTo>
                  <a:lnTo>
                    <a:pt x="25526" y="1378077"/>
                  </a:lnTo>
                  <a:lnTo>
                    <a:pt x="38226" y="1416304"/>
                  </a:lnTo>
                  <a:lnTo>
                    <a:pt x="44703" y="1428877"/>
                  </a:lnTo>
                  <a:lnTo>
                    <a:pt x="44703" y="1441450"/>
                  </a:lnTo>
                  <a:lnTo>
                    <a:pt x="50800" y="1454404"/>
                  </a:lnTo>
                  <a:lnTo>
                    <a:pt x="57276" y="1460500"/>
                  </a:lnTo>
                  <a:lnTo>
                    <a:pt x="57276" y="1454404"/>
                  </a:lnTo>
                  <a:lnTo>
                    <a:pt x="57276" y="14414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78216" y="4397374"/>
              <a:ext cx="133605" cy="15875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276719" y="3975227"/>
              <a:ext cx="1435735" cy="698500"/>
            </a:xfrm>
            <a:custGeom>
              <a:avLst/>
              <a:gdLst/>
              <a:ahLst/>
              <a:cxnLst/>
              <a:rect l="l" t="t" r="r" b="b"/>
              <a:pathLst>
                <a:path w="1435734" h="698500">
                  <a:moveTo>
                    <a:pt x="0" y="0"/>
                  </a:moveTo>
                  <a:lnTo>
                    <a:pt x="0" y="6477"/>
                  </a:lnTo>
                  <a:lnTo>
                    <a:pt x="6476" y="19050"/>
                  </a:lnTo>
                  <a:lnTo>
                    <a:pt x="12573" y="25527"/>
                  </a:lnTo>
                  <a:lnTo>
                    <a:pt x="25526" y="31750"/>
                  </a:lnTo>
                  <a:lnTo>
                    <a:pt x="31623" y="38227"/>
                  </a:lnTo>
                  <a:lnTo>
                    <a:pt x="44703" y="44323"/>
                  </a:lnTo>
                  <a:lnTo>
                    <a:pt x="50800" y="50800"/>
                  </a:lnTo>
                  <a:lnTo>
                    <a:pt x="63753" y="50800"/>
                  </a:lnTo>
                  <a:lnTo>
                    <a:pt x="95376" y="57277"/>
                  </a:lnTo>
                  <a:lnTo>
                    <a:pt x="114426" y="63373"/>
                  </a:lnTo>
                  <a:lnTo>
                    <a:pt x="146176" y="69850"/>
                  </a:lnTo>
                  <a:lnTo>
                    <a:pt x="158750" y="69850"/>
                  </a:lnTo>
                  <a:lnTo>
                    <a:pt x="184276" y="76327"/>
                  </a:lnTo>
                  <a:lnTo>
                    <a:pt x="203453" y="76327"/>
                  </a:lnTo>
                  <a:lnTo>
                    <a:pt x="216026" y="76327"/>
                  </a:lnTo>
                  <a:lnTo>
                    <a:pt x="241173" y="82423"/>
                  </a:lnTo>
                  <a:lnTo>
                    <a:pt x="260223" y="82423"/>
                  </a:lnTo>
                  <a:lnTo>
                    <a:pt x="285876" y="82423"/>
                  </a:lnTo>
                  <a:lnTo>
                    <a:pt x="304926" y="82423"/>
                  </a:lnTo>
                  <a:lnTo>
                    <a:pt x="330073" y="82423"/>
                  </a:lnTo>
                  <a:lnTo>
                    <a:pt x="355726" y="82423"/>
                  </a:lnTo>
                  <a:lnTo>
                    <a:pt x="381253" y="88900"/>
                  </a:lnTo>
                  <a:lnTo>
                    <a:pt x="444626" y="88900"/>
                  </a:lnTo>
                  <a:lnTo>
                    <a:pt x="476250" y="95377"/>
                  </a:lnTo>
                  <a:lnTo>
                    <a:pt x="508000" y="95377"/>
                  </a:lnTo>
                  <a:lnTo>
                    <a:pt x="571626" y="101473"/>
                  </a:lnTo>
                  <a:lnTo>
                    <a:pt x="603376" y="107950"/>
                  </a:lnTo>
                  <a:lnTo>
                    <a:pt x="660653" y="114173"/>
                  </a:lnTo>
                  <a:lnTo>
                    <a:pt x="692276" y="120650"/>
                  </a:lnTo>
                  <a:lnTo>
                    <a:pt x="749553" y="133223"/>
                  </a:lnTo>
                  <a:lnTo>
                    <a:pt x="781176" y="139700"/>
                  </a:lnTo>
                  <a:lnTo>
                    <a:pt x="831976" y="152273"/>
                  </a:lnTo>
                  <a:lnTo>
                    <a:pt x="857123" y="158750"/>
                  </a:lnTo>
                  <a:lnTo>
                    <a:pt x="882776" y="171323"/>
                  </a:lnTo>
                  <a:lnTo>
                    <a:pt x="901826" y="177800"/>
                  </a:lnTo>
                  <a:lnTo>
                    <a:pt x="946023" y="196977"/>
                  </a:lnTo>
                  <a:lnTo>
                    <a:pt x="971676" y="203073"/>
                  </a:lnTo>
                  <a:lnTo>
                    <a:pt x="1015873" y="222123"/>
                  </a:lnTo>
                  <a:lnTo>
                    <a:pt x="1041526" y="235077"/>
                  </a:lnTo>
                  <a:lnTo>
                    <a:pt x="1060577" y="241173"/>
                  </a:lnTo>
                  <a:lnTo>
                    <a:pt x="1085723" y="247650"/>
                  </a:lnTo>
                  <a:lnTo>
                    <a:pt x="1130427" y="266827"/>
                  </a:lnTo>
                  <a:lnTo>
                    <a:pt x="1174623" y="285877"/>
                  </a:lnTo>
                  <a:lnTo>
                    <a:pt x="1193800" y="291973"/>
                  </a:lnTo>
                  <a:lnTo>
                    <a:pt x="1219327" y="304927"/>
                  </a:lnTo>
                  <a:lnTo>
                    <a:pt x="1238377" y="317500"/>
                  </a:lnTo>
                  <a:lnTo>
                    <a:pt x="1270127" y="342773"/>
                  </a:lnTo>
                  <a:lnTo>
                    <a:pt x="1289177" y="355727"/>
                  </a:lnTo>
                  <a:lnTo>
                    <a:pt x="1320800" y="380873"/>
                  </a:lnTo>
                  <a:lnTo>
                    <a:pt x="1333500" y="399923"/>
                  </a:lnTo>
                  <a:lnTo>
                    <a:pt x="1359027" y="425577"/>
                  </a:lnTo>
                  <a:lnTo>
                    <a:pt x="1371600" y="438150"/>
                  </a:lnTo>
                  <a:lnTo>
                    <a:pt x="1384173" y="450723"/>
                  </a:lnTo>
                  <a:lnTo>
                    <a:pt x="1390650" y="463677"/>
                  </a:lnTo>
                  <a:lnTo>
                    <a:pt x="1403223" y="476250"/>
                  </a:lnTo>
                  <a:lnTo>
                    <a:pt x="1403223" y="482727"/>
                  </a:lnTo>
                  <a:lnTo>
                    <a:pt x="1409700" y="495427"/>
                  </a:lnTo>
                  <a:lnTo>
                    <a:pt x="1416303" y="514477"/>
                  </a:lnTo>
                  <a:lnTo>
                    <a:pt x="1416303" y="603377"/>
                  </a:lnTo>
                  <a:lnTo>
                    <a:pt x="1422400" y="622427"/>
                  </a:lnTo>
                  <a:lnTo>
                    <a:pt x="1422400" y="628523"/>
                  </a:lnTo>
                  <a:lnTo>
                    <a:pt x="1422400" y="641223"/>
                  </a:lnTo>
                  <a:lnTo>
                    <a:pt x="1422400" y="647700"/>
                  </a:lnTo>
                  <a:lnTo>
                    <a:pt x="1428877" y="660273"/>
                  </a:lnTo>
                  <a:lnTo>
                    <a:pt x="1428877" y="673227"/>
                  </a:lnTo>
                  <a:lnTo>
                    <a:pt x="1428877" y="679323"/>
                  </a:lnTo>
                  <a:lnTo>
                    <a:pt x="1428877" y="685800"/>
                  </a:lnTo>
                  <a:lnTo>
                    <a:pt x="1435353" y="692277"/>
                  </a:lnTo>
                  <a:lnTo>
                    <a:pt x="1435353" y="698373"/>
                  </a:lnTo>
                  <a:lnTo>
                    <a:pt x="1428877" y="698373"/>
                  </a:lnTo>
                  <a:lnTo>
                    <a:pt x="1422400" y="69227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13647" y="4625974"/>
              <a:ext cx="202947" cy="8890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13493" y="2619628"/>
              <a:ext cx="235078" cy="126747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9302496" y="2463926"/>
              <a:ext cx="1549400" cy="2260600"/>
            </a:xfrm>
            <a:custGeom>
              <a:avLst/>
              <a:gdLst/>
              <a:ahLst/>
              <a:cxnLst/>
              <a:rect l="l" t="t" r="r" b="b"/>
              <a:pathLst>
                <a:path w="1549400" h="2260600">
                  <a:moveTo>
                    <a:pt x="368173" y="0"/>
                  </a:moveTo>
                  <a:lnTo>
                    <a:pt x="374650" y="12573"/>
                  </a:lnTo>
                  <a:lnTo>
                    <a:pt x="380873" y="31750"/>
                  </a:lnTo>
                  <a:lnTo>
                    <a:pt x="387350" y="50800"/>
                  </a:lnTo>
                  <a:lnTo>
                    <a:pt x="399923" y="101600"/>
                  </a:lnTo>
                  <a:lnTo>
                    <a:pt x="406400" y="127126"/>
                  </a:lnTo>
                  <a:lnTo>
                    <a:pt x="418973" y="177926"/>
                  </a:lnTo>
                  <a:lnTo>
                    <a:pt x="425450" y="196976"/>
                  </a:lnTo>
                  <a:lnTo>
                    <a:pt x="431546" y="222123"/>
                  </a:lnTo>
                  <a:lnTo>
                    <a:pt x="431546" y="235076"/>
                  </a:lnTo>
                  <a:lnTo>
                    <a:pt x="431546" y="247650"/>
                  </a:lnTo>
                  <a:lnTo>
                    <a:pt x="431546" y="253873"/>
                  </a:lnTo>
                  <a:lnTo>
                    <a:pt x="431546" y="247650"/>
                  </a:lnTo>
                  <a:lnTo>
                    <a:pt x="431546" y="241173"/>
                  </a:lnTo>
                  <a:lnTo>
                    <a:pt x="431546" y="222123"/>
                  </a:lnTo>
                  <a:lnTo>
                    <a:pt x="431546" y="216026"/>
                  </a:lnTo>
                  <a:lnTo>
                    <a:pt x="438023" y="196976"/>
                  </a:lnTo>
                  <a:lnTo>
                    <a:pt x="438023" y="190500"/>
                  </a:lnTo>
                  <a:lnTo>
                    <a:pt x="444500" y="184023"/>
                  </a:lnTo>
                  <a:lnTo>
                    <a:pt x="450723" y="184023"/>
                  </a:lnTo>
                  <a:lnTo>
                    <a:pt x="457200" y="190500"/>
                  </a:lnTo>
                  <a:lnTo>
                    <a:pt x="463676" y="196976"/>
                  </a:lnTo>
                  <a:lnTo>
                    <a:pt x="469773" y="209550"/>
                  </a:lnTo>
                  <a:lnTo>
                    <a:pt x="476250" y="216026"/>
                  </a:lnTo>
                  <a:lnTo>
                    <a:pt x="488823" y="222123"/>
                  </a:lnTo>
                  <a:lnTo>
                    <a:pt x="501396" y="222123"/>
                  </a:lnTo>
                  <a:lnTo>
                    <a:pt x="520446" y="222123"/>
                  </a:lnTo>
                  <a:lnTo>
                    <a:pt x="533526" y="222123"/>
                  </a:lnTo>
                  <a:lnTo>
                    <a:pt x="539623" y="216026"/>
                  </a:lnTo>
                  <a:lnTo>
                    <a:pt x="552576" y="209550"/>
                  </a:lnTo>
                  <a:lnTo>
                    <a:pt x="558673" y="203073"/>
                  </a:lnTo>
                  <a:lnTo>
                    <a:pt x="565150" y="190500"/>
                  </a:lnTo>
                  <a:lnTo>
                    <a:pt x="565150" y="177926"/>
                  </a:lnTo>
                  <a:lnTo>
                    <a:pt x="565150" y="171450"/>
                  </a:lnTo>
                  <a:lnTo>
                    <a:pt x="558673" y="165226"/>
                  </a:lnTo>
                  <a:lnTo>
                    <a:pt x="552576" y="158750"/>
                  </a:lnTo>
                  <a:lnTo>
                    <a:pt x="539623" y="158750"/>
                  </a:lnTo>
                  <a:lnTo>
                    <a:pt x="533526" y="165226"/>
                  </a:lnTo>
                  <a:lnTo>
                    <a:pt x="533526" y="171450"/>
                  </a:lnTo>
                  <a:lnTo>
                    <a:pt x="526923" y="177926"/>
                  </a:lnTo>
                  <a:lnTo>
                    <a:pt x="526923" y="184023"/>
                  </a:lnTo>
                  <a:lnTo>
                    <a:pt x="533526" y="203073"/>
                  </a:lnTo>
                  <a:lnTo>
                    <a:pt x="539623" y="216026"/>
                  </a:lnTo>
                  <a:lnTo>
                    <a:pt x="558673" y="228600"/>
                  </a:lnTo>
                  <a:lnTo>
                    <a:pt x="571246" y="228600"/>
                  </a:lnTo>
                  <a:lnTo>
                    <a:pt x="590296" y="235076"/>
                  </a:lnTo>
                  <a:lnTo>
                    <a:pt x="596773" y="235076"/>
                  </a:lnTo>
                  <a:lnTo>
                    <a:pt x="603250" y="235076"/>
                  </a:lnTo>
                  <a:lnTo>
                    <a:pt x="609473" y="228600"/>
                  </a:lnTo>
                  <a:lnTo>
                    <a:pt x="609473" y="222123"/>
                  </a:lnTo>
                  <a:lnTo>
                    <a:pt x="609473" y="216026"/>
                  </a:lnTo>
                  <a:lnTo>
                    <a:pt x="615950" y="209550"/>
                  </a:lnTo>
                  <a:lnTo>
                    <a:pt x="615950" y="203073"/>
                  </a:lnTo>
                  <a:lnTo>
                    <a:pt x="622426" y="203073"/>
                  </a:lnTo>
                  <a:lnTo>
                    <a:pt x="635000" y="203073"/>
                  </a:lnTo>
                  <a:lnTo>
                    <a:pt x="641476" y="209550"/>
                  </a:lnTo>
                  <a:lnTo>
                    <a:pt x="654050" y="222123"/>
                  </a:lnTo>
                  <a:lnTo>
                    <a:pt x="666623" y="228600"/>
                  </a:lnTo>
                  <a:lnTo>
                    <a:pt x="673100" y="235076"/>
                  </a:lnTo>
                  <a:lnTo>
                    <a:pt x="679323" y="241173"/>
                  </a:lnTo>
                  <a:lnTo>
                    <a:pt x="698373" y="247650"/>
                  </a:lnTo>
                  <a:lnTo>
                    <a:pt x="704850" y="253873"/>
                  </a:lnTo>
                  <a:lnTo>
                    <a:pt x="704850" y="260350"/>
                  </a:lnTo>
                </a:path>
                <a:path w="1549400" h="2260600">
                  <a:moveTo>
                    <a:pt x="0" y="1523873"/>
                  </a:moveTo>
                  <a:lnTo>
                    <a:pt x="6476" y="1530350"/>
                  </a:lnTo>
                  <a:lnTo>
                    <a:pt x="19050" y="1536827"/>
                  </a:lnTo>
                  <a:lnTo>
                    <a:pt x="31623" y="1543050"/>
                  </a:lnTo>
                  <a:lnTo>
                    <a:pt x="57150" y="1549527"/>
                  </a:lnTo>
                  <a:lnTo>
                    <a:pt x="76326" y="1555623"/>
                  </a:lnTo>
                  <a:lnTo>
                    <a:pt x="114046" y="1562100"/>
                  </a:lnTo>
                  <a:lnTo>
                    <a:pt x="139573" y="1562100"/>
                  </a:lnTo>
                  <a:lnTo>
                    <a:pt x="158750" y="1568577"/>
                  </a:lnTo>
                  <a:lnTo>
                    <a:pt x="184276" y="1574673"/>
                  </a:lnTo>
                  <a:lnTo>
                    <a:pt x="215900" y="1574673"/>
                  </a:lnTo>
                  <a:lnTo>
                    <a:pt x="272796" y="1587627"/>
                  </a:lnTo>
                  <a:lnTo>
                    <a:pt x="311023" y="1593723"/>
                  </a:lnTo>
                  <a:lnTo>
                    <a:pt x="399923" y="1606677"/>
                  </a:lnTo>
                  <a:lnTo>
                    <a:pt x="444500" y="1606677"/>
                  </a:lnTo>
                  <a:lnTo>
                    <a:pt x="539623" y="1619250"/>
                  </a:lnTo>
                  <a:lnTo>
                    <a:pt x="590296" y="1619250"/>
                  </a:lnTo>
                  <a:lnTo>
                    <a:pt x="685800" y="1631950"/>
                  </a:lnTo>
                  <a:lnTo>
                    <a:pt x="736473" y="1638427"/>
                  </a:lnTo>
                  <a:lnTo>
                    <a:pt x="838073" y="1644523"/>
                  </a:lnTo>
                  <a:lnTo>
                    <a:pt x="888746" y="1657477"/>
                  </a:lnTo>
                  <a:lnTo>
                    <a:pt x="990726" y="1670050"/>
                  </a:lnTo>
                  <a:lnTo>
                    <a:pt x="1034923" y="1682623"/>
                  </a:lnTo>
                  <a:lnTo>
                    <a:pt x="1123823" y="1708277"/>
                  </a:lnTo>
                  <a:lnTo>
                    <a:pt x="1162050" y="1720850"/>
                  </a:lnTo>
                  <a:lnTo>
                    <a:pt x="1231900" y="1758950"/>
                  </a:lnTo>
                  <a:lnTo>
                    <a:pt x="1263523" y="1771650"/>
                  </a:lnTo>
                  <a:lnTo>
                    <a:pt x="1320800" y="1809750"/>
                  </a:lnTo>
                  <a:lnTo>
                    <a:pt x="1345946" y="1828800"/>
                  </a:lnTo>
                  <a:lnTo>
                    <a:pt x="1390650" y="1867027"/>
                  </a:lnTo>
                  <a:lnTo>
                    <a:pt x="1409700" y="1886077"/>
                  </a:lnTo>
                  <a:lnTo>
                    <a:pt x="1447927" y="1923923"/>
                  </a:lnTo>
                  <a:lnTo>
                    <a:pt x="1466977" y="1949450"/>
                  </a:lnTo>
                  <a:lnTo>
                    <a:pt x="1479550" y="1968500"/>
                  </a:lnTo>
                  <a:lnTo>
                    <a:pt x="1498600" y="1987550"/>
                  </a:lnTo>
                  <a:lnTo>
                    <a:pt x="1511173" y="2006727"/>
                  </a:lnTo>
                  <a:lnTo>
                    <a:pt x="1517650" y="2031873"/>
                  </a:lnTo>
                  <a:lnTo>
                    <a:pt x="1530350" y="2050923"/>
                  </a:lnTo>
                  <a:lnTo>
                    <a:pt x="1536827" y="2076450"/>
                  </a:lnTo>
                  <a:lnTo>
                    <a:pt x="1542923" y="2114677"/>
                  </a:lnTo>
                  <a:lnTo>
                    <a:pt x="1549400" y="2133727"/>
                  </a:lnTo>
                  <a:lnTo>
                    <a:pt x="1549400" y="2171573"/>
                  </a:lnTo>
                  <a:lnTo>
                    <a:pt x="1549400" y="2190623"/>
                  </a:lnTo>
                  <a:lnTo>
                    <a:pt x="1542923" y="2216150"/>
                  </a:lnTo>
                  <a:lnTo>
                    <a:pt x="1542923" y="2228850"/>
                  </a:lnTo>
                  <a:lnTo>
                    <a:pt x="1542923" y="2247900"/>
                  </a:lnTo>
                  <a:lnTo>
                    <a:pt x="1542923" y="2254377"/>
                  </a:lnTo>
                  <a:lnTo>
                    <a:pt x="1549400" y="2260473"/>
                  </a:lnTo>
                  <a:lnTo>
                    <a:pt x="1549400" y="2254377"/>
                  </a:lnTo>
                  <a:lnTo>
                    <a:pt x="1549400" y="2247900"/>
                  </a:lnTo>
                  <a:lnTo>
                    <a:pt x="1549400" y="2241423"/>
                  </a:lnTo>
                  <a:lnTo>
                    <a:pt x="1542923" y="22353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59947" y="4657978"/>
              <a:ext cx="209424" cy="9499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416295" y="2781426"/>
              <a:ext cx="4197350" cy="1511300"/>
            </a:xfrm>
            <a:custGeom>
              <a:avLst/>
              <a:gdLst/>
              <a:ahLst/>
              <a:cxnLst/>
              <a:rect l="l" t="t" r="r" b="b"/>
              <a:pathLst>
                <a:path w="4197350" h="1511300">
                  <a:moveTo>
                    <a:pt x="3517900" y="38226"/>
                  </a:moveTo>
                  <a:lnTo>
                    <a:pt x="3511423" y="31750"/>
                  </a:lnTo>
                  <a:lnTo>
                    <a:pt x="3505327" y="31750"/>
                  </a:lnTo>
                  <a:lnTo>
                    <a:pt x="3505327" y="19176"/>
                  </a:lnTo>
                  <a:lnTo>
                    <a:pt x="3498723" y="19176"/>
                  </a:lnTo>
                  <a:lnTo>
                    <a:pt x="3492246" y="12700"/>
                  </a:lnTo>
                  <a:lnTo>
                    <a:pt x="3492246" y="6223"/>
                  </a:lnTo>
                  <a:lnTo>
                    <a:pt x="3479673" y="6223"/>
                  </a:lnTo>
                  <a:lnTo>
                    <a:pt x="3320923" y="6223"/>
                  </a:lnTo>
                  <a:lnTo>
                    <a:pt x="3263646" y="0"/>
                  </a:lnTo>
                  <a:lnTo>
                    <a:pt x="3238500" y="0"/>
                  </a:lnTo>
                  <a:lnTo>
                    <a:pt x="3168650" y="0"/>
                  </a:lnTo>
                  <a:lnTo>
                    <a:pt x="3130550" y="0"/>
                  </a:lnTo>
                  <a:lnTo>
                    <a:pt x="3048127" y="6223"/>
                  </a:lnTo>
                  <a:lnTo>
                    <a:pt x="3003423" y="6223"/>
                  </a:lnTo>
                  <a:lnTo>
                    <a:pt x="2952623" y="6223"/>
                  </a:lnTo>
                  <a:lnTo>
                    <a:pt x="2901950" y="12700"/>
                  </a:lnTo>
                  <a:lnTo>
                    <a:pt x="2851150" y="12700"/>
                  </a:lnTo>
                  <a:lnTo>
                    <a:pt x="2800350" y="19176"/>
                  </a:lnTo>
                  <a:lnTo>
                    <a:pt x="2743200" y="19176"/>
                  </a:lnTo>
                  <a:lnTo>
                    <a:pt x="2685923" y="25273"/>
                  </a:lnTo>
                  <a:lnTo>
                    <a:pt x="2628646" y="25273"/>
                  </a:lnTo>
                  <a:lnTo>
                    <a:pt x="2565273" y="25273"/>
                  </a:lnTo>
                  <a:lnTo>
                    <a:pt x="2508123" y="31750"/>
                  </a:lnTo>
                  <a:lnTo>
                    <a:pt x="2444750" y="31750"/>
                  </a:lnTo>
                  <a:lnTo>
                    <a:pt x="2324100" y="38226"/>
                  </a:lnTo>
                  <a:lnTo>
                    <a:pt x="2260346" y="38226"/>
                  </a:lnTo>
                  <a:lnTo>
                    <a:pt x="2196973" y="38226"/>
                  </a:lnTo>
                  <a:lnTo>
                    <a:pt x="2069973" y="38226"/>
                  </a:lnTo>
                  <a:lnTo>
                    <a:pt x="1936750" y="44323"/>
                  </a:lnTo>
                  <a:lnTo>
                    <a:pt x="1872996" y="44323"/>
                  </a:lnTo>
                  <a:lnTo>
                    <a:pt x="1816100" y="44323"/>
                  </a:lnTo>
                  <a:lnTo>
                    <a:pt x="1631823" y="50800"/>
                  </a:lnTo>
                  <a:lnTo>
                    <a:pt x="1504696" y="50800"/>
                  </a:lnTo>
                  <a:lnTo>
                    <a:pt x="1390650" y="57276"/>
                  </a:lnTo>
                  <a:lnTo>
                    <a:pt x="1339850" y="57276"/>
                  </a:lnTo>
                  <a:lnTo>
                    <a:pt x="1231900" y="57276"/>
                  </a:lnTo>
                  <a:lnTo>
                    <a:pt x="1181100" y="57276"/>
                  </a:lnTo>
                  <a:lnTo>
                    <a:pt x="1123823" y="57276"/>
                  </a:lnTo>
                  <a:lnTo>
                    <a:pt x="1079627" y="50800"/>
                  </a:lnTo>
                  <a:lnTo>
                    <a:pt x="1028445" y="50800"/>
                  </a:lnTo>
                  <a:lnTo>
                    <a:pt x="977645" y="50800"/>
                  </a:lnTo>
                  <a:lnTo>
                    <a:pt x="933450" y="50800"/>
                  </a:lnTo>
                  <a:lnTo>
                    <a:pt x="831850" y="44323"/>
                  </a:lnTo>
                  <a:lnTo>
                    <a:pt x="781176" y="44323"/>
                  </a:lnTo>
                  <a:lnTo>
                    <a:pt x="729995" y="44323"/>
                  </a:lnTo>
                  <a:lnTo>
                    <a:pt x="685800" y="44323"/>
                  </a:lnTo>
                  <a:lnTo>
                    <a:pt x="635000" y="44323"/>
                  </a:lnTo>
                  <a:lnTo>
                    <a:pt x="539623" y="50800"/>
                  </a:lnTo>
                  <a:lnTo>
                    <a:pt x="495300" y="50800"/>
                  </a:lnTo>
                  <a:lnTo>
                    <a:pt x="406400" y="57276"/>
                  </a:lnTo>
                  <a:lnTo>
                    <a:pt x="361695" y="63373"/>
                  </a:lnTo>
                  <a:lnTo>
                    <a:pt x="279273" y="69850"/>
                  </a:lnTo>
                  <a:lnTo>
                    <a:pt x="241173" y="76326"/>
                  </a:lnTo>
                  <a:lnTo>
                    <a:pt x="171323" y="82550"/>
                  </a:lnTo>
                  <a:lnTo>
                    <a:pt x="139573" y="82550"/>
                  </a:lnTo>
                  <a:lnTo>
                    <a:pt x="95376" y="89026"/>
                  </a:lnTo>
                  <a:lnTo>
                    <a:pt x="12573" y="89026"/>
                  </a:lnTo>
                  <a:lnTo>
                    <a:pt x="0" y="95123"/>
                  </a:lnTo>
                  <a:lnTo>
                    <a:pt x="0" y="101600"/>
                  </a:lnTo>
                  <a:lnTo>
                    <a:pt x="0" y="114173"/>
                  </a:lnTo>
                  <a:lnTo>
                    <a:pt x="6476" y="127126"/>
                  </a:lnTo>
                  <a:lnTo>
                    <a:pt x="12573" y="146176"/>
                  </a:lnTo>
                  <a:lnTo>
                    <a:pt x="19050" y="164973"/>
                  </a:lnTo>
                  <a:lnTo>
                    <a:pt x="19050" y="184023"/>
                  </a:lnTo>
                  <a:lnTo>
                    <a:pt x="25526" y="196976"/>
                  </a:lnTo>
                  <a:lnTo>
                    <a:pt x="31623" y="222123"/>
                  </a:lnTo>
                  <a:lnTo>
                    <a:pt x="31623" y="241300"/>
                  </a:lnTo>
                  <a:lnTo>
                    <a:pt x="38100" y="266826"/>
                  </a:lnTo>
                  <a:lnTo>
                    <a:pt x="38100" y="317626"/>
                  </a:lnTo>
                  <a:lnTo>
                    <a:pt x="38100" y="349250"/>
                  </a:lnTo>
                  <a:lnTo>
                    <a:pt x="38100" y="412623"/>
                  </a:lnTo>
                  <a:lnTo>
                    <a:pt x="44195" y="450723"/>
                  </a:lnTo>
                  <a:lnTo>
                    <a:pt x="44195" y="520573"/>
                  </a:lnTo>
                  <a:lnTo>
                    <a:pt x="44195" y="558800"/>
                  </a:lnTo>
                  <a:lnTo>
                    <a:pt x="50673" y="603376"/>
                  </a:lnTo>
                  <a:lnTo>
                    <a:pt x="57150" y="679323"/>
                  </a:lnTo>
                  <a:lnTo>
                    <a:pt x="63245" y="724026"/>
                  </a:lnTo>
                  <a:lnTo>
                    <a:pt x="69723" y="799973"/>
                  </a:lnTo>
                  <a:lnTo>
                    <a:pt x="76200" y="844550"/>
                  </a:lnTo>
                  <a:lnTo>
                    <a:pt x="82423" y="920623"/>
                  </a:lnTo>
                  <a:lnTo>
                    <a:pt x="88900" y="990727"/>
                  </a:lnTo>
                  <a:lnTo>
                    <a:pt x="88900" y="1022477"/>
                  </a:lnTo>
                  <a:lnTo>
                    <a:pt x="88900" y="1054100"/>
                  </a:lnTo>
                  <a:lnTo>
                    <a:pt x="95376" y="1117473"/>
                  </a:lnTo>
                  <a:lnTo>
                    <a:pt x="95376" y="1289177"/>
                  </a:lnTo>
                  <a:lnTo>
                    <a:pt x="101473" y="1307973"/>
                  </a:lnTo>
                  <a:lnTo>
                    <a:pt x="101473" y="1352550"/>
                  </a:lnTo>
                  <a:lnTo>
                    <a:pt x="107950" y="1384300"/>
                  </a:lnTo>
                  <a:lnTo>
                    <a:pt x="114045" y="1409827"/>
                  </a:lnTo>
                  <a:lnTo>
                    <a:pt x="114045" y="1422400"/>
                  </a:lnTo>
                  <a:lnTo>
                    <a:pt x="133095" y="1460627"/>
                  </a:lnTo>
                  <a:lnTo>
                    <a:pt x="139573" y="1466723"/>
                  </a:lnTo>
                  <a:lnTo>
                    <a:pt x="146050" y="1479677"/>
                  </a:lnTo>
                  <a:lnTo>
                    <a:pt x="152273" y="1485773"/>
                  </a:lnTo>
                  <a:lnTo>
                    <a:pt x="158750" y="1492250"/>
                  </a:lnTo>
                  <a:lnTo>
                    <a:pt x="165226" y="1498727"/>
                  </a:lnTo>
                  <a:lnTo>
                    <a:pt x="177800" y="1504823"/>
                  </a:lnTo>
                  <a:lnTo>
                    <a:pt x="196850" y="1511300"/>
                  </a:lnTo>
                  <a:lnTo>
                    <a:pt x="209423" y="1511300"/>
                  </a:lnTo>
                  <a:lnTo>
                    <a:pt x="215900" y="1511300"/>
                  </a:lnTo>
                  <a:lnTo>
                    <a:pt x="235076" y="1511300"/>
                  </a:lnTo>
                  <a:lnTo>
                    <a:pt x="247650" y="1511300"/>
                  </a:lnTo>
                  <a:lnTo>
                    <a:pt x="260223" y="1511300"/>
                  </a:lnTo>
                  <a:lnTo>
                    <a:pt x="279273" y="1511300"/>
                  </a:lnTo>
                  <a:lnTo>
                    <a:pt x="298323" y="1504823"/>
                  </a:lnTo>
                  <a:lnTo>
                    <a:pt x="457200" y="1504823"/>
                  </a:lnTo>
                  <a:lnTo>
                    <a:pt x="482726" y="1498727"/>
                  </a:lnTo>
                  <a:lnTo>
                    <a:pt x="507873" y="1498727"/>
                  </a:lnTo>
                  <a:lnTo>
                    <a:pt x="558673" y="1492250"/>
                  </a:lnTo>
                  <a:lnTo>
                    <a:pt x="584200" y="1492250"/>
                  </a:lnTo>
                  <a:lnTo>
                    <a:pt x="635000" y="1492250"/>
                  </a:lnTo>
                  <a:lnTo>
                    <a:pt x="660145" y="1485773"/>
                  </a:lnTo>
                  <a:lnTo>
                    <a:pt x="685800" y="1485773"/>
                  </a:lnTo>
                  <a:lnTo>
                    <a:pt x="717423" y="1485773"/>
                  </a:lnTo>
                  <a:lnTo>
                    <a:pt x="742950" y="1485773"/>
                  </a:lnTo>
                  <a:lnTo>
                    <a:pt x="768223" y="1485773"/>
                  </a:lnTo>
                  <a:lnTo>
                    <a:pt x="825373" y="1479677"/>
                  </a:lnTo>
                  <a:lnTo>
                    <a:pt x="851026" y="1479677"/>
                  </a:lnTo>
                  <a:lnTo>
                    <a:pt x="907923" y="1479677"/>
                  </a:lnTo>
                  <a:lnTo>
                    <a:pt x="933450" y="1479677"/>
                  </a:lnTo>
                  <a:lnTo>
                    <a:pt x="965073" y="1473200"/>
                  </a:lnTo>
                  <a:lnTo>
                    <a:pt x="990600" y="1473200"/>
                  </a:lnTo>
                  <a:lnTo>
                    <a:pt x="1053973" y="1473200"/>
                  </a:lnTo>
                  <a:lnTo>
                    <a:pt x="1085723" y="1466723"/>
                  </a:lnTo>
                  <a:lnTo>
                    <a:pt x="1117346" y="1466723"/>
                  </a:lnTo>
                  <a:lnTo>
                    <a:pt x="1181100" y="1460627"/>
                  </a:lnTo>
                  <a:lnTo>
                    <a:pt x="1212723" y="1460627"/>
                  </a:lnTo>
                  <a:lnTo>
                    <a:pt x="1244473" y="1460627"/>
                  </a:lnTo>
                  <a:lnTo>
                    <a:pt x="1276096" y="1460627"/>
                  </a:lnTo>
                  <a:lnTo>
                    <a:pt x="1308227" y="1460627"/>
                  </a:lnTo>
                  <a:lnTo>
                    <a:pt x="1365123" y="1454150"/>
                  </a:lnTo>
                  <a:lnTo>
                    <a:pt x="1403223" y="1454150"/>
                  </a:lnTo>
                  <a:lnTo>
                    <a:pt x="1466977" y="1447927"/>
                  </a:lnTo>
                  <a:lnTo>
                    <a:pt x="1498600" y="1441450"/>
                  </a:lnTo>
                  <a:lnTo>
                    <a:pt x="1568450" y="1434973"/>
                  </a:lnTo>
                  <a:lnTo>
                    <a:pt x="1606677" y="1434973"/>
                  </a:lnTo>
                  <a:lnTo>
                    <a:pt x="1644396" y="1428877"/>
                  </a:lnTo>
                  <a:lnTo>
                    <a:pt x="1714246" y="1422400"/>
                  </a:lnTo>
                  <a:lnTo>
                    <a:pt x="1746250" y="1422400"/>
                  </a:lnTo>
                  <a:lnTo>
                    <a:pt x="1778000" y="1415923"/>
                  </a:lnTo>
                  <a:lnTo>
                    <a:pt x="1816100" y="1415923"/>
                  </a:lnTo>
                  <a:lnTo>
                    <a:pt x="1847850" y="1415923"/>
                  </a:lnTo>
                  <a:lnTo>
                    <a:pt x="1911223" y="1409827"/>
                  </a:lnTo>
                  <a:lnTo>
                    <a:pt x="1942846" y="1409827"/>
                  </a:lnTo>
                  <a:lnTo>
                    <a:pt x="2000123" y="1403350"/>
                  </a:lnTo>
                  <a:lnTo>
                    <a:pt x="2031746" y="1403350"/>
                  </a:lnTo>
                  <a:lnTo>
                    <a:pt x="2063877" y="1396873"/>
                  </a:lnTo>
                  <a:lnTo>
                    <a:pt x="2127123" y="1390777"/>
                  </a:lnTo>
                  <a:lnTo>
                    <a:pt x="2165350" y="1384300"/>
                  </a:lnTo>
                  <a:lnTo>
                    <a:pt x="2196973" y="1384300"/>
                  </a:lnTo>
                  <a:lnTo>
                    <a:pt x="2222627" y="1384300"/>
                  </a:lnTo>
                  <a:lnTo>
                    <a:pt x="2254250" y="1377823"/>
                  </a:lnTo>
                  <a:lnTo>
                    <a:pt x="2286000" y="1377823"/>
                  </a:lnTo>
                  <a:lnTo>
                    <a:pt x="2349246" y="1377823"/>
                  </a:lnTo>
                  <a:lnTo>
                    <a:pt x="2381377" y="1371600"/>
                  </a:lnTo>
                  <a:lnTo>
                    <a:pt x="2444750" y="1371600"/>
                  </a:lnTo>
                  <a:lnTo>
                    <a:pt x="2476373" y="1365123"/>
                  </a:lnTo>
                  <a:lnTo>
                    <a:pt x="2546223" y="1359027"/>
                  </a:lnTo>
                  <a:lnTo>
                    <a:pt x="2577846" y="1359027"/>
                  </a:lnTo>
                  <a:lnTo>
                    <a:pt x="2641600" y="1352550"/>
                  </a:lnTo>
                  <a:lnTo>
                    <a:pt x="2673350" y="1346073"/>
                  </a:lnTo>
                  <a:lnTo>
                    <a:pt x="2743200" y="1339977"/>
                  </a:lnTo>
                  <a:lnTo>
                    <a:pt x="2774823" y="1339977"/>
                  </a:lnTo>
                  <a:lnTo>
                    <a:pt x="2832100" y="1333500"/>
                  </a:lnTo>
                  <a:lnTo>
                    <a:pt x="2863723" y="1327023"/>
                  </a:lnTo>
                  <a:lnTo>
                    <a:pt x="2914523" y="1320927"/>
                  </a:lnTo>
                  <a:lnTo>
                    <a:pt x="2940050" y="1320927"/>
                  </a:lnTo>
                  <a:lnTo>
                    <a:pt x="2990850" y="1314450"/>
                  </a:lnTo>
                  <a:lnTo>
                    <a:pt x="3015996" y="1314450"/>
                  </a:lnTo>
                  <a:lnTo>
                    <a:pt x="3041523" y="1314450"/>
                  </a:lnTo>
                  <a:lnTo>
                    <a:pt x="3067177" y="1314450"/>
                  </a:lnTo>
                  <a:lnTo>
                    <a:pt x="3085846" y="1314450"/>
                  </a:lnTo>
                  <a:lnTo>
                    <a:pt x="3137027" y="1307973"/>
                  </a:lnTo>
                  <a:lnTo>
                    <a:pt x="3156077" y="1307973"/>
                  </a:lnTo>
                  <a:lnTo>
                    <a:pt x="3200400" y="1307973"/>
                  </a:lnTo>
                  <a:lnTo>
                    <a:pt x="3225927" y="1307973"/>
                  </a:lnTo>
                  <a:lnTo>
                    <a:pt x="3276727" y="1301750"/>
                  </a:lnTo>
                  <a:lnTo>
                    <a:pt x="3301873" y="1301750"/>
                  </a:lnTo>
                  <a:lnTo>
                    <a:pt x="3352673" y="1301750"/>
                  </a:lnTo>
                  <a:lnTo>
                    <a:pt x="3429000" y="1295273"/>
                  </a:lnTo>
                  <a:lnTo>
                    <a:pt x="3657600" y="1295273"/>
                  </a:lnTo>
                  <a:lnTo>
                    <a:pt x="3683127" y="1289177"/>
                  </a:lnTo>
                  <a:lnTo>
                    <a:pt x="3708273" y="1289177"/>
                  </a:lnTo>
                  <a:lnTo>
                    <a:pt x="3733927" y="1289177"/>
                  </a:lnTo>
                  <a:lnTo>
                    <a:pt x="3765550" y="1289177"/>
                  </a:lnTo>
                  <a:lnTo>
                    <a:pt x="3790696" y="1282700"/>
                  </a:lnTo>
                  <a:lnTo>
                    <a:pt x="4108323" y="1282700"/>
                  </a:lnTo>
                  <a:lnTo>
                    <a:pt x="4127373" y="1276223"/>
                  </a:lnTo>
                  <a:lnTo>
                    <a:pt x="4133850" y="1276223"/>
                  </a:lnTo>
                  <a:lnTo>
                    <a:pt x="4146423" y="1270127"/>
                  </a:lnTo>
                  <a:lnTo>
                    <a:pt x="4152900" y="1270127"/>
                  </a:lnTo>
                  <a:lnTo>
                    <a:pt x="4158996" y="1263650"/>
                  </a:lnTo>
                  <a:lnTo>
                    <a:pt x="4165473" y="1263650"/>
                  </a:lnTo>
                  <a:lnTo>
                    <a:pt x="4171950" y="1257173"/>
                  </a:lnTo>
                  <a:lnTo>
                    <a:pt x="4178046" y="1251077"/>
                  </a:lnTo>
                  <a:lnTo>
                    <a:pt x="4184523" y="1244600"/>
                  </a:lnTo>
                  <a:lnTo>
                    <a:pt x="4191127" y="1238123"/>
                  </a:lnTo>
                  <a:lnTo>
                    <a:pt x="4197223" y="1225550"/>
                  </a:lnTo>
                  <a:lnTo>
                    <a:pt x="4197223" y="1212850"/>
                  </a:lnTo>
                  <a:lnTo>
                    <a:pt x="4197223" y="1200277"/>
                  </a:lnTo>
                  <a:lnTo>
                    <a:pt x="4197223" y="1187323"/>
                  </a:lnTo>
                  <a:lnTo>
                    <a:pt x="4197223" y="1168273"/>
                  </a:lnTo>
                  <a:lnTo>
                    <a:pt x="4197223" y="1155700"/>
                  </a:lnTo>
                  <a:lnTo>
                    <a:pt x="4191127" y="1136523"/>
                  </a:lnTo>
                  <a:lnTo>
                    <a:pt x="4191127" y="1123950"/>
                  </a:lnTo>
                  <a:lnTo>
                    <a:pt x="4191127" y="1104900"/>
                  </a:lnTo>
                  <a:lnTo>
                    <a:pt x="4184523" y="1073150"/>
                  </a:lnTo>
                  <a:lnTo>
                    <a:pt x="4178046" y="1054100"/>
                  </a:lnTo>
                  <a:lnTo>
                    <a:pt x="4171950" y="1028573"/>
                  </a:lnTo>
                  <a:lnTo>
                    <a:pt x="4171950" y="1009523"/>
                  </a:lnTo>
                  <a:lnTo>
                    <a:pt x="4165473" y="984250"/>
                  </a:lnTo>
                  <a:lnTo>
                    <a:pt x="4158996" y="958723"/>
                  </a:lnTo>
                  <a:lnTo>
                    <a:pt x="4152900" y="933577"/>
                  </a:lnTo>
                  <a:lnTo>
                    <a:pt x="4140327" y="888873"/>
                  </a:lnTo>
                  <a:lnTo>
                    <a:pt x="4133850" y="863727"/>
                  </a:lnTo>
                  <a:lnTo>
                    <a:pt x="4127373" y="838073"/>
                  </a:lnTo>
                  <a:lnTo>
                    <a:pt x="4114800" y="787400"/>
                  </a:lnTo>
                  <a:lnTo>
                    <a:pt x="4108323" y="762126"/>
                  </a:lnTo>
                  <a:lnTo>
                    <a:pt x="4108323" y="736600"/>
                  </a:lnTo>
                  <a:lnTo>
                    <a:pt x="4102100" y="704976"/>
                  </a:lnTo>
                  <a:lnTo>
                    <a:pt x="4102100" y="654176"/>
                  </a:lnTo>
                  <a:lnTo>
                    <a:pt x="4095623" y="622173"/>
                  </a:lnTo>
                  <a:lnTo>
                    <a:pt x="4089146" y="565276"/>
                  </a:lnTo>
                  <a:lnTo>
                    <a:pt x="4089146" y="539750"/>
                  </a:lnTo>
                  <a:lnTo>
                    <a:pt x="4083050" y="488950"/>
                  </a:lnTo>
                  <a:lnTo>
                    <a:pt x="4083050" y="463423"/>
                  </a:lnTo>
                  <a:lnTo>
                    <a:pt x="4076573" y="419100"/>
                  </a:lnTo>
                  <a:lnTo>
                    <a:pt x="4070477" y="393573"/>
                  </a:lnTo>
                  <a:lnTo>
                    <a:pt x="4070477" y="374776"/>
                  </a:lnTo>
                  <a:lnTo>
                    <a:pt x="4064000" y="355726"/>
                  </a:lnTo>
                  <a:lnTo>
                    <a:pt x="4057523" y="317626"/>
                  </a:lnTo>
                  <a:lnTo>
                    <a:pt x="4057523" y="298450"/>
                  </a:lnTo>
                  <a:lnTo>
                    <a:pt x="4051427" y="266826"/>
                  </a:lnTo>
                  <a:lnTo>
                    <a:pt x="4051427" y="152273"/>
                  </a:lnTo>
                  <a:lnTo>
                    <a:pt x="4044950" y="139700"/>
                  </a:lnTo>
                  <a:lnTo>
                    <a:pt x="4044950" y="120650"/>
                  </a:lnTo>
                  <a:lnTo>
                    <a:pt x="4044950" y="114173"/>
                  </a:lnTo>
                  <a:lnTo>
                    <a:pt x="4044950" y="108076"/>
                  </a:lnTo>
                  <a:lnTo>
                    <a:pt x="4038473" y="101600"/>
                  </a:lnTo>
                  <a:lnTo>
                    <a:pt x="4038473" y="95123"/>
                  </a:lnTo>
                  <a:lnTo>
                    <a:pt x="4032250" y="89026"/>
                  </a:lnTo>
                  <a:lnTo>
                    <a:pt x="4032250" y="82550"/>
                  </a:lnTo>
                  <a:lnTo>
                    <a:pt x="4025773" y="76326"/>
                  </a:lnTo>
                  <a:lnTo>
                    <a:pt x="4025773" y="69850"/>
                  </a:lnTo>
                  <a:lnTo>
                    <a:pt x="4025773" y="63373"/>
                  </a:lnTo>
                  <a:lnTo>
                    <a:pt x="4025773" y="57276"/>
                  </a:lnTo>
                  <a:lnTo>
                    <a:pt x="4019296" y="57276"/>
                  </a:lnTo>
                  <a:lnTo>
                    <a:pt x="4013200" y="50800"/>
                  </a:lnTo>
                  <a:lnTo>
                    <a:pt x="4006723" y="50800"/>
                  </a:lnTo>
                  <a:lnTo>
                    <a:pt x="3987673" y="50800"/>
                  </a:lnTo>
                  <a:lnTo>
                    <a:pt x="3981577" y="50800"/>
                  </a:lnTo>
                  <a:lnTo>
                    <a:pt x="3962527" y="50800"/>
                  </a:lnTo>
                  <a:lnTo>
                    <a:pt x="3943350" y="57276"/>
                  </a:lnTo>
                  <a:lnTo>
                    <a:pt x="3898773" y="57276"/>
                  </a:lnTo>
                  <a:lnTo>
                    <a:pt x="3867023" y="57276"/>
                  </a:lnTo>
                  <a:lnTo>
                    <a:pt x="3835400" y="63373"/>
                  </a:lnTo>
                  <a:lnTo>
                    <a:pt x="3803650" y="63373"/>
                  </a:lnTo>
                  <a:lnTo>
                    <a:pt x="3765550" y="63373"/>
                  </a:lnTo>
                  <a:lnTo>
                    <a:pt x="3689223" y="63373"/>
                  </a:lnTo>
                  <a:lnTo>
                    <a:pt x="3606800" y="57276"/>
                  </a:lnTo>
                  <a:lnTo>
                    <a:pt x="3568573" y="57276"/>
                  </a:lnTo>
                  <a:lnTo>
                    <a:pt x="3524377" y="57276"/>
                  </a:lnTo>
                  <a:lnTo>
                    <a:pt x="3435477" y="57276"/>
                  </a:lnTo>
                  <a:lnTo>
                    <a:pt x="3390773" y="63373"/>
                  </a:lnTo>
                  <a:lnTo>
                    <a:pt x="3352673" y="69850"/>
                  </a:lnTo>
                  <a:lnTo>
                    <a:pt x="3308350" y="69850"/>
                  </a:lnTo>
                  <a:lnTo>
                    <a:pt x="3263646" y="698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4686172" y="5607113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0"/>
                </a:lnTo>
                <a:lnTo>
                  <a:pt x="63373" y="0"/>
                </a:lnTo>
                <a:lnTo>
                  <a:pt x="63373" y="6489"/>
                </a:lnTo>
              </a:path>
              <a:path w="88900" h="64135">
                <a:moveTo>
                  <a:pt x="12573" y="63728"/>
                </a:moveTo>
                <a:lnTo>
                  <a:pt x="18668" y="63728"/>
                </a:lnTo>
                <a:lnTo>
                  <a:pt x="25146" y="63728"/>
                </a:lnTo>
                <a:lnTo>
                  <a:pt x="31623" y="63728"/>
                </a:lnTo>
                <a:lnTo>
                  <a:pt x="44323" y="63728"/>
                </a:lnTo>
                <a:lnTo>
                  <a:pt x="56896" y="57238"/>
                </a:lnTo>
                <a:lnTo>
                  <a:pt x="75946" y="50761"/>
                </a:lnTo>
                <a:lnTo>
                  <a:pt x="88518" y="4464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76546" y="5537327"/>
            <a:ext cx="44450" cy="216535"/>
          </a:xfrm>
          <a:custGeom>
            <a:avLst/>
            <a:gdLst/>
            <a:ahLst/>
            <a:cxnLst/>
            <a:rect l="l" t="t" r="r" b="b"/>
            <a:pathLst>
              <a:path w="44450" h="216535">
                <a:moveTo>
                  <a:pt x="0" y="0"/>
                </a:moveTo>
                <a:lnTo>
                  <a:pt x="0" y="6477"/>
                </a:lnTo>
                <a:lnTo>
                  <a:pt x="0" y="19050"/>
                </a:lnTo>
                <a:lnTo>
                  <a:pt x="0" y="31623"/>
                </a:lnTo>
                <a:lnTo>
                  <a:pt x="6223" y="57188"/>
                </a:lnTo>
                <a:lnTo>
                  <a:pt x="12700" y="76276"/>
                </a:lnTo>
                <a:lnTo>
                  <a:pt x="19176" y="95351"/>
                </a:lnTo>
                <a:lnTo>
                  <a:pt x="19176" y="114427"/>
                </a:lnTo>
                <a:lnTo>
                  <a:pt x="31750" y="152234"/>
                </a:lnTo>
                <a:lnTo>
                  <a:pt x="38226" y="177787"/>
                </a:lnTo>
                <a:lnTo>
                  <a:pt x="44323" y="196875"/>
                </a:lnTo>
                <a:lnTo>
                  <a:pt x="44323" y="2159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854066" y="6010515"/>
            <a:ext cx="133605" cy="177801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180593" y="3019678"/>
            <a:ext cx="4788535" cy="3162300"/>
            <a:chOff x="180593" y="3019678"/>
            <a:chExt cx="4788535" cy="3162300"/>
          </a:xfrm>
        </p:grpSpPr>
        <p:pic>
          <p:nvPicPr>
            <p:cNvPr id="88" name="object 8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50566" y="5934188"/>
              <a:ext cx="177801" cy="19041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58947" y="5959753"/>
              <a:ext cx="183897" cy="18393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81070" y="6029591"/>
              <a:ext cx="120524" cy="12669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52393" y="6010515"/>
              <a:ext cx="133478" cy="17132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90118" y="3854576"/>
              <a:ext cx="133985" cy="292100"/>
            </a:xfrm>
            <a:custGeom>
              <a:avLst/>
              <a:gdLst/>
              <a:ahLst/>
              <a:cxnLst/>
              <a:rect l="l" t="t" r="r" b="b"/>
              <a:pathLst>
                <a:path w="133985" h="292100">
                  <a:moveTo>
                    <a:pt x="133565" y="50800"/>
                  </a:moveTo>
                  <a:lnTo>
                    <a:pt x="127076" y="38227"/>
                  </a:lnTo>
                  <a:lnTo>
                    <a:pt x="120599" y="31750"/>
                  </a:lnTo>
                  <a:lnTo>
                    <a:pt x="108000" y="19177"/>
                  </a:lnTo>
                  <a:lnTo>
                    <a:pt x="101523" y="12700"/>
                  </a:lnTo>
                  <a:lnTo>
                    <a:pt x="88925" y="6223"/>
                  </a:lnTo>
                  <a:lnTo>
                    <a:pt x="82435" y="6223"/>
                  </a:lnTo>
                  <a:lnTo>
                    <a:pt x="69837" y="0"/>
                  </a:lnTo>
                  <a:lnTo>
                    <a:pt x="57238" y="0"/>
                  </a:lnTo>
                  <a:lnTo>
                    <a:pt x="50761" y="0"/>
                  </a:lnTo>
                  <a:lnTo>
                    <a:pt x="38163" y="0"/>
                  </a:lnTo>
                  <a:lnTo>
                    <a:pt x="19075" y="6223"/>
                  </a:lnTo>
                  <a:lnTo>
                    <a:pt x="12598" y="12700"/>
                  </a:lnTo>
                  <a:lnTo>
                    <a:pt x="0" y="50800"/>
                  </a:lnTo>
                  <a:lnTo>
                    <a:pt x="0" y="69850"/>
                  </a:lnTo>
                  <a:lnTo>
                    <a:pt x="0" y="120650"/>
                  </a:lnTo>
                  <a:lnTo>
                    <a:pt x="0" y="152400"/>
                  </a:lnTo>
                  <a:lnTo>
                    <a:pt x="12598" y="203073"/>
                  </a:lnTo>
                  <a:lnTo>
                    <a:pt x="25565" y="228600"/>
                  </a:lnTo>
                  <a:lnTo>
                    <a:pt x="44640" y="260350"/>
                  </a:lnTo>
                  <a:lnTo>
                    <a:pt x="50761" y="272923"/>
                  </a:lnTo>
                  <a:lnTo>
                    <a:pt x="69837" y="291973"/>
                  </a:lnTo>
                  <a:lnTo>
                    <a:pt x="76314" y="291973"/>
                  </a:lnTo>
                </a:path>
                <a:path w="133985" h="292100">
                  <a:moveTo>
                    <a:pt x="0" y="216027"/>
                  </a:moveTo>
                  <a:lnTo>
                    <a:pt x="19075" y="216027"/>
                  </a:lnTo>
                  <a:lnTo>
                    <a:pt x="0" y="216027"/>
                  </a:lnTo>
                  <a:lnTo>
                    <a:pt x="25565" y="216027"/>
                  </a:lnTo>
                  <a:lnTo>
                    <a:pt x="38163" y="216027"/>
                  </a:lnTo>
                  <a:lnTo>
                    <a:pt x="50761" y="216027"/>
                  </a:lnTo>
                  <a:lnTo>
                    <a:pt x="63715" y="209550"/>
                  </a:lnTo>
                  <a:lnTo>
                    <a:pt x="82435" y="209550"/>
                  </a:lnTo>
                  <a:lnTo>
                    <a:pt x="88925" y="209550"/>
                  </a:lnTo>
                  <a:lnTo>
                    <a:pt x="95402" y="209550"/>
                  </a:lnTo>
                  <a:lnTo>
                    <a:pt x="101523" y="2095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1954" y="3889374"/>
              <a:ext cx="362129" cy="24155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06120" y="3848099"/>
              <a:ext cx="394335" cy="1022985"/>
            </a:xfrm>
            <a:custGeom>
              <a:avLst/>
              <a:gdLst/>
              <a:ahLst/>
              <a:cxnLst/>
              <a:rect l="l" t="t" r="r" b="b"/>
              <a:pathLst>
                <a:path w="394334" h="1022985">
                  <a:moveTo>
                    <a:pt x="266763" y="0"/>
                  </a:moveTo>
                  <a:lnTo>
                    <a:pt x="272884" y="0"/>
                  </a:lnTo>
                  <a:lnTo>
                    <a:pt x="272884" y="6476"/>
                  </a:lnTo>
                  <a:lnTo>
                    <a:pt x="285838" y="12700"/>
                  </a:lnTo>
                  <a:lnTo>
                    <a:pt x="298437" y="31750"/>
                  </a:lnTo>
                  <a:lnTo>
                    <a:pt x="311035" y="44704"/>
                  </a:lnTo>
                  <a:lnTo>
                    <a:pt x="323634" y="63754"/>
                  </a:lnTo>
                  <a:lnTo>
                    <a:pt x="342722" y="95504"/>
                  </a:lnTo>
                  <a:lnTo>
                    <a:pt x="355676" y="108076"/>
                  </a:lnTo>
                  <a:lnTo>
                    <a:pt x="374764" y="139700"/>
                  </a:lnTo>
                  <a:lnTo>
                    <a:pt x="380873" y="158876"/>
                  </a:lnTo>
                  <a:lnTo>
                    <a:pt x="393839" y="190500"/>
                  </a:lnTo>
                  <a:lnTo>
                    <a:pt x="393839" y="209550"/>
                  </a:lnTo>
                  <a:lnTo>
                    <a:pt x="393839" y="228600"/>
                  </a:lnTo>
                  <a:lnTo>
                    <a:pt x="374764" y="266826"/>
                  </a:lnTo>
                  <a:lnTo>
                    <a:pt x="361797" y="292354"/>
                  </a:lnTo>
                  <a:lnTo>
                    <a:pt x="342722" y="330200"/>
                  </a:lnTo>
                  <a:lnTo>
                    <a:pt x="330123" y="349250"/>
                  </a:lnTo>
                </a:path>
                <a:path w="394334" h="1022985">
                  <a:moveTo>
                    <a:pt x="63360" y="812926"/>
                  </a:moveTo>
                  <a:lnTo>
                    <a:pt x="69837" y="806450"/>
                  </a:lnTo>
                  <a:lnTo>
                    <a:pt x="69837" y="800354"/>
                  </a:lnTo>
                  <a:lnTo>
                    <a:pt x="69837" y="793876"/>
                  </a:lnTo>
                  <a:lnTo>
                    <a:pt x="63360" y="787400"/>
                  </a:lnTo>
                  <a:lnTo>
                    <a:pt x="57238" y="787400"/>
                  </a:lnTo>
                  <a:lnTo>
                    <a:pt x="50761" y="781304"/>
                  </a:lnTo>
                  <a:lnTo>
                    <a:pt x="44284" y="774826"/>
                  </a:lnTo>
                  <a:lnTo>
                    <a:pt x="38163" y="774826"/>
                  </a:lnTo>
                  <a:lnTo>
                    <a:pt x="25196" y="774826"/>
                  </a:lnTo>
                  <a:lnTo>
                    <a:pt x="19075" y="774826"/>
                  </a:lnTo>
                  <a:lnTo>
                    <a:pt x="12598" y="781304"/>
                  </a:lnTo>
                  <a:lnTo>
                    <a:pt x="6476" y="806450"/>
                  </a:lnTo>
                  <a:lnTo>
                    <a:pt x="0" y="819404"/>
                  </a:lnTo>
                  <a:lnTo>
                    <a:pt x="0" y="838454"/>
                  </a:lnTo>
                  <a:lnTo>
                    <a:pt x="0" y="857250"/>
                  </a:lnTo>
                  <a:lnTo>
                    <a:pt x="6476" y="876300"/>
                  </a:lnTo>
                  <a:lnTo>
                    <a:pt x="12598" y="901826"/>
                  </a:lnTo>
                  <a:lnTo>
                    <a:pt x="19075" y="920876"/>
                  </a:lnTo>
                  <a:lnTo>
                    <a:pt x="31673" y="959104"/>
                  </a:lnTo>
                  <a:lnTo>
                    <a:pt x="44284" y="971676"/>
                  </a:lnTo>
                  <a:lnTo>
                    <a:pt x="50761" y="990726"/>
                  </a:lnTo>
                  <a:lnTo>
                    <a:pt x="63360" y="1003426"/>
                  </a:lnTo>
                  <a:lnTo>
                    <a:pt x="69837" y="1009904"/>
                  </a:lnTo>
                  <a:lnTo>
                    <a:pt x="76314" y="1016000"/>
                  </a:lnTo>
                  <a:lnTo>
                    <a:pt x="76314" y="10224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3996" y="4645024"/>
              <a:ext cx="374371" cy="22860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91959" y="4616449"/>
              <a:ext cx="127000" cy="324485"/>
            </a:xfrm>
            <a:custGeom>
              <a:avLst/>
              <a:gdLst/>
              <a:ahLst/>
              <a:cxnLst/>
              <a:rect l="l" t="t" r="r" b="b"/>
              <a:pathLst>
                <a:path w="127000" h="324485">
                  <a:moveTo>
                    <a:pt x="0" y="0"/>
                  </a:moveTo>
                  <a:lnTo>
                    <a:pt x="6121" y="12954"/>
                  </a:lnTo>
                  <a:lnTo>
                    <a:pt x="31673" y="38100"/>
                  </a:lnTo>
                  <a:lnTo>
                    <a:pt x="44284" y="57150"/>
                  </a:lnTo>
                  <a:lnTo>
                    <a:pt x="56883" y="70104"/>
                  </a:lnTo>
                  <a:lnTo>
                    <a:pt x="69837" y="82804"/>
                  </a:lnTo>
                  <a:lnTo>
                    <a:pt x="82435" y="95376"/>
                  </a:lnTo>
                  <a:lnTo>
                    <a:pt x="95034" y="114426"/>
                  </a:lnTo>
                  <a:lnTo>
                    <a:pt x="114122" y="146050"/>
                  </a:lnTo>
                  <a:lnTo>
                    <a:pt x="120599" y="165226"/>
                  </a:lnTo>
                  <a:lnTo>
                    <a:pt x="126720" y="184276"/>
                  </a:lnTo>
                  <a:lnTo>
                    <a:pt x="126720" y="203326"/>
                  </a:lnTo>
                  <a:lnTo>
                    <a:pt x="120599" y="254126"/>
                  </a:lnTo>
                  <a:lnTo>
                    <a:pt x="114122" y="279654"/>
                  </a:lnTo>
                  <a:lnTo>
                    <a:pt x="101523" y="304926"/>
                  </a:lnTo>
                  <a:lnTo>
                    <a:pt x="88925" y="3239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09820" y="5984950"/>
              <a:ext cx="228601" cy="19688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682743" y="6010515"/>
              <a:ext cx="120524" cy="14577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74793" y="3019678"/>
              <a:ext cx="304801" cy="253747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4571619" y="3181476"/>
              <a:ext cx="387985" cy="152400"/>
            </a:xfrm>
            <a:custGeom>
              <a:avLst/>
              <a:gdLst/>
              <a:ahLst/>
              <a:cxnLst/>
              <a:rect l="l" t="t" r="r" b="b"/>
              <a:pathLst>
                <a:path w="387985" h="152400">
                  <a:moveTo>
                    <a:pt x="209550" y="12573"/>
                  </a:moveTo>
                  <a:lnTo>
                    <a:pt x="209550" y="6476"/>
                  </a:lnTo>
                  <a:lnTo>
                    <a:pt x="209550" y="0"/>
                  </a:lnTo>
                  <a:lnTo>
                    <a:pt x="209550" y="6476"/>
                  </a:lnTo>
                  <a:lnTo>
                    <a:pt x="209550" y="44576"/>
                  </a:lnTo>
                  <a:lnTo>
                    <a:pt x="216026" y="44576"/>
                  </a:lnTo>
                  <a:lnTo>
                    <a:pt x="222122" y="50673"/>
                  </a:lnTo>
                </a:path>
                <a:path w="387985" h="152400">
                  <a:moveTo>
                    <a:pt x="25653" y="152273"/>
                  </a:moveTo>
                  <a:lnTo>
                    <a:pt x="25653" y="152273"/>
                  </a:lnTo>
                  <a:lnTo>
                    <a:pt x="216026" y="152273"/>
                  </a:lnTo>
                  <a:lnTo>
                    <a:pt x="266826" y="146176"/>
                  </a:lnTo>
                  <a:lnTo>
                    <a:pt x="374776" y="146176"/>
                  </a:lnTo>
                  <a:lnTo>
                    <a:pt x="368300" y="146176"/>
                  </a:lnTo>
                  <a:lnTo>
                    <a:pt x="355726" y="139700"/>
                  </a:lnTo>
                  <a:lnTo>
                    <a:pt x="291972" y="139700"/>
                  </a:lnTo>
                  <a:lnTo>
                    <a:pt x="285876" y="133476"/>
                  </a:lnTo>
                  <a:lnTo>
                    <a:pt x="44322" y="133476"/>
                  </a:lnTo>
                  <a:lnTo>
                    <a:pt x="25653" y="139700"/>
                  </a:lnTo>
                  <a:lnTo>
                    <a:pt x="12700" y="139700"/>
                  </a:lnTo>
                  <a:lnTo>
                    <a:pt x="6476" y="139700"/>
                  </a:lnTo>
                  <a:lnTo>
                    <a:pt x="0" y="139700"/>
                  </a:lnTo>
                  <a:lnTo>
                    <a:pt x="6476" y="139700"/>
                  </a:lnTo>
                  <a:lnTo>
                    <a:pt x="12700" y="146176"/>
                  </a:lnTo>
                  <a:lnTo>
                    <a:pt x="387476" y="146176"/>
                  </a:lnTo>
                  <a:lnTo>
                    <a:pt x="381000" y="1461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/>
          <p:nvPr/>
        </p:nvSpPr>
        <p:spPr>
          <a:xfrm>
            <a:off x="5092191" y="5981877"/>
            <a:ext cx="191135" cy="184150"/>
          </a:xfrm>
          <a:custGeom>
            <a:avLst/>
            <a:gdLst/>
            <a:ahLst/>
            <a:cxnLst/>
            <a:rect l="l" t="t" r="r" b="b"/>
            <a:pathLst>
              <a:path w="191135" h="184150">
                <a:moveTo>
                  <a:pt x="0" y="69837"/>
                </a:moveTo>
                <a:lnTo>
                  <a:pt x="12954" y="69837"/>
                </a:lnTo>
                <a:lnTo>
                  <a:pt x="19177" y="69837"/>
                </a:lnTo>
                <a:lnTo>
                  <a:pt x="25654" y="69837"/>
                </a:lnTo>
                <a:lnTo>
                  <a:pt x="32131" y="69837"/>
                </a:lnTo>
                <a:lnTo>
                  <a:pt x="51181" y="63360"/>
                </a:lnTo>
                <a:lnTo>
                  <a:pt x="57277" y="63360"/>
                </a:lnTo>
              </a:path>
              <a:path w="191135" h="184150">
                <a:moveTo>
                  <a:pt x="0" y="133197"/>
                </a:moveTo>
                <a:lnTo>
                  <a:pt x="12954" y="139674"/>
                </a:lnTo>
                <a:lnTo>
                  <a:pt x="25654" y="139674"/>
                </a:lnTo>
                <a:lnTo>
                  <a:pt x="51181" y="139674"/>
                </a:lnTo>
                <a:lnTo>
                  <a:pt x="63754" y="139674"/>
                </a:lnTo>
                <a:lnTo>
                  <a:pt x="89027" y="133197"/>
                </a:lnTo>
                <a:lnTo>
                  <a:pt x="101981" y="133197"/>
                </a:lnTo>
                <a:lnTo>
                  <a:pt x="108077" y="127076"/>
                </a:lnTo>
              </a:path>
              <a:path w="191135" h="184150">
                <a:moveTo>
                  <a:pt x="152654" y="0"/>
                </a:moveTo>
                <a:lnTo>
                  <a:pt x="152654" y="31673"/>
                </a:lnTo>
                <a:lnTo>
                  <a:pt x="152654" y="44284"/>
                </a:lnTo>
                <a:lnTo>
                  <a:pt x="152654" y="63360"/>
                </a:lnTo>
                <a:lnTo>
                  <a:pt x="158750" y="76314"/>
                </a:lnTo>
                <a:lnTo>
                  <a:pt x="158750" y="95034"/>
                </a:lnTo>
                <a:lnTo>
                  <a:pt x="165227" y="127076"/>
                </a:lnTo>
                <a:lnTo>
                  <a:pt x="165227" y="139674"/>
                </a:lnTo>
                <a:lnTo>
                  <a:pt x="177927" y="158762"/>
                </a:lnTo>
                <a:lnTo>
                  <a:pt x="177927" y="164884"/>
                </a:lnTo>
                <a:lnTo>
                  <a:pt x="184404" y="171361"/>
                </a:lnTo>
                <a:lnTo>
                  <a:pt x="184404" y="177838"/>
                </a:lnTo>
                <a:lnTo>
                  <a:pt x="190881" y="177838"/>
                </a:lnTo>
                <a:lnTo>
                  <a:pt x="190881" y="18395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352922" y="6045237"/>
            <a:ext cx="101600" cy="89535"/>
          </a:xfrm>
          <a:custGeom>
            <a:avLst/>
            <a:gdLst/>
            <a:ahLst/>
            <a:cxnLst/>
            <a:rect l="l" t="t" r="r" b="b"/>
            <a:pathLst>
              <a:path w="101600" h="89535">
                <a:moveTo>
                  <a:pt x="0" y="63715"/>
                </a:moveTo>
                <a:lnTo>
                  <a:pt x="0" y="69837"/>
                </a:lnTo>
                <a:lnTo>
                  <a:pt x="6096" y="69837"/>
                </a:lnTo>
              </a:path>
              <a:path w="101600" h="89535">
                <a:moveTo>
                  <a:pt x="44196" y="38163"/>
                </a:moveTo>
                <a:lnTo>
                  <a:pt x="44196" y="44640"/>
                </a:lnTo>
                <a:lnTo>
                  <a:pt x="37718" y="44640"/>
                </a:lnTo>
                <a:lnTo>
                  <a:pt x="37718" y="50761"/>
                </a:lnTo>
                <a:lnTo>
                  <a:pt x="44196" y="57238"/>
                </a:lnTo>
                <a:lnTo>
                  <a:pt x="44196" y="63715"/>
                </a:lnTo>
                <a:lnTo>
                  <a:pt x="56896" y="76314"/>
                </a:lnTo>
                <a:lnTo>
                  <a:pt x="56896" y="82804"/>
                </a:lnTo>
                <a:lnTo>
                  <a:pt x="69850" y="88925"/>
                </a:lnTo>
                <a:lnTo>
                  <a:pt x="75946" y="88925"/>
                </a:lnTo>
                <a:lnTo>
                  <a:pt x="82423" y="88925"/>
                </a:lnTo>
                <a:lnTo>
                  <a:pt x="88900" y="88925"/>
                </a:lnTo>
                <a:lnTo>
                  <a:pt x="94996" y="82804"/>
                </a:lnTo>
                <a:lnTo>
                  <a:pt x="101473" y="76314"/>
                </a:lnTo>
                <a:lnTo>
                  <a:pt x="101473" y="57238"/>
                </a:lnTo>
                <a:lnTo>
                  <a:pt x="101473" y="50761"/>
                </a:lnTo>
                <a:lnTo>
                  <a:pt x="88900" y="31673"/>
                </a:lnTo>
                <a:lnTo>
                  <a:pt x="82423" y="25565"/>
                </a:lnTo>
                <a:lnTo>
                  <a:pt x="69850" y="6477"/>
                </a:lnTo>
                <a:lnTo>
                  <a:pt x="56896" y="6477"/>
                </a:lnTo>
                <a:lnTo>
                  <a:pt x="50673" y="0"/>
                </a:lnTo>
                <a:lnTo>
                  <a:pt x="44196" y="0"/>
                </a:lnTo>
                <a:lnTo>
                  <a:pt x="37718" y="6477"/>
                </a:lnTo>
                <a:lnTo>
                  <a:pt x="37718" y="12954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520816" y="6023114"/>
            <a:ext cx="76328" cy="184290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5803646" y="4495800"/>
            <a:ext cx="190500" cy="394335"/>
          </a:xfrm>
          <a:custGeom>
            <a:avLst/>
            <a:gdLst/>
            <a:ahLst/>
            <a:cxnLst/>
            <a:rect l="l" t="t" r="r" b="b"/>
            <a:pathLst>
              <a:path w="190500" h="394335">
                <a:moveTo>
                  <a:pt x="152273" y="19050"/>
                </a:moveTo>
                <a:lnTo>
                  <a:pt x="158750" y="25526"/>
                </a:lnTo>
                <a:lnTo>
                  <a:pt x="158750" y="38100"/>
                </a:lnTo>
                <a:lnTo>
                  <a:pt x="165226" y="57276"/>
                </a:lnTo>
                <a:lnTo>
                  <a:pt x="171323" y="95376"/>
                </a:lnTo>
                <a:lnTo>
                  <a:pt x="171323" y="120650"/>
                </a:lnTo>
                <a:lnTo>
                  <a:pt x="171323" y="146176"/>
                </a:lnTo>
                <a:lnTo>
                  <a:pt x="171323" y="196976"/>
                </a:lnTo>
                <a:lnTo>
                  <a:pt x="171323" y="222504"/>
                </a:lnTo>
                <a:lnTo>
                  <a:pt x="171323" y="241554"/>
                </a:lnTo>
                <a:lnTo>
                  <a:pt x="171323" y="260604"/>
                </a:lnTo>
                <a:lnTo>
                  <a:pt x="177800" y="279400"/>
                </a:lnTo>
                <a:lnTo>
                  <a:pt x="177800" y="292354"/>
                </a:lnTo>
                <a:lnTo>
                  <a:pt x="177800" y="304926"/>
                </a:lnTo>
                <a:lnTo>
                  <a:pt x="177800" y="311404"/>
                </a:lnTo>
                <a:lnTo>
                  <a:pt x="183895" y="311404"/>
                </a:lnTo>
                <a:lnTo>
                  <a:pt x="190373" y="298450"/>
                </a:lnTo>
              </a:path>
              <a:path w="190500" h="394335">
                <a:moveTo>
                  <a:pt x="38100" y="12954"/>
                </a:moveTo>
                <a:lnTo>
                  <a:pt x="38100" y="0"/>
                </a:lnTo>
                <a:lnTo>
                  <a:pt x="38100" y="12954"/>
                </a:lnTo>
                <a:lnTo>
                  <a:pt x="31623" y="0"/>
                </a:lnTo>
                <a:lnTo>
                  <a:pt x="25526" y="0"/>
                </a:lnTo>
                <a:lnTo>
                  <a:pt x="25526" y="6476"/>
                </a:lnTo>
                <a:lnTo>
                  <a:pt x="12573" y="19050"/>
                </a:lnTo>
                <a:lnTo>
                  <a:pt x="12573" y="38100"/>
                </a:lnTo>
                <a:lnTo>
                  <a:pt x="6476" y="50800"/>
                </a:lnTo>
                <a:lnTo>
                  <a:pt x="6476" y="69850"/>
                </a:lnTo>
                <a:lnTo>
                  <a:pt x="0" y="95376"/>
                </a:lnTo>
                <a:lnTo>
                  <a:pt x="0" y="114426"/>
                </a:lnTo>
                <a:lnTo>
                  <a:pt x="0" y="139700"/>
                </a:lnTo>
                <a:lnTo>
                  <a:pt x="0" y="203454"/>
                </a:lnTo>
                <a:lnTo>
                  <a:pt x="6476" y="235076"/>
                </a:lnTo>
                <a:lnTo>
                  <a:pt x="31623" y="292354"/>
                </a:lnTo>
                <a:lnTo>
                  <a:pt x="50673" y="317500"/>
                </a:lnTo>
                <a:lnTo>
                  <a:pt x="69850" y="343026"/>
                </a:lnTo>
                <a:lnTo>
                  <a:pt x="95376" y="368300"/>
                </a:lnTo>
                <a:lnTo>
                  <a:pt x="120523" y="381254"/>
                </a:lnTo>
                <a:lnTo>
                  <a:pt x="146050" y="3938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102096" y="4718303"/>
            <a:ext cx="6985" cy="6350"/>
          </a:xfrm>
          <a:custGeom>
            <a:avLst/>
            <a:gdLst/>
            <a:ahLst/>
            <a:cxnLst/>
            <a:rect l="l" t="t" r="r" b="b"/>
            <a:pathLst>
              <a:path w="6985" h="6350">
                <a:moveTo>
                  <a:pt x="0" y="6096"/>
                </a:moveTo>
                <a:lnTo>
                  <a:pt x="6476" y="6096"/>
                </a:lnTo>
                <a:lnTo>
                  <a:pt x="647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6" name="object 10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206616" y="4625974"/>
            <a:ext cx="184278" cy="146051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6479920" y="4429378"/>
            <a:ext cx="285750" cy="457200"/>
            <a:chOff x="6479920" y="4429378"/>
            <a:chExt cx="285750" cy="457200"/>
          </a:xfrm>
        </p:grpSpPr>
        <p:sp>
          <p:nvSpPr>
            <p:cNvPr id="108" name="object 108"/>
            <p:cNvSpPr/>
            <p:nvPr/>
          </p:nvSpPr>
          <p:spPr>
            <a:xfrm>
              <a:off x="6489445" y="4572127"/>
              <a:ext cx="158750" cy="305435"/>
            </a:xfrm>
            <a:custGeom>
              <a:avLst/>
              <a:gdLst/>
              <a:ahLst/>
              <a:cxnLst/>
              <a:rect l="l" t="t" r="r" b="b"/>
              <a:pathLst>
                <a:path w="158750" h="305435">
                  <a:moveTo>
                    <a:pt x="0" y="31623"/>
                  </a:moveTo>
                  <a:lnTo>
                    <a:pt x="0" y="38100"/>
                  </a:lnTo>
                  <a:lnTo>
                    <a:pt x="0" y="57277"/>
                  </a:lnTo>
                  <a:lnTo>
                    <a:pt x="0" y="69850"/>
                  </a:lnTo>
                  <a:lnTo>
                    <a:pt x="0" y="88900"/>
                  </a:lnTo>
                  <a:lnTo>
                    <a:pt x="6476" y="107950"/>
                  </a:lnTo>
                  <a:lnTo>
                    <a:pt x="6476" y="127127"/>
                  </a:lnTo>
                  <a:lnTo>
                    <a:pt x="6476" y="152273"/>
                  </a:lnTo>
                  <a:lnTo>
                    <a:pt x="12573" y="171323"/>
                  </a:lnTo>
                  <a:lnTo>
                    <a:pt x="12573" y="190373"/>
                  </a:lnTo>
                  <a:lnTo>
                    <a:pt x="19050" y="228600"/>
                  </a:lnTo>
                  <a:lnTo>
                    <a:pt x="25526" y="241173"/>
                  </a:lnTo>
                  <a:lnTo>
                    <a:pt x="25526" y="260223"/>
                  </a:lnTo>
                </a:path>
                <a:path w="158750" h="305435">
                  <a:moveTo>
                    <a:pt x="82423" y="0"/>
                  </a:moveTo>
                  <a:lnTo>
                    <a:pt x="76326" y="6477"/>
                  </a:lnTo>
                  <a:lnTo>
                    <a:pt x="76326" y="12573"/>
                  </a:lnTo>
                  <a:lnTo>
                    <a:pt x="82423" y="19050"/>
                  </a:lnTo>
                  <a:lnTo>
                    <a:pt x="82423" y="25527"/>
                  </a:lnTo>
                  <a:lnTo>
                    <a:pt x="101473" y="50800"/>
                  </a:lnTo>
                  <a:lnTo>
                    <a:pt x="107950" y="63373"/>
                  </a:lnTo>
                  <a:lnTo>
                    <a:pt x="120523" y="82423"/>
                  </a:lnTo>
                  <a:lnTo>
                    <a:pt x="133096" y="101473"/>
                  </a:lnTo>
                  <a:lnTo>
                    <a:pt x="146176" y="139700"/>
                  </a:lnTo>
                  <a:lnTo>
                    <a:pt x="152273" y="165227"/>
                  </a:lnTo>
                  <a:lnTo>
                    <a:pt x="158750" y="203073"/>
                  </a:lnTo>
                  <a:lnTo>
                    <a:pt x="158750" y="222123"/>
                  </a:lnTo>
                  <a:lnTo>
                    <a:pt x="152273" y="241173"/>
                  </a:lnTo>
                  <a:lnTo>
                    <a:pt x="139573" y="272923"/>
                  </a:lnTo>
                  <a:lnTo>
                    <a:pt x="127000" y="279400"/>
                  </a:lnTo>
                  <a:lnTo>
                    <a:pt x="107950" y="298450"/>
                  </a:lnTo>
                  <a:lnTo>
                    <a:pt x="101473" y="304927"/>
                  </a:lnTo>
                  <a:lnTo>
                    <a:pt x="88900" y="304927"/>
                  </a:lnTo>
                  <a:lnTo>
                    <a:pt x="82423" y="304927"/>
                  </a:lnTo>
                  <a:lnTo>
                    <a:pt x="76326" y="3049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45147" y="4429378"/>
              <a:ext cx="120524" cy="196597"/>
            </a:xfrm>
            <a:prstGeom prst="rect">
              <a:avLst/>
            </a:prstGeom>
          </p:spPr>
        </p:pic>
      </p:grpSp>
      <p:sp>
        <p:nvSpPr>
          <p:cNvPr id="110" name="object 110"/>
          <p:cNvSpPr/>
          <p:nvPr/>
        </p:nvSpPr>
        <p:spPr>
          <a:xfrm>
            <a:off x="6914895" y="4705350"/>
            <a:ext cx="152400" cy="13335"/>
          </a:xfrm>
          <a:custGeom>
            <a:avLst/>
            <a:gdLst/>
            <a:ahLst/>
            <a:cxnLst/>
            <a:rect l="l" t="t" r="r" b="b"/>
            <a:pathLst>
              <a:path w="152400" h="13335">
                <a:moveTo>
                  <a:pt x="6096" y="6476"/>
                </a:moveTo>
                <a:lnTo>
                  <a:pt x="0" y="6476"/>
                </a:lnTo>
                <a:lnTo>
                  <a:pt x="6096" y="6476"/>
                </a:lnTo>
                <a:lnTo>
                  <a:pt x="12573" y="6476"/>
                </a:lnTo>
                <a:lnTo>
                  <a:pt x="31750" y="6476"/>
                </a:lnTo>
                <a:lnTo>
                  <a:pt x="50800" y="6476"/>
                </a:lnTo>
                <a:lnTo>
                  <a:pt x="82423" y="0"/>
                </a:lnTo>
                <a:lnTo>
                  <a:pt x="152273" y="0"/>
                </a:lnTo>
                <a:lnTo>
                  <a:pt x="145796" y="6476"/>
                </a:lnTo>
                <a:lnTo>
                  <a:pt x="139700" y="12954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16219" y="4985003"/>
            <a:ext cx="1943735" cy="19050"/>
          </a:xfrm>
          <a:custGeom>
            <a:avLst/>
            <a:gdLst/>
            <a:ahLst/>
            <a:cxnLst/>
            <a:rect l="l" t="t" r="r" b="b"/>
            <a:pathLst>
              <a:path w="1943734" h="19050">
                <a:moveTo>
                  <a:pt x="-9525" y="9398"/>
                </a:moveTo>
                <a:lnTo>
                  <a:pt x="1952752" y="9398"/>
                </a:lnTo>
              </a:path>
            </a:pathLst>
          </a:custGeom>
          <a:ln w="3784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object 11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537070" y="5153024"/>
            <a:ext cx="152274" cy="165228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6787895" y="5245353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0" y="0"/>
                </a:moveTo>
                <a:lnTo>
                  <a:pt x="6476" y="0"/>
                </a:lnTo>
                <a:lnTo>
                  <a:pt x="12573" y="0"/>
                </a:lnTo>
                <a:lnTo>
                  <a:pt x="19050" y="0"/>
                </a:lnTo>
                <a:lnTo>
                  <a:pt x="25526" y="60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4" name="object 11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911466" y="5153024"/>
            <a:ext cx="146178" cy="146051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127493" y="5140451"/>
            <a:ext cx="76328" cy="241428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8038845" y="4915153"/>
            <a:ext cx="152400" cy="6350"/>
          </a:xfrm>
          <a:custGeom>
            <a:avLst/>
            <a:gdLst/>
            <a:ahLst/>
            <a:cxnLst/>
            <a:rect l="l" t="t" r="r" b="b"/>
            <a:pathLst>
              <a:path w="152400" h="6350">
                <a:moveTo>
                  <a:pt x="0" y="6223"/>
                </a:moveTo>
                <a:lnTo>
                  <a:pt x="6096" y="6223"/>
                </a:lnTo>
                <a:lnTo>
                  <a:pt x="19050" y="6223"/>
                </a:lnTo>
                <a:lnTo>
                  <a:pt x="25146" y="0"/>
                </a:lnTo>
                <a:lnTo>
                  <a:pt x="139700" y="0"/>
                </a:lnTo>
                <a:lnTo>
                  <a:pt x="15227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089645" y="4991100"/>
            <a:ext cx="107950" cy="6985"/>
          </a:xfrm>
          <a:custGeom>
            <a:avLst/>
            <a:gdLst/>
            <a:ahLst/>
            <a:cxnLst/>
            <a:rect l="l" t="t" r="r" b="b"/>
            <a:pathLst>
              <a:path w="107950" h="6985">
                <a:moveTo>
                  <a:pt x="0" y="0"/>
                </a:moveTo>
                <a:lnTo>
                  <a:pt x="25526" y="6476"/>
                </a:lnTo>
                <a:lnTo>
                  <a:pt x="44196" y="6476"/>
                </a:lnTo>
                <a:lnTo>
                  <a:pt x="82423" y="6476"/>
                </a:lnTo>
                <a:lnTo>
                  <a:pt x="95376" y="6476"/>
                </a:lnTo>
                <a:lnTo>
                  <a:pt x="107950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8" name="object 11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429243" y="4803774"/>
            <a:ext cx="146178" cy="222505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8667368" y="4965953"/>
            <a:ext cx="19050" cy="6350"/>
          </a:xfrm>
          <a:custGeom>
            <a:avLst/>
            <a:gdLst/>
            <a:ahLst/>
            <a:cxnLst/>
            <a:rect l="l" t="t" r="r" b="b"/>
            <a:pathLst>
              <a:path w="19050" h="6350">
                <a:moveTo>
                  <a:pt x="6476" y="0"/>
                </a:moveTo>
                <a:lnTo>
                  <a:pt x="0" y="0"/>
                </a:lnTo>
                <a:lnTo>
                  <a:pt x="6476" y="0"/>
                </a:lnTo>
                <a:lnTo>
                  <a:pt x="6476" y="6096"/>
                </a:lnTo>
                <a:lnTo>
                  <a:pt x="12573" y="6096"/>
                </a:lnTo>
                <a:lnTo>
                  <a:pt x="19050" y="60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0" name="object 12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816593" y="4854574"/>
            <a:ext cx="146178" cy="139955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9020047" y="4822824"/>
            <a:ext cx="139701" cy="152655"/>
          </a:xfrm>
          <a:prstGeom prst="rect">
            <a:avLst/>
          </a:prstGeom>
        </p:spPr>
      </p:pic>
      <p:grpSp>
        <p:nvGrpSpPr>
          <p:cNvPr id="122" name="object 122"/>
          <p:cNvGrpSpPr/>
          <p:nvPr/>
        </p:nvGrpSpPr>
        <p:grpSpPr>
          <a:xfrm>
            <a:off x="9267316" y="4829301"/>
            <a:ext cx="273685" cy="241300"/>
            <a:chOff x="9267316" y="4829301"/>
            <a:chExt cx="273685" cy="241300"/>
          </a:xfrm>
        </p:grpSpPr>
        <p:pic>
          <p:nvPicPr>
            <p:cNvPr id="123" name="object 12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267316" y="4861051"/>
              <a:ext cx="140082" cy="127001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451720" y="4829301"/>
              <a:ext cx="88901" cy="241174"/>
            </a:xfrm>
            <a:prstGeom prst="rect">
              <a:avLst/>
            </a:prstGeom>
          </p:spPr>
        </p:pic>
      </p:grpSp>
      <p:grpSp>
        <p:nvGrpSpPr>
          <p:cNvPr id="125" name="object 125"/>
          <p:cNvGrpSpPr/>
          <p:nvPr/>
        </p:nvGrpSpPr>
        <p:grpSpPr>
          <a:xfrm>
            <a:off x="8879966" y="2028951"/>
            <a:ext cx="680085" cy="432434"/>
            <a:chOff x="8879966" y="2028951"/>
            <a:chExt cx="680085" cy="432434"/>
          </a:xfrm>
        </p:grpSpPr>
        <p:sp>
          <p:nvSpPr>
            <p:cNvPr id="126" name="object 126"/>
            <p:cNvSpPr/>
            <p:nvPr/>
          </p:nvSpPr>
          <p:spPr>
            <a:xfrm>
              <a:off x="8889492" y="2038476"/>
              <a:ext cx="362585" cy="413384"/>
            </a:xfrm>
            <a:custGeom>
              <a:avLst/>
              <a:gdLst/>
              <a:ahLst/>
              <a:cxnLst/>
              <a:rect l="l" t="t" r="r" b="b"/>
              <a:pathLst>
                <a:path w="362584" h="413385">
                  <a:moveTo>
                    <a:pt x="165226" y="171323"/>
                  </a:moveTo>
                  <a:lnTo>
                    <a:pt x="165226" y="165226"/>
                  </a:lnTo>
                  <a:lnTo>
                    <a:pt x="158750" y="152273"/>
                  </a:lnTo>
                  <a:lnTo>
                    <a:pt x="152653" y="146176"/>
                  </a:lnTo>
                  <a:lnTo>
                    <a:pt x="140080" y="139700"/>
                  </a:lnTo>
                  <a:lnTo>
                    <a:pt x="127126" y="133476"/>
                  </a:lnTo>
                  <a:lnTo>
                    <a:pt x="108076" y="133476"/>
                  </a:lnTo>
                  <a:lnTo>
                    <a:pt x="76326" y="127000"/>
                  </a:lnTo>
                  <a:lnTo>
                    <a:pt x="25526" y="146176"/>
                  </a:lnTo>
                  <a:lnTo>
                    <a:pt x="0" y="184276"/>
                  </a:lnTo>
                  <a:lnTo>
                    <a:pt x="6476" y="203326"/>
                  </a:lnTo>
                  <a:lnTo>
                    <a:pt x="12953" y="215900"/>
                  </a:lnTo>
                  <a:lnTo>
                    <a:pt x="32130" y="222123"/>
                  </a:lnTo>
                  <a:lnTo>
                    <a:pt x="63753" y="235076"/>
                  </a:lnTo>
                  <a:lnTo>
                    <a:pt x="88900" y="235076"/>
                  </a:lnTo>
                  <a:lnTo>
                    <a:pt x="108076" y="235076"/>
                  </a:lnTo>
                  <a:lnTo>
                    <a:pt x="158750" y="222123"/>
                  </a:lnTo>
                  <a:lnTo>
                    <a:pt x="171703" y="209423"/>
                  </a:lnTo>
                  <a:lnTo>
                    <a:pt x="171703" y="196850"/>
                  </a:lnTo>
                  <a:lnTo>
                    <a:pt x="165226" y="184276"/>
                  </a:lnTo>
                  <a:lnTo>
                    <a:pt x="152653" y="177800"/>
                  </a:lnTo>
                  <a:lnTo>
                    <a:pt x="152653" y="196850"/>
                  </a:lnTo>
                  <a:lnTo>
                    <a:pt x="152653" y="209423"/>
                  </a:lnTo>
                  <a:lnTo>
                    <a:pt x="165226" y="247650"/>
                  </a:lnTo>
                  <a:lnTo>
                    <a:pt x="177926" y="266700"/>
                  </a:lnTo>
                  <a:lnTo>
                    <a:pt x="184403" y="285750"/>
                  </a:lnTo>
                  <a:lnTo>
                    <a:pt x="209930" y="343026"/>
                  </a:lnTo>
                  <a:lnTo>
                    <a:pt x="216026" y="368300"/>
                  </a:lnTo>
                  <a:lnTo>
                    <a:pt x="216026" y="380873"/>
                  </a:lnTo>
                  <a:lnTo>
                    <a:pt x="209930" y="399923"/>
                  </a:lnTo>
                  <a:lnTo>
                    <a:pt x="203453" y="406400"/>
                  </a:lnTo>
                  <a:lnTo>
                    <a:pt x="190880" y="412876"/>
                  </a:lnTo>
                  <a:lnTo>
                    <a:pt x="177926" y="412876"/>
                  </a:lnTo>
                  <a:lnTo>
                    <a:pt x="146176" y="412876"/>
                  </a:lnTo>
                  <a:lnTo>
                    <a:pt x="121030" y="412876"/>
                  </a:lnTo>
                  <a:lnTo>
                    <a:pt x="108076" y="406400"/>
                  </a:lnTo>
                  <a:lnTo>
                    <a:pt x="95376" y="399923"/>
                  </a:lnTo>
                  <a:lnTo>
                    <a:pt x="76326" y="380873"/>
                  </a:lnTo>
                  <a:lnTo>
                    <a:pt x="76326" y="374776"/>
                  </a:lnTo>
                  <a:lnTo>
                    <a:pt x="69850" y="355600"/>
                  </a:lnTo>
                </a:path>
                <a:path w="362584" h="413385">
                  <a:moveTo>
                    <a:pt x="292353" y="6476"/>
                  </a:moveTo>
                  <a:lnTo>
                    <a:pt x="292353" y="0"/>
                  </a:lnTo>
                  <a:lnTo>
                    <a:pt x="285876" y="0"/>
                  </a:lnTo>
                  <a:lnTo>
                    <a:pt x="279780" y="6476"/>
                  </a:lnTo>
                  <a:lnTo>
                    <a:pt x="279780" y="19050"/>
                  </a:lnTo>
                  <a:lnTo>
                    <a:pt x="273303" y="57150"/>
                  </a:lnTo>
                  <a:lnTo>
                    <a:pt x="273303" y="76326"/>
                  </a:lnTo>
                  <a:lnTo>
                    <a:pt x="273303" y="101473"/>
                  </a:lnTo>
                  <a:lnTo>
                    <a:pt x="273303" y="127000"/>
                  </a:lnTo>
                  <a:lnTo>
                    <a:pt x="273303" y="152273"/>
                  </a:lnTo>
                  <a:lnTo>
                    <a:pt x="279780" y="177800"/>
                  </a:lnTo>
                  <a:lnTo>
                    <a:pt x="292353" y="215900"/>
                  </a:lnTo>
                  <a:lnTo>
                    <a:pt x="298450" y="235076"/>
                  </a:lnTo>
                  <a:lnTo>
                    <a:pt x="311403" y="247650"/>
                  </a:lnTo>
                  <a:lnTo>
                    <a:pt x="317500" y="260223"/>
                  </a:lnTo>
                  <a:lnTo>
                    <a:pt x="323976" y="273176"/>
                  </a:lnTo>
                  <a:lnTo>
                    <a:pt x="336676" y="279273"/>
                  </a:lnTo>
                  <a:lnTo>
                    <a:pt x="343153" y="285750"/>
                  </a:lnTo>
                  <a:lnTo>
                    <a:pt x="355726" y="291973"/>
                  </a:lnTo>
                  <a:lnTo>
                    <a:pt x="362203" y="2919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286493" y="2130424"/>
              <a:ext cx="165101" cy="158751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9416542" y="2057526"/>
              <a:ext cx="133985" cy="260350"/>
            </a:xfrm>
            <a:custGeom>
              <a:avLst/>
              <a:gdLst/>
              <a:ahLst/>
              <a:cxnLst/>
              <a:rect l="l" t="t" r="r" b="b"/>
              <a:pathLst>
                <a:path w="133984" h="260350">
                  <a:moveTo>
                    <a:pt x="0" y="0"/>
                  </a:moveTo>
                  <a:lnTo>
                    <a:pt x="19050" y="12573"/>
                  </a:lnTo>
                  <a:lnTo>
                    <a:pt x="25526" y="25526"/>
                  </a:lnTo>
                  <a:lnTo>
                    <a:pt x="38226" y="44323"/>
                  </a:lnTo>
                  <a:lnTo>
                    <a:pt x="63753" y="82423"/>
                  </a:lnTo>
                  <a:lnTo>
                    <a:pt x="76326" y="101473"/>
                  </a:lnTo>
                  <a:lnTo>
                    <a:pt x="88900" y="120650"/>
                  </a:lnTo>
                  <a:lnTo>
                    <a:pt x="101853" y="139700"/>
                  </a:lnTo>
                  <a:lnTo>
                    <a:pt x="114553" y="158750"/>
                  </a:lnTo>
                  <a:lnTo>
                    <a:pt x="121030" y="177800"/>
                  </a:lnTo>
                  <a:lnTo>
                    <a:pt x="133603" y="203073"/>
                  </a:lnTo>
                  <a:lnTo>
                    <a:pt x="133603" y="216026"/>
                  </a:lnTo>
                  <a:lnTo>
                    <a:pt x="133603" y="228600"/>
                  </a:lnTo>
                  <a:lnTo>
                    <a:pt x="127126" y="235076"/>
                  </a:lnTo>
                  <a:lnTo>
                    <a:pt x="121030" y="241173"/>
                  </a:lnTo>
                  <a:lnTo>
                    <a:pt x="114553" y="247650"/>
                  </a:lnTo>
                  <a:lnTo>
                    <a:pt x="108076" y="254126"/>
                  </a:lnTo>
                  <a:lnTo>
                    <a:pt x="95376" y="260223"/>
                  </a:lnTo>
                  <a:lnTo>
                    <a:pt x="88900" y="260223"/>
                  </a:lnTo>
                  <a:lnTo>
                    <a:pt x="82803" y="2541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/>
          <p:nvPr/>
        </p:nvSpPr>
        <p:spPr>
          <a:xfrm>
            <a:off x="9626472" y="2171954"/>
            <a:ext cx="101600" cy="69850"/>
          </a:xfrm>
          <a:custGeom>
            <a:avLst/>
            <a:gdLst/>
            <a:ahLst/>
            <a:cxnLst/>
            <a:rect l="l" t="t" r="r" b="b"/>
            <a:pathLst>
              <a:path w="101600" h="69850">
                <a:moveTo>
                  <a:pt x="0" y="18796"/>
                </a:moveTo>
                <a:lnTo>
                  <a:pt x="6096" y="12700"/>
                </a:lnTo>
                <a:lnTo>
                  <a:pt x="12573" y="12700"/>
                </a:lnTo>
                <a:lnTo>
                  <a:pt x="31623" y="6223"/>
                </a:lnTo>
                <a:lnTo>
                  <a:pt x="44196" y="6223"/>
                </a:lnTo>
                <a:lnTo>
                  <a:pt x="69850" y="0"/>
                </a:lnTo>
                <a:lnTo>
                  <a:pt x="75946" y="0"/>
                </a:lnTo>
                <a:lnTo>
                  <a:pt x="88900" y="0"/>
                </a:lnTo>
                <a:lnTo>
                  <a:pt x="94996" y="0"/>
                </a:lnTo>
                <a:lnTo>
                  <a:pt x="88900" y="6223"/>
                </a:lnTo>
              </a:path>
              <a:path w="101600" h="69850">
                <a:moveTo>
                  <a:pt x="50673" y="69850"/>
                </a:moveTo>
                <a:lnTo>
                  <a:pt x="63373" y="69850"/>
                </a:lnTo>
                <a:lnTo>
                  <a:pt x="75946" y="69850"/>
                </a:lnTo>
                <a:lnTo>
                  <a:pt x="82423" y="69850"/>
                </a:lnTo>
                <a:lnTo>
                  <a:pt x="94996" y="69850"/>
                </a:lnTo>
                <a:lnTo>
                  <a:pt x="101473" y="698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855072" y="2057526"/>
            <a:ext cx="177800" cy="235585"/>
          </a:xfrm>
          <a:custGeom>
            <a:avLst/>
            <a:gdLst/>
            <a:ahLst/>
            <a:cxnLst/>
            <a:rect l="l" t="t" r="r" b="b"/>
            <a:pathLst>
              <a:path w="177800" h="235585">
                <a:moveTo>
                  <a:pt x="0" y="19050"/>
                </a:moveTo>
                <a:lnTo>
                  <a:pt x="6096" y="12573"/>
                </a:lnTo>
                <a:lnTo>
                  <a:pt x="18669" y="6476"/>
                </a:lnTo>
                <a:lnTo>
                  <a:pt x="44196" y="6476"/>
                </a:lnTo>
                <a:lnTo>
                  <a:pt x="56896" y="0"/>
                </a:lnTo>
                <a:lnTo>
                  <a:pt x="82423" y="6476"/>
                </a:lnTo>
                <a:lnTo>
                  <a:pt x="88900" y="12573"/>
                </a:lnTo>
                <a:lnTo>
                  <a:pt x="101473" y="25526"/>
                </a:lnTo>
                <a:lnTo>
                  <a:pt x="107569" y="31623"/>
                </a:lnTo>
                <a:lnTo>
                  <a:pt x="107569" y="50800"/>
                </a:lnTo>
                <a:lnTo>
                  <a:pt x="107569" y="57276"/>
                </a:lnTo>
                <a:lnTo>
                  <a:pt x="101473" y="63373"/>
                </a:lnTo>
                <a:lnTo>
                  <a:pt x="101473" y="69850"/>
                </a:lnTo>
                <a:lnTo>
                  <a:pt x="101473" y="82423"/>
                </a:lnTo>
                <a:lnTo>
                  <a:pt x="94996" y="101473"/>
                </a:lnTo>
                <a:lnTo>
                  <a:pt x="94996" y="107950"/>
                </a:lnTo>
                <a:lnTo>
                  <a:pt x="101473" y="120650"/>
                </a:lnTo>
                <a:lnTo>
                  <a:pt x="107569" y="133223"/>
                </a:lnTo>
                <a:lnTo>
                  <a:pt x="120523" y="139700"/>
                </a:lnTo>
                <a:lnTo>
                  <a:pt x="126746" y="152273"/>
                </a:lnTo>
                <a:lnTo>
                  <a:pt x="139700" y="165226"/>
                </a:lnTo>
                <a:lnTo>
                  <a:pt x="152273" y="177800"/>
                </a:lnTo>
                <a:lnTo>
                  <a:pt x="171323" y="196850"/>
                </a:lnTo>
                <a:lnTo>
                  <a:pt x="177419" y="203073"/>
                </a:lnTo>
                <a:lnTo>
                  <a:pt x="177419" y="216026"/>
                </a:lnTo>
                <a:lnTo>
                  <a:pt x="177419" y="222123"/>
                </a:lnTo>
                <a:lnTo>
                  <a:pt x="152273" y="228600"/>
                </a:lnTo>
                <a:lnTo>
                  <a:pt x="139700" y="235076"/>
                </a:lnTo>
                <a:lnTo>
                  <a:pt x="101473" y="235076"/>
                </a:lnTo>
                <a:lnTo>
                  <a:pt x="88900" y="235076"/>
                </a:lnTo>
                <a:lnTo>
                  <a:pt x="56896" y="235076"/>
                </a:lnTo>
                <a:lnTo>
                  <a:pt x="50673" y="228600"/>
                </a:lnTo>
                <a:lnTo>
                  <a:pt x="44196" y="228600"/>
                </a:lnTo>
                <a:lnTo>
                  <a:pt x="44196" y="222123"/>
                </a:lnTo>
                <a:lnTo>
                  <a:pt x="56896" y="2160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121392" y="2203704"/>
            <a:ext cx="51435" cy="12700"/>
          </a:xfrm>
          <a:custGeom>
            <a:avLst/>
            <a:gdLst/>
            <a:ahLst/>
            <a:cxnLst/>
            <a:rect l="l" t="t" r="r" b="b"/>
            <a:pathLst>
              <a:path w="51434" h="12700">
                <a:moveTo>
                  <a:pt x="32130" y="6096"/>
                </a:moveTo>
                <a:lnTo>
                  <a:pt x="32130" y="12573"/>
                </a:lnTo>
                <a:lnTo>
                  <a:pt x="38226" y="12573"/>
                </a:lnTo>
                <a:lnTo>
                  <a:pt x="44703" y="12573"/>
                </a:lnTo>
                <a:lnTo>
                  <a:pt x="51180" y="12573"/>
                </a:lnTo>
                <a:lnTo>
                  <a:pt x="44703" y="6096"/>
                </a:lnTo>
                <a:lnTo>
                  <a:pt x="38226" y="6096"/>
                </a:lnTo>
                <a:lnTo>
                  <a:pt x="25653" y="0"/>
                </a:lnTo>
                <a:lnTo>
                  <a:pt x="19176" y="0"/>
                </a:lnTo>
                <a:lnTo>
                  <a:pt x="6476" y="0"/>
                </a:lnTo>
                <a:lnTo>
                  <a:pt x="0" y="0"/>
                </a:lnTo>
                <a:lnTo>
                  <a:pt x="6476" y="0"/>
                </a:lnTo>
                <a:lnTo>
                  <a:pt x="12953" y="60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2" name="object 132"/>
          <p:cNvGrpSpPr/>
          <p:nvPr/>
        </p:nvGrpSpPr>
        <p:grpSpPr>
          <a:xfrm>
            <a:off x="10251566" y="2003678"/>
            <a:ext cx="400685" cy="317500"/>
            <a:chOff x="10251566" y="2003678"/>
            <a:chExt cx="400685" cy="317500"/>
          </a:xfrm>
        </p:grpSpPr>
        <p:sp>
          <p:nvSpPr>
            <p:cNvPr id="133" name="object 133"/>
            <p:cNvSpPr/>
            <p:nvPr/>
          </p:nvSpPr>
          <p:spPr>
            <a:xfrm>
              <a:off x="10261092" y="2057526"/>
              <a:ext cx="95885" cy="254635"/>
            </a:xfrm>
            <a:custGeom>
              <a:avLst/>
              <a:gdLst/>
              <a:ahLst/>
              <a:cxnLst/>
              <a:rect l="l" t="t" r="r" b="b"/>
              <a:pathLst>
                <a:path w="95884" h="254635">
                  <a:moveTo>
                    <a:pt x="38226" y="0"/>
                  </a:moveTo>
                  <a:lnTo>
                    <a:pt x="25526" y="0"/>
                  </a:lnTo>
                  <a:lnTo>
                    <a:pt x="19050" y="6476"/>
                  </a:lnTo>
                  <a:lnTo>
                    <a:pt x="12953" y="31623"/>
                  </a:lnTo>
                  <a:lnTo>
                    <a:pt x="6476" y="50800"/>
                  </a:lnTo>
                  <a:lnTo>
                    <a:pt x="6476" y="63373"/>
                  </a:lnTo>
                  <a:lnTo>
                    <a:pt x="0" y="82423"/>
                  </a:lnTo>
                  <a:lnTo>
                    <a:pt x="0" y="107950"/>
                  </a:lnTo>
                  <a:lnTo>
                    <a:pt x="0" y="127126"/>
                  </a:lnTo>
                  <a:lnTo>
                    <a:pt x="6476" y="146176"/>
                  </a:lnTo>
                  <a:lnTo>
                    <a:pt x="6476" y="165226"/>
                  </a:lnTo>
                  <a:lnTo>
                    <a:pt x="25526" y="196850"/>
                  </a:lnTo>
                  <a:lnTo>
                    <a:pt x="32130" y="216026"/>
                  </a:lnTo>
                  <a:lnTo>
                    <a:pt x="38226" y="228600"/>
                  </a:lnTo>
                  <a:lnTo>
                    <a:pt x="51180" y="235076"/>
                  </a:lnTo>
                  <a:lnTo>
                    <a:pt x="63753" y="247650"/>
                  </a:lnTo>
                  <a:lnTo>
                    <a:pt x="69850" y="247650"/>
                  </a:lnTo>
                  <a:lnTo>
                    <a:pt x="76326" y="254126"/>
                  </a:lnTo>
                  <a:lnTo>
                    <a:pt x="82803" y="254126"/>
                  </a:lnTo>
                  <a:lnTo>
                    <a:pt x="95376" y="254126"/>
                  </a:lnTo>
                  <a:lnTo>
                    <a:pt x="95376" y="2476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404220" y="2003678"/>
              <a:ext cx="247651" cy="304547"/>
            </a:xfrm>
            <a:prstGeom prst="rect">
              <a:avLst/>
            </a:prstGeom>
          </p:spPr>
        </p:pic>
      </p:grpSp>
      <p:sp>
        <p:nvSpPr>
          <p:cNvPr id="135" name="object 135"/>
          <p:cNvSpPr/>
          <p:nvPr/>
        </p:nvSpPr>
        <p:spPr>
          <a:xfrm>
            <a:off x="10788142" y="2152904"/>
            <a:ext cx="146685" cy="88900"/>
          </a:xfrm>
          <a:custGeom>
            <a:avLst/>
            <a:gdLst/>
            <a:ahLst/>
            <a:cxnLst/>
            <a:rect l="l" t="t" r="r" b="b"/>
            <a:pathLst>
              <a:path w="146684" h="88900">
                <a:moveTo>
                  <a:pt x="0" y="12573"/>
                </a:moveTo>
                <a:lnTo>
                  <a:pt x="6476" y="12573"/>
                </a:lnTo>
                <a:lnTo>
                  <a:pt x="19050" y="6096"/>
                </a:lnTo>
                <a:lnTo>
                  <a:pt x="44703" y="6096"/>
                </a:lnTo>
                <a:lnTo>
                  <a:pt x="57276" y="6096"/>
                </a:lnTo>
                <a:lnTo>
                  <a:pt x="70230" y="6096"/>
                </a:lnTo>
                <a:lnTo>
                  <a:pt x="82803" y="6096"/>
                </a:lnTo>
                <a:lnTo>
                  <a:pt x="95376" y="0"/>
                </a:lnTo>
                <a:lnTo>
                  <a:pt x="88900" y="6096"/>
                </a:lnTo>
              </a:path>
              <a:path w="146684" h="88900">
                <a:moveTo>
                  <a:pt x="25526" y="88900"/>
                </a:moveTo>
                <a:lnTo>
                  <a:pt x="51180" y="88900"/>
                </a:lnTo>
                <a:lnTo>
                  <a:pt x="63753" y="88900"/>
                </a:lnTo>
                <a:lnTo>
                  <a:pt x="95376" y="82423"/>
                </a:lnTo>
                <a:lnTo>
                  <a:pt x="108076" y="82423"/>
                </a:lnTo>
                <a:lnTo>
                  <a:pt x="127126" y="75946"/>
                </a:lnTo>
                <a:lnTo>
                  <a:pt x="133603" y="69850"/>
                </a:lnTo>
                <a:lnTo>
                  <a:pt x="146176" y="633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6" name="object 13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0988547" y="2048001"/>
            <a:ext cx="202947" cy="24117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0277093" y="2530728"/>
            <a:ext cx="171451" cy="196597"/>
          </a:xfrm>
          <a:prstGeom prst="rect">
            <a:avLst/>
          </a:prstGeom>
        </p:spPr>
      </p:pic>
      <p:sp>
        <p:nvSpPr>
          <p:cNvPr id="138" name="object 138"/>
          <p:cNvSpPr/>
          <p:nvPr/>
        </p:nvSpPr>
        <p:spPr>
          <a:xfrm>
            <a:off x="10515218" y="2603626"/>
            <a:ext cx="120650" cy="57785"/>
          </a:xfrm>
          <a:custGeom>
            <a:avLst/>
            <a:gdLst/>
            <a:ahLst/>
            <a:cxnLst/>
            <a:rect l="l" t="t" r="r" b="b"/>
            <a:pathLst>
              <a:path w="120650" h="57785">
                <a:moveTo>
                  <a:pt x="0" y="0"/>
                </a:moveTo>
                <a:lnTo>
                  <a:pt x="19176" y="0"/>
                </a:lnTo>
                <a:lnTo>
                  <a:pt x="0" y="0"/>
                </a:lnTo>
                <a:lnTo>
                  <a:pt x="31750" y="0"/>
                </a:lnTo>
                <a:lnTo>
                  <a:pt x="57276" y="0"/>
                </a:lnTo>
                <a:lnTo>
                  <a:pt x="69850" y="0"/>
                </a:lnTo>
                <a:lnTo>
                  <a:pt x="82550" y="0"/>
                </a:lnTo>
                <a:lnTo>
                  <a:pt x="89026" y="0"/>
                </a:lnTo>
              </a:path>
              <a:path w="120650" h="57785">
                <a:moveTo>
                  <a:pt x="63373" y="57276"/>
                </a:moveTo>
                <a:lnTo>
                  <a:pt x="89026" y="50800"/>
                </a:lnTo>
                <a:lnTo>
                  <a:pt x="101600" y="50800"/>
                </a:lnTo>
                <a:lnTo>
                  <a:pt x="120650" y="443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756518" y="2540254"/>
            <a:ext cx="31750" cy="177800"/>
          </a:xfrm>
          <a:custGeom>
            <a:avLst/>
            <a:gdLst/>
            <a:ahLst/>
            <a:cxnLst/>
            <a:rect l="l" t="t" r="r" b="b"/>
            <a:pathLst>
              <a:path w="31750" h="177800">
                <a:moveTo>
                  <a:pt x="0" y="0"/>
                </a:moveTo>
                <a:lnTo>
                  <a:pt x="0" y="6096"/>
                </a:lnTo>
                <a:lnTo>
                  <a:pt x="0" y="25273"/>
                </a:lnTo>
                <a:lnTo>
                  <a:pt x="6476" y="31750"/>
                </a:lnTo>
                <a:lnTo>
                  <a:pt x="12953" y="63373"/>
                </a:lnTo>
                <a:lnTo>
                  <a:pt x="12953" y="75946"/>
                </a:lnTo>
                <a:lnTo>
                  <a:pt x="25526" y="101600"/>
                </a:lnTo>
                <a:lnTo>
                  <a:pt x="25526" y="120650"/>
                </a:lnTo>
                <a:lnTo>
                  <a:pt x="31623" y="145796"/>
                </a:lnTo>
                <a:lnTo>
                  <a:pt x="31623" y="152273"/>
                </a:lnTo>
                <a:lnTo>
                  <a:pt x="31623" y="171323"/>
                </a:lnTo>
                <a:lnTo>
                  <a:pt x="31623" y="17754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0" name="object 14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0258043" y="4842001"/>
            <a:ext cx="235078" cy="222378"/>
          </a:xfrm>
          <a:prstGeom prst="rect">
            <a:avLst/>
          </a:prstGeom>
        </p:spPr>
      </p:pic>
      <p:sp>
        <p:nvSpPr>
          <p:cNvPr id="141" name="object 141"/>
          <p:cNvSpPr/>
          <p:nvPr/>
        </p:nvSpPr>
        <p:spPr>
          <a:xfrm>
            <a:off x="10858372" y="4838827"/>
            <a:ext cx="203200" cy="260350"/>
          </a:xfrm>
          <a:custGeom>
            <a:avLst/>
            <a:gdLst/>
            <a:ahLst/>
            <a:cxnLst/>
            <a:rect l="l" t="t" r="r" b="b"/>
            <a:pathLst>
              <a:path w="203200" h="260350">
                <a:moveTo>
                  <a:pt x="50800" y="31750"/>
                </a:moveTo>
                <a:lnTo>
                  <a:pt x="44323" y="19177"/>
                </a:lnTo>
                <a:lnTo>
                  <a:pt x="44323" y="12700"/>
                </a:lnTo>
                <a:lnTo>
                  <a:pt x="50800" y="6223"/>
                </a:lnTo>
                <a:lnTo>
                  <a:pt x="56896" y="0"/>
                </a:lnTo>
                <a:lnTo>
                  <a:pt x="82423" y="0"/>
                </a:lnTo>
                <a:lnTo>
                  <a:pt x="94996" y="0"/>
                </a:lnTo>
                <a:lnTo>
                  <a:pt x="133223" y="6223"/>
                </a:lnTo>
                <a:lnTo>
                  <a:pt x="145796" y="12700"/>
                </a:lnTo>
                <a:lnTo>
                  <a:pt x="171323" y="25273"/>
                </a:lnTo>
                <a:lnTo>
                  <a:pt x="171323" y="31750"/>
                </a:lnTo>
                <a:lnTo>
                  <a:pt x="177419" y="50800"/>
                </a:lnTo>
                <a:lnTo>
                  <a:pt x="171323" y="63373"/>
                </a:lnTo>
                <a:lnTo>
                  <a:pt x="158369" y="76327"/>
                </a:lnTo>
                <a:lnTo>
                  <a:pt x="145796" y="82550"/>
                </a:lnTo>
                <a:lnTo>
                  <a:pt x="133223" y="95123"/>
                </a:lnTo>
                <a:lnTo>
                  <a:pt x="114046" y="114173"/>
                </a:lnTo>
                <a:lnTo>
                  <a:pt x="101473" y="127127"/>
                </a:lnTo>
                <a:lnTo>
                  <a:pt x="101473" y="146177"/>
                </a:lnTo>
                <a:lnTo>
                  <a:pt x="107569" y="158750"/>
                </a:lnTo>
                <a:lnTo>
                  <a:pt x="120650" y="171450"/>
                </a:lnTo>
                <a:lnTo>
                  <a:pt x="133223" y="184023"/>
                </a:lnTo>
                <a:lnTo>
                  <a:pt x="164846" y="209550"/>
                </a:lnTo>
                <a:lnTo>
                  <a:pt x="177419" y="216027"/>
                </a:lnTo>
                <a:lnTo>
                  <a:pt x="190373" y="228600"/>
                </a:lnTo>
                <a:lnTo>
                  <a:pt x="203073" y="241300"/>
                </a:lnTo>
                <a:lnTo>
                  <a:pt x="203073" y="247777"/>
                </a:lnTo>
                <a:lnTo>
                  <a:pt x="190373" y="247777"/>
                </a:lnTo>
                <a:lnTo>
                  <a:pt x="177419" y="247777"/>
                </a:lnTo>
                <a:lnTo>
                  <a:pt x="31623" y="247777"/>
                </a:lnTo>
                <a:lnTo>
                  <a:pt x="6096" y="253873"/>
                </a:lnTo>
                <a:lnTo>
                  <a:pt x="0" y="2603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2" name="object 142"/>
          <p:cNvGrpSpPr/>
          <p:nvPr/>
        </p:nvGrpSpPr>
        <p:grpSpPr>
          <a:xfrm>
            <a:off x="8480043" y="5204078"/>
            <a:ext cx="2584450" cy="533400"/>
            <a:chOff x="8480043" y="5204078"/>
            <a:chExt cx="2584450" cy="533400"/>
          </a:xfrm>
        </p:grpSpPr>
        <p:sp>
          <p:nvSpPr>
            <p:cNvPr id="143" name="object 143"/>
            <p:cNvSpPr/>
            <p:nvPr/>
          </p:nvSpPr>
          <p:spPr>
            <a:xfrm>
              <a:off x="8489569" y="5251450"/>
              <a:ext cx="2527300" cy="476884"/>
            </a:xfrm>
            <a:custGeom>
              <a:avLst/>
              <a:gdLst/>
              <a:ahLst/>
              <a:cxnLst/>
              <a:rect l="l" t="t" r="r" b="b"/>
              <a:pathLst>
                <a:path w="2527300" h="476885">
                  <a:moveTo>
                    <a:pt x="0" y="69850"/>
                  </a:moveTo>
                  <a:lnTo>
                    <a:pt x="19050" y="63753"/>
                  </a:lnTo>
                  <a:lnTo>
                    <a:pt x="31623" y="63753"/>
                  </a:lnTo>
                  <a:lnTo>
                    <a:pt x="69850" y="50800"/>
                  </a:lnTo>
                  <a:lnTo>
                    <a:pt x="95376" y="50800"/>
                  </a:lnTo>
                  <a:lnTo>
                    <a:pt x="146176" y="44577"/>
                  </a:lnTo>
                  <a:lnTo>
                    <a:pt x="177800" y="38100"/>
                  </a:lnTo>
                  <a:lnTo>
                    <a:pt x="209550" y="38100"/>
                  </a:lnTo>
                  <a:lnTo>
                    <a:pt x="247650" y="38100"/>
                  </a:lnTo>
                  <a:lnTo>
                    <a:pt x="285876" y="38100"/>
                  </a:lnTo>
                  <a:lnTo>
                    <a:pt x="330073" y="44577"/>
                  </a:lnTo>
                  <a:lnTo>
                    <a:pt x="635000" y="44577"/>
                  </a:lnTo>
                  <a:lnTo>
                    <a:pt x="692276" y="38100"/>
                  </a:lnTo>
                  <a:lnTo>
                    <a:pt x="743076" y="38100"/>
                  </a:lnTo>
                  <a:lnTo>
                    <a:pt x="844550" y="25527"/>
                  </a:lnTo>
                  <a:lnTo>
                    <a:pt x="882650" y="19050"/>
                  </a:lnTo>
                  <a:lnTo>
                    <a:pt x="939926" y="12953"/>
                  </a:lnTo>
                  <a:lnTo>
                    <a:pt x="958976" y="6477"/>
                  </a:lnTo>
                  <a:lnTo>
                    <a:pt x="965200" y="6477"/>
                  </a:lnTo>
                  <a:lnTo>
                    <a:pt x="971676" y="6477"/>
                  </a:lnTo>
                  <a:lnTo>
                    <a:pt x="971676" y="0"/>
                  </a:lnTo>
                </a:path>
                <a:path w="2527300" h="476885">
                  <a:moveTo>
                    <a:pt x="654050" y="222503"/>
                  </a:moveTo>
                  <a:lnTo>
                    <a:pt x="647573" y="222503"/>
                  </a:lnTo>
                  <a:lnTo>
                    <a:pt x="654050" y="228600"/>
                  </a:lnTo>
                  <a:lnTo>
                    <a:pt x="660653" y="241553"/>
                  </a:lnTo>
                  <a:lnTo>
                    <a:pt x="660653" y="254127"/>
                  </a:lnTo>
                  <a:lnTo>
                    <a:pt x="666750" y="260603"/>
                  </a:lnTo>
                  <a:lnTo>
                    <a:pt x="666750" y="273177"/>
                  </a:lnTo>
                  <a:lnTo>
                    <a:pt x="666750" y="425513"/>
                  </a:lnTo>
                  <a:lnTo>
                    <a:pt x="673226" y="431990"/>
                  </a:lnTo>
                  <a:lnTo>
                    <a:pt x="679703" y="438111"/>
                  </a:lnTo>
                  <a:lnTo>
                    <a:pt x="685800" y="444588"/>
                  </a:lnTo>
                  <a:lnTo>
                    <a:pt x="704850" y="451065"/>
                  </a:lnTo>
                  <a:lnTo>
                    <a:pt x="971676" y="451065"/>
                  </a:lnTo>
                  <a:lnTo>
                    <a:pt x="1041526" y="463664"/>
                  </a:lnTo>
                  <a:lnTo>
                    <a:pt x="1079627" y="470141"/>
                  </a:lnTo>
                  <a:lnTo>
                    <a:pt x="1123950" y="476262"/>
                  </a:lnTo>
                  <a:lnTo>
                    <a:pt x="1168527" y="476262"/>
                  </a:lnTo>
                  <a:lnTo>
                    <a:pt x="1219327" y="476262"/>
                  </a:lnTo>
                  <a:lnTo>
                    <a:pt x="1327277" y="476262"/>
                  </a:lnTo>
                  <a:lnTo>
                    <a:pt x="1390650" y="470141"/>
                  </a:lnTo>
                  <a:lnTo>
                    <a:pt x="1517777" y="463664"/>
                  </a:lnTo>
                  <a:lnTo>
                    <a:pt x="1575053" y="457187"/>
                  </a:lnTo>
                  <a:lnTo>
                    <a:pt x="1676527" y="444588"/>
                  </a:lnTo>
                  <a:lnTo>
                    <a:pt x="1727327" y="438111"/>
                  </a:lnTo>
                  <a:lnTo>
                    <a:pt x="1778000" y="431990"/>
                  </a:lnTo>
                  <a:lnTo>
                    <a:pt x="1822703" y="425513"/>
                  </a:lnTo>
                  <a:lnTo>
                    <a:pt x="1866900" y="425513"/>
                  </a:lnTo>
                  <a:lnTo>
                    <a:pt x="1949450" y="419392"/>
                  </a:lnTo>
                  <a:lnTo>
                    <a:pt x="2476373" y="419392"/>
                  </a:lnTo>
                  <a:lnTo>
                    <a:pt x="2482850" y="425513"/>
                  </a:lnTo>
                  <a:lnTo>
                    <a:pt x="2514600" y="425513"/>
                  </a:lnTo>
                  <a:lnTo>
                    <a:pt x="2514600" y="419392"/>
                  </a:lnTo>
                  <a:lnTo>
                    <a:pt x="2521077" y="412902"/>
                  </a:lnTo>
                  <a:lnTo>
                    <a:pt x="2521077" y="406425"/>
                  </a:lnTo>
                  <a:lnTo>
                    <a:pt x="2521077" y="400303"/>
                  </a:lnTo>
                  <a:lnTo>
                    <a:pt x="2527173" y="381228"/>
                  </a:lnTo>
                  <a:lnTo>
                    <a:pt x="2527173" y="368261"/>
                  </a:lnTo>
                  <a:lnTo>
                    <a:pt x="2521077" y="355663"/>
                  </a:lnTo>
                  <a:lnTo>
                    <a:pt x="2521077" y="343065"/>
                  </a:lnTo>
                  <a:lnTo>
                    <a:pt x="2521077" y="330453"/>
                  </a:lnTo>
                  <a:lnTo>
                    <a:pt x="2514600" y="317500"/>
                  </a:lnTo>
                  <a:lnTo>
                    <a:pt x="2514600" y="292353"/>
                  </a:lnTo>
                  <a:lnTo>
                    <a:pt x="2508504" y="279400"/>
                  </a:lnTo>
                  <a:lnTo>
                    <a:pt x="2502027" y="273177"/>
                  </a:lnTo>
                  <a:lnTo>
                    <a:pt x="2502027" y="266700"/>
                  </a:lnTo>
                  <a:lnTo>
                    <a:pt x="2495550" y="260603"/>
                  </a:lnTo>
                  <a:lnTo>
                    <a:pt x="2482850" y="260603"/>
                  </a:lnTo>
                  <a:lnTo>
                    <a:pt x="2476373" y="26060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038716" y="5407151"/>
              <a:ext cx="216028" cy="15227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912220" y="5438774"/>
              <a:ext cx="152274" cy="12065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245470" y="5204078"/>
              <a:ext cx="165228" cy="20307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9435592" y="5238877"/>
              <a:ext cx="248285" cy="31750"/>
            </a:xfrm>
            <a:custGeom>
              <a:avLst/>
              <a:gdLst/>
              <a:ahLst/>
              <a:cxnLst/>
              <a:rect l="l" t="t" r="r" b="b"/>
              <a:pathLst>
                <a:path w="248284" h="31750">
                  <a:moveTo>
                    <a:pt x="0" y="31623"/>
                  </a:moveTo>
                  <a:lnTo>
                    <a:pt x="12953" y="31623"/>
                  </a:lnTo>
                  <a:lnTo>
                    <a:pt x="0" y="31623"/>
                  </a:lnTo>
                  <a:lnTo>
                    <a:pt x="25653" y="25527"/>
                  </a:lnTo>
                  <a:lnTo>
                    <a:pt x="44703" y="25527"/>
                  </a:lnTo>
                  <a:lnTo>
                    <a:pt x="82803" y="19050"/>
                  </a:lnTo>
                  <a:lnTo>
                    <a:pt x="114553" y="12573"/>
                  </a:lnTo>
                  <a:lnTo>
                    <a:pt x="171830" y="6477"/>
                  </a:lnTo>
                  <a:lnTo>
                    <a:pt x="203453" y="6477"/>
                  </a:lnTo>
                  <a:lnTo>
                    <a:pt x="228600" y="0"/>
                  </a:lnTo>
                  <a:lnTo>
                    <a:pt x="247776" y="0"/>
                  </a:lnTo>
                  <a:lnTo>
                    <a:pt x="247776" y="6477"/>
                  </a:lnTo>
                  <a:lnTo>
                    <a:pt x="241553" y="647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/>
          <p:nvPr/>
        </p:nvSpPr>
        <p:spPr>
          <a:xfrm>
            <a:off x="10832845" y="5302250"/>
            <a:ext cx="381000" cy="19050"/>
          </a:xfrm>
          <a:custGeom>
            <a:avLst/>
            <a:gdLst/>
            <a:ahLst/>
            <a:cxnLst/>
            <a:rect l="l" t="t" r="r" b="b"/>
            <a:pathLst>
              <a:path w="381000" h="19050">
                <a:moveTo>
                  <a:pt x="0" y="12953"/>
                </a:moveTo>
                <a:lnTo>
                  <a:pt x="19050" y="12953"/>
                </a:lnTo>
                <a:lnTo>
                  <a:pt x="69850" y="19050"/>
                </a:lnTo>
                <a:lnTo>
                  <a:pt x="107950" y="12953"/>
                </a:lnTo>
                <a:lnTo>
                  <a:pt x="183896" y="12953"/>
                </a:lnTo>
                <a:lnTo>
                  <a:pt x="228600" y="6477"/>
                </a:lnTo>
                <a:lnTo>
                  <a:pt x="317500" y="6477"/>
                </a:lnTo>
                <a:lnTo>
                  <a:pt x="349123" y="0"/>
                </a:lnTo>
                <a:lnTo>
                  <a:pt x="38087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9" name="object 149"/>
          <p:cNvGrpSpPr/>
          <p:nvPr/>
        </p:nvGrpSpPr>
        <p:grpSpPr>
          <a:xfrm>
            <a:off x="675956" y="1501901"/>
            <a:ext cx="457200" cy="831850"/>
            <a:chOff x="675956" y="1501901"/>
            <a:chExt cx="457200" cy="831850"/>
          </a:xfrm>
        </p:grpSpPr>
        <p:sp>
          <p:nvSpPr>
            <p:cNvPr id="150" name="object 150"/>
            <p:cNvSpPr/>
            <p:nvPr/>
          </p:nvSpPr>
          <p:spPr>
            <a:xfrm>
              <a:off x="685482" y="1593849"/>
              <a:ext cx="400050" cy="730885"/>
            </a:xfrm>
            <a:custGeom>
              <a:avLst/>
              <a:gdLst/>
              <a:ahLst/>
              <a:cxnLst/>
              <a:rect l="l" t="t" r="r" b="b"/>
              <a:pathLst>
                <a:path w="400050" h="730885">
                  <a:moveTo>
                    <a:pt x="399961" y="0"/>
                  </a:moveTo>
                  <a:lnTo>
                    <a:pt x="393839" y="0"/>
                  </a:lnTo>
                  <a:lnTo>
                    <a:pt x="387362" y="0"/>
                  </a:lnTo>
                  <a:lnTo>
                    <a:pt x="374751" y="0"/>
                  </a:lnTo>
                  <a:lnTo>
                    <a:pt x="361797" y="0"/>
                  </a:lnTo>
                  <a:lnTo>
                    <a:pt x="336600" y="6476"/>
                  </a:lnTo>
                  <a:lnTo>
                    <a:pt x="272872" y="25526"/>
                  </a:lnTo>
                  <a:lnTo>
                    <a:pt x="222123" y="38100"/>
                  </a:lnTo>
                  <a:lnTo>
                    <a:pt x="165239" y="50800"/>
                  </a:lnTo>
                  <a:lnTo>
                    <a:pt x="139674" y="57276"/>
                  </a:lnTo>
                  <a:lnTo>
                    <a:pt x="114477" y="63753"/>
                  </a:lnTo>
                  <a:lnTo>
                    <a:pt x="88912" y="69850"/>
                  </a:lnTo>
                  <a:lnTo>
                    <a:pt x="69837" y="76326"/>
                  </a:lnTo>
                  <a:lnTo>
                    <a:pt x="31673" y="82803"/>
                  </a:lnTo>
                  <a:lnTo>
                    <a:pt x="19075" y="82803"/>
                  </a:lnTo>
                  <a:lnTo>
                    <a:pt x="12598" y="88900"/>
                  </a:lnTo>
                  <a:lnTo>
                    <a:pt x="6476" y="95376"/>
                  </a:lnTo>
                  <a:lnTo>
                    <a:pt x="0" y="95376"/>
                  </a:lnTo>
                  <a:lnTo>
                    <a:pt x="0" y="101853"/>
                  </a:lnTo>
                  <a:lnTo>
                    <a:pt x="0" y="139700"/>
                  </a:lnTo>
                  <a:lnTo>
                    <a:pt x="6476" y="146176"/>
                  </a:lnTo>
                  <a:lnTo>
                    <a:pt x="6476" y="158750"/>
                  </a:lnTo>
                  <a:lnTo>
                    <a:pt x="6476" y="171703"/>
                  </a:lnTo>
                  <a:lnTo>
                    <a:pt x="6476" y="209550"/>
                  </a:lnTo>
                  <a:lnTo>
                    <a:pt x="6476" y="235076"/>
                  </a:lnTo>
                  <a:lnTo>
                    <a:pt x="19075" y="304926"/>
                  </a:lnTo>
                  <a:lnTo>
                    <a:pt x="25552" y="343026"/>
                  </a:lnTo>
                  <a:lnTo>
                    <a:pt x="44272" y="431926"/>
                  </a:lnTo>
                  <a:lnTo>
                    <a:pt x="57238" y="476250"/>
                  </a:lnTo>
                  <a:lnTo>
                    <a:pt x="63360" y="520953"/>
                  </a:lnTo>
                  <a:lnTo>
                    <a:pt x="76314" y="559053"/>
                  </a:lnTo>
                  <a:lnTo>
                    <a:pt x="82435" y="590803"/>
                  </a:lnTo>
                  <a:lnTo>
                    <a:pt x="88912" y="622426"/>
                  </a:lnTo>
                  <a:lnTo>
                    <a:pt x="101511" y="647953"/>
                  </a:lnTo>
                  <a:lnTo>
                    <a:pt x="101511" y="673226"/>
                  </a:lnTo>
                  <a:lnTo>
                    <a:pt x="108000" y="692276"/>
                  </a:lnTo>
                  <a:lnTo>
                    <a:pt x="114477" y="704850"/>
                  </a:lnTo>
                  <a:lnTo>
                    <a:pt x="114477" y="717803"/>
                  </a:lnTo>
                  <a:lnTo>
                    <a:pt x="114477" y="723900"/>
                  </a:lnTo>
                  <a:lnTo>
                    <a:pt x="120599" y="730376"/>
                  </a:lnTo>
                  <a:lnTo>
                    <a:pt x="120599" y="723900"/>
                  </a:lnTo>
                  <a:lnTo>
                    <a:pt x="120599" y="71780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80871" y="1501901"/>
              <a:ext cx="152248" cy="190374"/>
            </a:xfrm>
            <a:prstGeom prst="rect">
              <a:avLst/>
            </a:prstGeom>
          </p:spPr>
        </p:pic>
      </p:grpSp>
      <p:pic>
        <p:nvPicPr>
          <p:cNvPr id="152" name="object 15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80554" y="2454401"/>
            <a:ext cx="235052" cy="254128"/>
          </a:xfrm>
          <a:prstGeom prst="rect">
            <a:avLst/>
          </a:prstGeom>
        </p:spPr>
      </p:pic>
      <p:grpSp>
        <p:nvGrpSpPr>
          <p:cNvPr id="153" name="object 153"/>
          <p:cNvGrpSpPr/>
          <p:nvPr/>
        </p:nvGrpSpPr>
        <p:grpSpPr>
          <a:xfrm>
            <a:off x="4930393" y="2111374"/>
            <a:ext cx="419100" cy="565150"/>
            <a:chOff x="4930393" y="2111374"/>
            <a:chExt cx="419100" cy="565150"/>
          </a:xfrm>
        </p:grpSpPr>
        <p:sp>
          <p:nvSpPr>
            <p:cNvPr id="154" name="object 154"/>
            <p:cNvSpPr/>
            <p:nvPr/>
          </p:nvSpPr>
          <p:spPr>
            <a:xfrm>
              <a:off x="4997195" y="2152904"/>
              <a:ext cx="247650" cy="38100"/>
            </a:xfrm>
            <a:custGeom>
              <a:avLst/>
              <a:gdLst/>
              <a:ahLst/>
              <a:cxnLst/>
              <a:rect l="l" t="t" r="r" b="b"/>
              <a:pathLst>
                <a:path w="247650" h="38100">
                  <a:moveTo>
                    <a:pt x="12573" y="31750"/>
                  </a:moveTo>
                  <a:lnTo>
                    <a:pt x="6095" y="31750"/>
                  </a:lnTo>
                  <a:lnTo>
                    <a:pt x="0" y="31750"/>
                  </a:lnTo>
                  <a:lnTo>
                    <a:pt x="6095" y="31750"/>
                  </a:lnTo>
                  <a:lnTo>
                    <a:pt x="19050" y="37846"/>
                  </a:lnTo>
                  <a:lnTo>
                    <a:pt x="25145" y="37846"/>
                  </a:lnTo>
                  <a:lnTo>
                    <a:pt x="50800" y="37846"/>
                  </a:lnTo>
                  <a:lnTo>
                    <a:pt x="63373" y="37846"/>
                  </a:lnTo>
                  <a:lnTo>
                    <a:pt x="101473" y="37846"/>
                  </a:lnTo>
                  <a:lnTo>
                    <a:pt x="120650" y="31750"/>
                  </a:lnTo>
                  <a:lnTo>
                    <a:pt x="133223" y="31750"/>
                  </a:lnTo>
                  <a:lnTo>
                    <a:pt x="152273" y="31750"/>
                  </a:lnTo>
                  <a:lnTo>
                    <a:pt x="177800" y="25273"/>
                  </a:lnTo>
                  <a:lnTo>
                    <a:pt x="228600" y="25273"/>
                  </a:lnTo>
                  <a:lnTo>
                    <a:pt x="234695" y="19050"/>
                  </a:lnTo>
                  <a:lnTo>
                    <a:pt x="241173" y="12573"/>
                  </a:lnTo>
                  <a:lnTo>
                    <a:pt x="241173" y="6096"/>
                  </a:lnTo>
                  <a:lnTo>
                    <a:pt x="24765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16270" y="2111374"/>
              <a:ext cx="133224" cy="114428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4939918" y="2190750"/>
              <a:ext cx="63500" cy="476250"/>
            </a:xfrm>
            <a:custGeom>
              <a:avLst/>
              <a:gdLst/>
              <a:ahLst/>
              <a:cxnLst/>
              <a:rect l="l" t="t" r="r" b="b"/>
              <a:pathLst>
                <a:path w="63500" h="476250">
                  <a:moveTo>
                    <a:pt x="63372" y="44576"/>
                  </a:moveTo>
                  <a:lnTo>
                    <a:pt x="63372" y="38100"/>
                  </a:lnTo>
                  <a:lnTo>
                    <a:pt x="57276" y="19050"/>
                  </a:lnTo>
                  <a:lnTo>
                    <a:pt x="57276" y="12953"/>
                  </a:lnTo>
                  <a:lnTo>
                    <a:pt x="57276" y="6476"/>
                  </a:lnTo>
                  <a:lnTo>
                    <a:pt x="50800" y="0"/>
                  </a:lnTo>
                  <a:lnTo>
                    <a:pt x="50800" y="6476"/>
                  </a:lnTo>
                  <a:lnTo>
                    <a:pt x="50800" y="25526"/>
                  </a:lnTo>
                  <a:lnTo>
                    <a:pt x="44703" y="38100"/>
                  </a:lnTo>
                  <a:lnTo>
                    <a:pt x="44703" y="63626"/>
                  </a:lnTo>
                  <a:lnTo>
                    <a:pt x="38226" y="120903"/>
                  </a:lnTo>
                  <a:lnTo>
                    <a:pt x="38226" y="152653"/>
                  </a:lnTo>
                  <a:lnTo>
                    <a:pt x="31750" y="184276"/>
                  </a:lnTo>
                  <a:lnTo>
                    <a:pt x="25653" y="222503"/>
                  </a:lnTo>
                  <a:lnTo>
                    <a:pt x="19176" y="260603"/>
                  </a:lnTo>
                  <a:lnTo>
                    <a:pt x="12700" y="292226"/>
                  </a:lnTo>
                  <a:lnTo>
                    <a:pt x="6476" y="355600"/>
                  </a:lnTo>
                  <a:lnTo>
                    <a:pt x="0" y="381253"/>
                  </a:lnTo>
                  <a:lnTo>
                    <a:pt x="0" y="419353"/>
                  </a:lnTo>
                  <a:lnTo>
                    <a:pt x="0" y="431926"/>
                  </a:lnTo>
                  <a:lnTo>
                    <a:pt x="0" y="451103"/>
                  </a:lnTo>
                  <a:lnTo>
                    <a:pt x="6476" y="470153"/>
                  </a:lnTo>
                  <a:lnTo>
                    <a:pt x="6476" y="4762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7" name="object 157"/>
          <p:cNvGrpSpPr/>
          <p:nvPr/>
        </p:nvGrpSpPr>
        <p:grpSpPr>
          <a:xfrm>
            <a:off x="4587747" y="2676524"/>
            <a:ext cx="336550" cy="292735"/>
            <a:chOff x="4587747" y="2676524"/>
            <a:chExt cx="336550" cy="292735"/>
          </a:xfrm>
        </p:grpSpPr>
        <p:sp>
          <p:nvSpPr>
            <p:cNvPr id="158" name="object 158"/>
            <p:cNvSpPr/>
            <p:nvPr/>
          </p:nvSpPr>
          <p:spPr>
            <a:xfrm>
              <a:off x="4597273" y="2686050"/>
              <a:ext cx="165100" cy="273685"/>
            </a:xfrm>
            <a:custGeom>
              <a:avLst/>
              <a:gdLst/>
              <a:ahLst/>
              <a:cxnLst/>
              <a:rect l="l" t="t" r="r" b="b"/>
              <a:pathLst>
                <a:path w="165100" h="273685">
                  <a:moveTo>
                    <a:pt x="88900" y="158750"/>
                  </a:moveTo>
                  <a:lnTo>
                    <a:pt x="88900" y="152653"/>
                  </a:lnTo>
                  <a:lnTo>
                    <a:pt x="88900" y="146176"/>
                  </a:lnTo>
                  <a:lnTo>
                    <a:pt x="82423" y="139700"/>
                  </a:lnTo>
                  <a:lnTo>
                    <a:pt x="75946" y="139700"/>
                  </a:lnTo>
                  <a:lnTo>
                    <a:pt x="69850" y="139700"/>
                  </a:lnTo>
                  <a:lnTo>
                    <a:pt x="69850" y="133603"/>
                  </a:lnTo>
                  <a:lnTo>
                    <a:pt x="50673" y="133603"/>
                  </a:lnTo>
                  <a:lnTo>
                    <a:pt x="44196" y="139700"/>
                  </a:lnTo>
                  <a:lnTo>
                    <a:pt x="31623" y="152653"/>
                  </a:lnTo>
                  <a:lnTo>
                    <a:pt x="18668" y="158750"/>
                  </a:lnTo>
                  <a:lnTo>
                    <a:pt x="12573" y="171703"/>
                  </a:lnTo>
                  <a:lnTo>
                    <a:pt x="6096" y="196976"/>
                  </a:lnTo>
                  <a:lnTo>
                    <a:pt x="0" y="209550"/>
                  </a:lnTo>
                  <a:lnTo>
                    <a:pt x="6096" y="228600"/>
                  </a:lnTo>
                  <a:lnTo>
                    <a:pt x="6096" y="235076"/>
                  </a:lnTo>
                  <a:lnTo>
                    <a:pt x="18668" y="247650"/>
                  </a:lnTo>
                  <a:lnTo>
                    <a:pt x="25146" y="247650"/>
                  </a:lnTo>
                  <a:lnTo>
                    <a:pt x="44196" y="247650"/>
                  </a:lnTo>
                  <a:lnTo>
                    <a:pt x="56896" y="241553"/>
                  </a:lnTo>
                  <a:lnTo>
                    <a:pt x="69850" y="228600"/>
                  </a:lnTo>
                  <a:lnTo>
                    <a:pt x="75946" y="216026"/>
                  </a:lnTo>
                  <a:lnTo>
                    <a:pt x="75946" y="203453"/>
                  </a:lnTo>
                  <a:lnTo>
                    <a:pt x="82423" y="158750"/>
                  </a:lnTo>
                  <a:lnTo>
                    <a:pt x="75946" y="120650"/>
                  </a:lnTo>
                  <a:lnTo>
                    <a:pt x="69850" y="82803"/>
                  </a:lnTo>
                  <a:lnTo>
                    <a:pt x="56896" y="44703"/>
                  </a:lnTo>
                  <a:lnTo>
                    <a:pt x="50673" y="25526"/>
                  </a:lnTo>
                  <a:lnTo>
                    <a:pt x="44196" y="6476"/>
                  </a:lnTo>
                  <a:lnTo>
                    <a:pt x="44196" y="0"/>
                  </a:lnTo>
                  <a:lnTo>
                    <a:pt x="44196" y="6476"/>
                  </a:lnTo>
                  <a:lnTo>
                    <a:pt x="44196" y="31750"/>
                  </a:lnTo>
                  <a:lnTo>
                    <a:pt x="44196" y="57276"/>
                  </a:lnTo>
                  <a:lnTo>
                    <a:pt x="44196" y="76326"/>
                  </a:lnTo>
                  <a:lnTo>
                    <a:pt x="50673" y="101600"/>
                  </a:lnTo>
                  <a:lnTo>
                    <a:pt x="56896" y="127126"/>
                  </a:lnTo>
                  <a:lnTo>
                    <a:pt x="63373" y="171703"/>
                  </a:lnTo>
                  <a:lnTo>
                    <a:pt x="69850" y="190500"/>
                  </a:lnTo>
                  <a:lnTo>
                    <a:pt x="82423" y="203453"/>
                  </a:lnTo>
                  <a:lnTo>
                    <a:pt x="94996" y="235076"/>
                  </a:lnTo>
                  <a:lnTo>
                    <a:pt x="107568" y="247650"/>
                  </a:lnTo>
                  <a:lnTo>
                    <a:pt x="114046" y="254126"/>
                  </a:lnTo>
                  <a:lnTo>
                    <a:pt x="126746" y="260350"/>
                  </a:lnTo>
                  <a:lnTo>
                    <a:pt x="133223" y="266826"/>
                  </a:lnTo>
                  <a:lnTo>
                    <a:pt x="145796" y="273303"/>
                  </a:lnTo>
                  <a:lnTo>
                    <a:pt x="152273" y="273303"/>
                  </a:lnTo>
                  <a:lnTo>
                    <a:pt x="158750" y="273303"/>
                  </a:lnTo>
                  <a:lnTo>
                    <a:pt x="164846" y="2668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759070" y="2784601"/>
              <a:ext cx="165228" cy="171324"/>
            </a:xfrm>
            <a:prstGeom prst="rect">
              <a:avLst/>
            </a:prstGeom>
          </p:spPr>
        </p:pic>
      </p:grpSp>
      <p:sp>
        <p:nvSpPr>
          <p:cNvPr id="160" name="object 160"/>
          <p:cNvSpPr/>
          <p:nvPr/>
        </p:nvSpPr>
        <p:spPr>
          <a:xfrm>
            <a:off x="1288796" y="1708276"/>
            <a:ext cx="654685" cy="44450"/>
          </a:xfrm>
          <a:custGeom>
            <a:avLst/>
            <a:gdLst/>
            <a:ahLst/>
            <a:cxnLst/>
            <a:rect l="l" t="t" r="r" b="b"/>
            <a:pathLst>
              <a:path w="654685" h="44450">
                <a:moveTo>
                  <a:pt x="0" y="38226"/>
                </a:moveTo>
                <a:lnTo>
                  <a:pt x="38226" y="31750"/>
                </a:lnTo>
                <a:lnTo>
                  <a:pt x="56895" y="31750"/>
                </a:lnTo>
                <a:lnTo>
                  <a:pt x="114172" y="31750"/>
                </a:lnTo>
                <a:lnTo>
                  <a:pt x="450722" y="31750"/>
                </a:lnTo>
                <a:lnTo>
                  <a:pt x="482472" y="25273"/>
                </a:lnTo>
                <a:lnTo>
                  <a:pt x="507999" y="25273"/>
                </a:lnTo>
                <a:lnTo>
                  <a:pt x="527049" y="19176"/>
                </a:lnTo>
                <a:lnTo>
                  <a:pt x="546227" y="19176"/>
                </a:lnTo>
                <a:lnTo>
                  <a:pt x="571372" y="12700"/>
                </a:lnTo>
                <a:lnTo>
                  <a:pt x="577849" y="6476"/>
                </a:lnTo>
                <a:lnTo>
                  <a:pt x="577849" y="0"/>
                </a:lnTo>
                <a:lnTo>
                  <a:pt x="552322" y="0"/>
                </a:lnTo>
                <a:lnTo>
                  <a:pt x="533146" y="0"/>
                </a:lnTo>
                <a:lnTo>
                  <a:pt x="476377" y="0"/>
                </a:lnTo>
                <a:lnTo>
                  <a:pt x="444246" y="6476"/>
                </a:lnTo>
                <a:lnTo>
                  <a:pt x="368299" y="12700"/>
                </a:lnTo>
                <a:lnTo>
                  <a:pt x="330200" y="12700"/>
                </a:lnTo>
                <a:lnTo>
                  <a:pt x="291972" y="19176"/>
                </a:lnTo>
                <a:lnTo>
                  <a:pt x="209550" y="25273"/>
                </a:lnTo>
                <a:lnTo>
                  <a:pt x="171450" y="31750"/>
                </a:lnTo>
                <a:lnTo>
                  <a:pt x="101600" y="38226"/>
                </a:lnTo>
                <a:lnTo>
                  <a:pt x="75945" y="38226"/>
                </a:lnTo>
                <a:lnTo>
                  <a:pt x="50800" y="44323"/>
                </a:lnTo>
                <a:lnTo>
                  <a:pt x="19176" y="44323"/>
                </a:lnTo>
                <a:lnTo>
                  <a:pt x="12700" y="38226"/>
                </a:lnTo>
                <a:lnTo>
                  <a:pt x="6222" y="38226"/>
                </a:lnTo>
                <a:lnTo>
                  <a:pt x="0" y="38226"/>
                </a:lnTo>
                <a:lnTo>
                  <a:pt x="0" y="31750"/>
                </a:lnTo>
                <a:lnTo>
                  <a:pt x="19176" y="31750"/>
                </a:lnTo>
                <a:lnTo>
                  <a:pt x="38226" y="25273"/>
                </a:lnTo>
                <a:lnTo>
                  <a:pt x="425577" y="25273"/>
                </a:lnTo>
                <a:lnTo>
                  <a:pt x="463422" y="19176"/>
                </a:lnTo>
                <a:lnTo>
                  <a:pt x="501522" y="19176"/>
                </a:lnTo>
                <a:lnTo>
                  <a:pt x="533146" y="12700"/>
                </a:lnTo>
                <a:lnTo>
                  <a:pt x="565277" y="12700"/>
                </a:lnTo>
                <a:lnTo>
                  <a:pt x="609472" y="12700"/>
                </a:lnTo>
                <a:lnTo>
                  <a:pt x="622172" y="12700"/>
                </a:lnTo>
                <a:lnTo>
                  <a:pt x="647699" y="19176"/>
                </a:lnTo>
                <a:lnTo>
                  <a:pt x="654177" y="19176"/>
                </a:lnTo>
                <a:lnTo>
                  <a:pt x="654177" y="25273"/>
                </a:lnTo>
                <a:lnTo>
                  <a:pt x="641222" y="25273"/>
                </a:lnTo>
                <a:lnTo>
                  <a:pt x="635127" y="252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3196" y="2806700"/>
            <a:ext cx="419100" cy="45085"/>
          </a:xfrm>
          <a:custGeom>
            <a:avLst/>
            <a:gdLst/>
            <a:ahLst/>
            <a:cxnLst/>
            <a:rect l="l" t="t" r="r" b="b"/>
            <a:pathLst>
              <a:path w="419100" h="45085">
                <a:moveTo>
                  <a:pt x="44284" y="32003"/>
                </a:moveTo>
                <a:lnTo>
                  <a:pt x="31686" y="25526"/>
                </a:lnTo>
                <a:lnTo>
                  <a:pt x="44284" y="32003"/>
                </a:lnTo>
                <a:lnTo>
                  <a:pt x="25196" y="25526"/>
                </a:lnTo>
                <a:lnTo>
                  <a:pt x="6121" y="25526"/>
                </a:lnTo>
                <a:lnTo>
                  <a:pt x="0" y="25526"/>
                </a:lnTo>
                <a:lnTo>
                  <a:pt x="6121" y="25526"/>
                </a:lnTo>
                <a:lnTo>
                  <a:pt x="177838" y="25526"/>
                </a:lnTo>
                <a:lnTo>
                  <a:pt x="215645" y="19050"/>
                </a:lnTo>
                <a:lnTo>
                  <a:pt x="285483" y="12953"/>
                </a:lnTo>
                <a:lnTo>
                  <a:pt x="317525" y="6476"/>
                </a:lnTo>
                <a:lnTo>
                  <a:pt x="349199" y="0"/>
                </a:lnTo>
                <a:lnTo>
                  <a:pt x="374408" y="0"/>
                </a:lnTo>
                <a:lnTo>
                  <a:pt x="406438" y="0"/>
                </a:lnTo>
                <a:lnTo>
                  <a:pt x="412559" y="0"/>
                </a:lnTo>
                <a:lnTo>
                  <a:pt x="419036" y="6476"/>
                </a:lnTo>
                <a:lnTo>
                  <a:pt x="412559" y="6476"/>
                </a:lnTo>
                <a:lnTo>
                  <a:pt x="406438" y="12953"/>
                </a:lnTo>
                <a:lnTo>
                  <a:pt x="374408" y="19050"/>
                </a:lnTo>
                <a:lnTo>
                  <a:pt x="355320" y="25526"/>
                </a:lnTo>
                <a:lnTo>
                  <a:pt x="330123" y="25526"/>
                </a:lnTo>
                <a:lnTo>
                  <a:pt x="311048" y="32003"/>
                </a:lnTo>
                <a:lnTo>
                  <a:pt x="279361" y="38100"/>
                </a:lnTo>
                <a:lnTo>
                  <a:pt x="228600" y="44576"/>
                </a:lnTo>
                <a:lnTo>
                  <a:pt x="196557" y="44576"/>
                </a:lnTo>
                <a:lnTo>
                  <a:pt x="171361" y="44576"/>
                </a:lnTo>
                <a:lnTo>
                  <a:pt x="152285" y="44576"/>
                </a:lnTo>
                <a:lnTo>
                  <a:pt x="133197" y="38100"/>
                </a:lnTo>
                <a:lnTo>
                  <a:pt x="120599" y="38100"/>
                </a:lnTo>
                <a:lnTo>
                  <a:pt x="108000" y="38100"/>
                </a:lnTo>
                <a:lnTo>
                  <a:pt x="88925" y="32003"/>
                </a:lnTo>
                <a:lnTo>
                  <a:pt x="75958" y="32003"/>
                </a:lnTo>
                <a:lnTo>
                  <a:pt x="63360" y="25526"/>
                </a:lnTo>
                <a:lnTo>
                  <a:pt x="50761" y="25526"/>
                </a:lnTo>
                <a:lnTo>
                  <a:pt x="38163" y="25526"/>
                </a:lnTo>
                <a:lnTo>
                  <a:pt x="31686" y="25526"/>
                </a:lnTo>
                <a:lnTo>
                  <a:pt x="38163" y="32003"/>
                </a:lnTo>
                <a:lnTo>
                  <a:pt x="56883" y="44576"/>
                </a:lnTo>
                <a:lnTo>
                  <a:pt x="82448" y="44576"/>
                </a:lnTo>
                <a:lnTo>
                  <a:pt x="101523" y="44576"/>
                </a:lnTo>
                <a:lnTo>
                  <a:pt x="158762" y="44576"/>
                </a:lnTo>
                <a:lnTo>
                  <a:pt x="183959" y="44576"/>
                </a:lnTo>
                <a:lnTo>
                  <a:pt x="241198" y="38100"/>
                </a:lnTo>
                <a:lnTo>
                  <a:pt x="272884" y="38100"/>
                </a:lnTo>
                <a:lnTo>
                  <a:pt x="298437" y="32003"/>
                </a:lnTo>
                <a:lnTo>
                  <a:pt x="323646" y="32003"/>
                </a:lnTo>
                <a:lnTo>
                  <a:pt x="342722" y="25526"/>
                </a:lnTo>
                <a:lnTo>
                  <a:pt x="361797" y="25526"/>
                </a:lnTo>
                <a:lnTo>
                  <a:pt x="374408" y="3200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2" name="object 16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746743" y="6016637"/>
            <a:ext cx="184405" cy="184290"/>
          </a:xfrm>
          <a:prstGeom prst="rect">
            <a:avLst/>
          </a:prstGeom>
        </p:spPr>
      </p:pic>
      <p:sp>
        <p:nvSpPr>
          <p:cNvPr id="163" name="object 163"/>
          <p:cNvSpPr/>
          <p:nvPr/>
        </p:nvSpPr>
        <p:spPr>
          <a:xfrm>
            <a:off x="9010522" y="6121552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6096" y="0"/>
                </a:moveTo>
                <a:lnTo>
                  <a:pt x="0" y="0"/>
                </a:lnTo>
                <a:lnTo>
                  <a:pt x="609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4" name="object 16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9115043" y="6023114"/>
            <a:ext cx="177801" cy="152248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9356216" y="5978473"/>
            <a:ext cx="158751" cy="177813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9591293" y="6004026"/>
            <a:ext cx="158751" cy="152261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864216" y="5984950"/>
            <a:ext cx="70232" cy="235052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410193" y="6264312"/>
            <a:ext cx="114428" cy="184290"/>
          </a:xfrm>
          <a:prstGeom prst="rect">
            <a:avLst/>
          </a:prstGeom>
        </p:spPr>
      </p:pic>
      <p:sp>
        <p:nvSpPr>
          <p:cNvPr id="169" name="object 169"/>
          <p:cNvSpPr/>
          <p:nvPr/>
        </p:nvSpPr>
        <p:spPr>
          <a:xfrm>
            <a:off x="8660892" y="6394437"/>
            <a:ext cx="6985" cy="19685"/>
          </a:xfrm>
          <a:custGeom>
            <a:avLst/>
            <a:gdLst/>
            <a:ahLst/>
            <a:cxnLst/>
            <a:rect l="l" t="t" r="r" b="b"/>
            <a:pathLst>
              <a:path w="6984" h="19685">
                <a:moveTo>
                  <a:pt x="0" y="0"/>
                </a:moveTo>
                <a:lnTo>
                  <a:pt x="0" y="6476"/>
                </a:lnTo>
                <a:lnTo>
                  <a:pt x="0" y="12953"/>
                </a:lnTo>
                <a:lnTo>
                  <a:pt x="6476" y="1907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0" name="object 17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8835770" y="6315074"/>
            <a:ext cx="69724" cy="190767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8473947" y="6588314"/>
            <a:ext cx="101474" cy="158728"/>
          </a:xfrm>
          <a:prstGeom prst="rect">
            <a:avLst/>
          </a:prstGeom>
        </p:spPr>
      </p:pic>
      <p:sp>
        <p:nvSpPr>
          <p:cNvPr id="172" name="object 172"/>
          <p:cNvSpPr/>
          <p:nvPr/>
        </p:nvSpPr>
        <p:spPr>
          <a:xfrm>
            <a:off x="8648318" y="6699351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4">
                <a:moveTo>
                  <a:pt x="0" y="0"/>
                </a:moveTo>
                <a:lnTo>
                  <a:pt x="0" y="6489"/>
                </a:lnTo>
                <a:lnTo>
                  <a:pt x="6476" y="6489"/>
                </a:lnTo>
                <a:lnTo>
                  <a:pt x="12573" y="648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3" name="object 17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8854820" y="6626478"/>
            <a:ext cx="120524" cy="107963"/>
          </a:xfrm>
          <a:prstGeom prst="rect">
            <a:avLst/>
          </a:prstGeom>
        </p:spPr>
      </p:pic>
      <p:sp>
        <p:nvSpPr>
          <p:cNvPr id="174" name="object 174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99212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70" dirty="0">
                <a:latin typeface="Calibri"/>
                <a:cs typeface="Calibri"/>
              </a:rPr>
              <a:t>Checking</a:t>
            </a:r>
            <a:r>
              <a:rPr sz="4400" spc="185" dirty="0">
                <a:latin typeface="Calibri"/>
                <a:cs typeface="Calibri"/>
              </a:rPr>
              <a:t> </a:t>
            </a:r>
            <a:r>
              <a:rPr sz="4400" spc="254" dirty="0">
                <a:latin typeface="Calibri"/>
                <a:cs typeface="Calibri"/>
              </a:rPr>
              <a:t>your</a:t>
            </a:r>
            <a:r>
              <a:rPr sz="4400" spc="195" dirty="0">
                <a:latin typeface="Calibri"/>
                <a:cs typeface="Calibri"/>
              </a:rPr>
              <a:t> </a:t>
            </a:r>
            <a:r>
              <a:rPr sz="4400" spc="270" dirty="0">
                <a:latin typeface="Calibri"/>
                <a:cs typeface="Calibri"/>
              </a:rPr>
              <a:t>derivative</a:t>
            </a:r>
            <a:r>
              <a:rPr sz="4400" spc="185" dirty="0">
                <a:latin typeface="Calibri"/>
                <a:cs typeface="Calibri"/>
              </a:rPr>
              <a:t> </a:t>
            </a:r>
            <a:r>
              <a:rPr sz="4400" spc="220" dirty="0">
                <a:latin typeface="Calibri"/>
                <a:cs typeface="Calibri"/>
              </a:rPr>
              <a:t>computation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0489" y="1495044"/>
            <a:ext cx="4235450" cy="2928620"/>
            <a:chOff x="110489" y="1495044"/>
            <a:chExt cx="4235450" cy="2928620"/>
          </a:xfrm>
        </p:grpSpPr>
        <p:sp>
          <p:nvSpPr>
            <p:cNvPr id="4" name="object 4"/>
            <p:cNvSpPr/>
            <p:nvPr/>
          </p:nvSpPr>
          <p:spPr>
            <a:xfrm>
              <a:off x="495300" y="1495043"/>
              <a:ext cx="3260090" cy="2831465"/>
            </a:xfrm>
            <a:custGeom>
              <a:avLst/>
              <a:gdLst/>
              <a:ahLst/>
              <a:cxnLst/>
              <a:rect l="l" t="t" r="r" b="b"/>
              <a:pathLst>
                <a:path w="3260090" h="2831465">
                  <a:moveTo>
                    <a:pt x="3260090" y="2548128"/>
                  </a:moveTo>
                  <a:lnTo>
                    <a:pt x="3247390" y="2541778"/>
                  </a:lnTo>
                  <a:lnTo>
                    <a:pt x="3133090" y="2484628"/>
                  </a:lnTo>
                  <a:lnTo>
                    <a:pt x="3133090" y="2541778"/>
                  </a:lnTo>
                  <a:lnTo>
                    <a:pt x="375158" y="2541778"/>
                  </a:lnTo>
                  <a:lnTo>
                    <a:pt x="375158" y="127000"/>
                  </a:lnTo>
                  <a:lnTo>
                    <a:pt x="432308" y="127000"/>
                  </a:lnTo>
                  <a:lnTo>
                    <a:pt x="425958" y="114300"/>
                  </a:lnTo>
                  <a:lnTo>
                    <a:pt x="368808" y="0"/>
                  </a:lnTo>
                  <a:lnTo>
                    <a:pt x="305308" y="127000"/>
                  </a:lnTo>
                  <a:lnTo>
                    <a:pt x="362458" y="127000"/>
                  </a:lnTo>
                  <a:lnTo>
                    <a:pt x="362458" y="2541778"/>
                  </a:lnTo>
                  <a:lnTo>
                    <a:pt x="0" y="2541778"/>
                  </a:lnTo>
                  <a:lnTo>
                    <a:pt x="0" y="2554478"/>
                  </a:lnTo>
                  <a:lnTo>
                    <a:pt x="362458" y="2554478"/>
                  </a:lnTo>
                  <a:lnTo>
                    <a:pt x="362458" y="2831338"/>
                  </a:lnTo>
                  <a:lnTo>
                    <a:pt x="375158" y="2831338"/>
                  </a:lnTo>
                  <a:lnTo>
                    <a:pt x="375158" y="2554478"/>
                  </a:lnTo>
                  <a:lnTo>
                    <a:pt x="3133090" y="2554478"/>
                  </a:lnTo>
                  <a:lnTo>
                    <a:pt x="3133090" y="2611628"/>
                  </a:lnTo>
                  <a:lnTo>
                    <a:pt x="3247390" y="2554478"/>
                  </a:lnTo>
                  <a:lnTo>
                    <a:pt x="3260090" y="2548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8393" y="4245482"/>
              <a:ext cx="126620" cy="1587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690" y="1628521"/>
              <a:ext cx="2069999" cy="27948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8178" y="2293112"/>
              <a:ext cx="89535" cy="279400"/>
            </a:xfrm>
            <a:custGeom>
              <a:avLst/>
              <a:gdLst/>
              <a:ahLst/>
              <a:cxnLst/>
              <a:rect l="l" t="t" r="r" b="b"/>
              <a:pathLst>
                <a:path w="89535" h="279400">
                  <a:moveTo>
                    <a:pt x="82435" y="44196"/>
                  </a:moveTo>
                  <a:lnTo>
                    <a:pt x="82435" y="31623"/>
                  </a:lnTo>
                  <a:lnTo>
                    <a:pt x="82435" y="25146"/>
                  </a:lnTo>
                  <a:lnTo>
                    <a:pt x="82435" y="19050"/>
                  </a:lnTo>
                  <a:lnTo>
                    <a:pt x="82435" y="12573"/>
                  </a:lnTo>
                  <a:lnTo>
                    <a:pt x="76314" y="6096"/>
                  </a:lnTo>
                  <a:lnTo>
                    <a:pt x="69837" y="0"/>
                  </a:lnTo>
                  <a:lnTo>
                    <a:pt x="57238" y="6096"/>
                  </a:lnTo>
                  <a:lnTo>
                    <a:pt x="50761" y="12573"/>
                  </a:lnTo>
                  <a:lnTo>
                    <a:pt x="38150" y="37718"/>
                  </a:lnTo>
                  <a:lnTo>
                    <a:pt x="31673" y="56896"/>
                  </a:lnTo>
                  <a:lnTo>
                    <a:pt x="25552" y="107950"/>
                  </a:lnTo>
                  <a:lnTo>
                    <a:pt x="25552" y="133096"/>
                  </a:lnTo>
                  <a:lnTo>
                    <a:pt x="25552" y="158750"/>
                  </a:lnTo>
                  <a:lnTo>
                    <a:pt x="25552" y="202946"/>
                  </a:lnTo>
                  <a:lnTo>
                    <a:pt x="38150" y="241173"/>
                  </a:lnTo>
                  <a:lnTo>
                    <a:pt x="50761" y="253746"/>
                  </a:lnTo>
                  <a:lnTo>
                    <a:pt x="57238" y="260223"/>
                  </a:lnTo>
                  <a:lnTo>
                    <a:pt x="76314" y="272796"/>
                  </a:lnTo>
                  <a:lnTo>
                    <a:pt x="82435" y="279273"/>
                  </a:lnTo>
                </a:path>
                <a:path w="89535" h="279400">
                  <a:moveTo>
                    <a:pt x="0" y="228600"/>
                  </a:moveTo>
                  <a:lnTo>
                    <a:pt x="12598" y="234696"/>
                  </a:lnTo>
                  <a:lnTo>
                    <a:pt x="25552" y="234696"/>
                  </a:lnTo>
                  <a:lnTo>
                    <a:pt x="31673" y="234696"/>
                  </a:lnTo>
                  <a:lnTo>
                    <a:pt x="57238" y="228600"/>
                  </a:lnTo>
                  <a:lnTo>
                    <a:pt x="63360" y="228600"/>
                  </a:lnTo>
                  <a:lnTo>
                    <a:pt x="88912" y="2286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729" y="2346959"/>
              <a:ext cx="374727" cy="1968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0015" y="2286635"/>
              <a:ext cx="596900" cy="1339850"/>
            </a:xfrm>
            <a:custGeom>
              <a:avLst/>
              <a:gdLst/>
              <a:ahLst/>
              <a:cxnLst/>
              <a:rect l="l" t="t" r="r" b="b"/>
              <a:pathLst>
                <a:path w="596900" h="1339850">
                  <a:moveTo>
                    <a:pt x="482765" y="0"/>
                  </a:moveTo>
                  <a:lnTo>
                    <a:pt x="482765" y="6476"/>
                  </a:lnTo>
                  <a:lnTo>
                    <a:pt x="495363" y="19050"/>
                  </a:lnTo>
                  <a:lnTo>
                    <a:pt x="507961" y="25526"/>
                  </a:lnTo>
                  <a:lnTo>
                    <a:pt x="533514" y="57150"/>
                  </a:lnTo>
                  <a:lnTo>
                    <a:pt x="546125" y="76326"/>
                  </a:lnTo>
                  <a:lnTo>
                    <a:pt x="558723" y="95376"/>
                  </a:lnTo>
                  <a:lnTo>
                    <a:pt x="571677" y="107950"/>
                  </a:lnTo>
                  <a:lnTo>
                    <a:pt x="577799" y="127000"/>
                  </a:lnTo>
                  <a:lnTo>
                    <a:pt x="590765" y="139573"/>
                  </a:lnTo>
                  <a:lnTo>
                    <a:pt x="596874" y="158750"/>
                  </a:lnTo>
                  <a:lnTo>
                    <a:pt x="596874" y="184276"/>
                  </a:lnTo>
                  <a:lnTo>
                    <a:pt x="596874" y="196850"/>
                  </a:lnTo>
                  <a:lnTo>
                    <a:pt x="590765" y="222123"/>
                  </a:lnTo>
                  <a:lnTo>
                    <a:pt x="584276" y="228600"/>
                  </a:lnTo>
                  <a:lnTo>
                    <a:pt x="577799" y="241173"/>
                  </a:lnTo>
                  <a:lnTo>
                    <a:pt x="571677" y="260223"/>
                  </a:lnTo>
                  <a:lnTo>
                    <a:pt x="565200" y="266700"/>
                  </a:lnTo>
                </a:path>
                <a:path w="596900" h="1339850">
                  <a:moveTo>
                    <a:pt x="82435" y="1136523"/>
                  </a:moveTo>
                  <a:lnTo>
                    <a:pt x="76314" y="1123823"/>
                  </a:lnTo>
                  <a:lnTo>
                    <a:pt x="76314" y="1117345"/>
                  </a:lnTo>
                  <a:lnTo>
                    <a:pt x="63715" y="1111250"/>
                  </a:lnTo>
                  <a:lnTo>
                    <a:pt x="57238" y="1104773"/>
                  </a:lnTo>
                  <a:lnTo>
                    <a:pt x="50761" y="1104773"/>
                  </a:lnTo>
                  <a:lnTo>
                    <a:pt x="44640" y="1104773"/>
                  </a:lnTo>
                  <a:lnTo>
                    <a:pt x="31686" y="1104773"/>
                  </a:lnTo>
                  <a:lnTo>
                    <a:pt x="25565" y="1111250"/>
                  </a:lnTo>
                  <a:lnTo>
                    <a:pt x="19075" y="1123823"/>
                  </a:lnTo>
                  <a:lnTo>
                    <a:pt x="12598" y="1136523"/>
                  </a:lnTo>
                  <a:lnTo>
                    <a:pt x="6480" y="1149477"/>
                  </a:lnTo>
                  <a:lnTo>
                    <a:pt x="6480" y="1181100"/>
                  </a:lnTo>
                  <a:lnTo>
                    <a:pt x="6480" y="1200150"/>
                  </a:lnTo>
                  <a:lnTo>
                    <a:pt x="12598" y="1238377"/>
                  </a:lnTo>
                  <a:lnTo>
                    <a:pt x="25565" y="1276095"/>
                  </a:lnTo>
                  <a:lnTo>
                    <a:pt x="44640" y="1308227"/>
                  </a:lnTo>
                  <a:lnTo>
                    <a:pt x="50761" y="1327277"/>
                  </a:lnTo>
                  <a:lnTo>
                    <a:pt x="50761" y="1333372"/>
                  </a:lnTo>
                  <a:lnTo>
                    <a:pt x="50761" y="1339850"/>
                  </a:lnTo>
                </a:path>
                <a:path w="596900" h="1339850">
                  <a:moveTo>
                    <a:pt x="0" y="1282573"/>
                  </a:moveTo>
                  <a:lnTo>
                    <a:pt x="19075" y="1282573"/>
                  </a:lnTo>
                  <a:lnTo>
                    <a:pt x="31686" y="1276095"/>
                  </a:lnTo>
                  <a:lnTo>
                    <a:pt x="38163" y="1276095"/>
                  </a:lnTo>
                  <a:lnTo>
                    <a:pt x="57238" y="1276095"/>
                  </a:lnTo>
                  <a:lnTo>
                    <a:pt x="63715" y="1276095"/>
                  </a:lnTo>
                  <a:lnTo>
                    <a:pt x="76314" y="12760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088" y="3407409"/>
              <a:ext cx="381217" cy="2030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6290" y="2661285"/>
              <a:ext cx="2438400" cy="953135"/>
            </a:xfrm>
            <a:custGeom>
              <a:avLst/>
              <a:gdLst/>
              <a:ahLst/>
              <a:cxnLst/>
              <a:rect l="l" t="t" r="r" b="b"/>
              <a:pathLst>
                <a:path w="2438400" h="953135">
                  <a:moveTo>
                    <a:pt x="0" y="698500"/>
                  </a:moveTo>
                  <a:lnTo>
                    <a:pt x="12611" y="711073"/>
                  </a:lnTo>
                  <a:lnTo>
                    <a:pt x="0" y="698500"/>
                  </a:lnTo>
                  <a:lnTo>
                    <a:pt x="19088" y="717550"/>
                  </a:lnTo>
                  <a:lnTo>
                    <a:pt x="38163" y="749173"/>
                  </a:lnTo>
                  <a:lnTo>
                    <a:pt x="50761" y="761873"/>
                  </a:lnTo>
                  <a:lnTo>
                    <a:pt x="57238" y="780923"/>
                  </a:lnTo>
                  <a:lnTo>
                    <a:pt x="63360" y="793876"/>
                  </a:lnTo>
                  <a:lnTo>
                    <a:pt x="76327" y="812545"/>
                  </a:lnTo>
                  <a:lnTo>
                    <a:pt x="82448" y="831723"/>
                  </a:lnTo>
                  <a:lnTo>
                    <a:pt x="82448" y="844676"/>
                  </a:lnTo>
                  <a:lnTo>
                    <a:pt x="88925" y="863726"/>
                  </a:lnTo>
                  <a:lnTo>
                    <a:pt x="88925" y="876300"/>
                  </a:lnTo>
                  <a:lnTo>
                    <a:pt x="88925" y="895350"/>
                  </a:lnTo>
                  <a:lnTo>
                    <a:pt x="76327" y="927100"/>
                  </a:lnTo>
                  <a:lnTo>
                    <a:pt x="69850" y="939673"/>
                  </a:lnTo>
                  <a:lnTo>
                    <a:pt x="57238" y="952626"/>
                  </a:lnTo>
                </a:path>
                <a:path w="2438400" h="953135">
                  <a:moveTo>
                    <a:pt x="2419197" y="63373"/>
                  </a:moveTo>
                  <a:lnTo>
                    <a:pt x="2419197" y="56895"/>
                  </a:lnTo>
                  <a:lnTo>
                    <a:pt x="2425674" y="50800"/>
                  </a:lnTo>
                  <a:lnTo>
                    <a:pt x="2432151" y="44323"/>
                  </a:lnTo>
                  <a:lnTo>
                    <a:pt x="2438247" y="38226"/>
                  </a:lnTo>
                  <a:lnTo>
                    <a:pt x="2438247" y="31750"/>
                  </a:lnTo>
                  <a:lnTo>
                    <a:pt x="2438247" y="19176"/>
                  </a:lnTo>
                  <a:lnTo>
                    <a:pt x="2438247" y="12700"/>
                  </a:lnTo>
                  <a:lnTo>
                    <a:pt x="2432151" y="6223"/>
                  </a:lnTo>
                  <a:lnTo>
                    <a:pt x="2419197" y="0"/>
                  </a:lnTo>
                  <a:lnTo>
                    <a:pt x="2413101" y="0"/>
                  </a:lnTo>
                  <a:lnTo>
                    <a:pt x="2400528" y="0"/>
                  </a:lnTo>
                  <a:lnTo>
                    <a:pt x="2394051" y="6223"/>
                  </a:lnTo>
                  <a:lnTo>
                    <a:pt x="2374874" y="19176"/>
                  </a:lnTo>
                  <a:lnTo>
                    <a:pt x="2368397" y="31750"/>
                  </a:lnTo>
                  <a:lnTo>
                    <a:pt x="2362301" y="50800"/>
                  </a:lnTo>
                  <a:lnTo>
                    <a:pt x="2362301" y="89026"/>
                  </a:lnTo>
                  <a:lnTo>
                    <a:pt x="2374874" y="145923"/>
                  </a:lnTo>
                  <a:lnTo>
                    <a:pt x="2406624" y="196976"/>
                  </a:lnTo>
                  <a:lnTo>
                    <a:pt x="2419197" y="222123"/>
                  </a:lnTo>
                  <a:lnTo>
                    <a:pt x="2432151" y="234823"/>
                  </a:lnTo>
                  <a:lnTo>
                    <a:pt x="2432151" y="2413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6112" y="2696082"/>
              <a:ext cx="489205" cy="2033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6116" y="2670936"/>
              <a:ext cx="152274" cy="22199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09392" y="2832735"/>
              <a:ext cx="1238250" cy="241300"/>
            </a:xfrm>
            <a:custGeom>
              <a:avLst/>
              <a:gdLst/>
              <a:ahLst/>
              <a:cxnLst/>
              <a:rect l="l" t="t" r="r" b="b"/>
              <a:pathLst>
                <a:path w="1238250" h="241300">
                  <a:moveTo>
                    <a:pt x="710945" y="0"/>
                  </a:moveTo>
                  <a:lnTo>
                    <a:pt x="717422" y="0"/>
                  </a:lnTo>
                  <a:lnTo>
                    <a:pt x="736599" y="0"/>
                  </a:lnTo>
                  <a:lnTo>
                    <a:pt x="743077" y="0"/>
                  </a:lnTo>
                  <a:lnTo>
                    <a:pt x="749172" y="0"/>
                  </a:lnTo>
                </a:path>
                <a:path w="1238250" h="241300">
                  <a:moveTo>
                    <a:pt x="0" y="216026"/>
                  </a:moveTo>
                  <a:lnTo>
                    <a:pt x="0" y="209550"/>
                  </a:lnTo>
                  <a:lnTo>
                    <a:pt x="12572" y="209550"/>
                  </a:lnTo>
                  <a:lnTo>
                    <a:pt x="19050" y="209550"/>
                  </a:lnTo>
                  <a:lnTo>
                    <a:pt x="164845" y="209550"/>
                  </a:lnTo>
                  <a:lnTo>
                    <a:pt x="228600" y="216026"/>
                  </a:lnTo>
                  <a:lnTo>
                    <a:pt x="260222" y="216026"/>
                  </a:lnTo>
                  <a:lnTo>
                    <a:pt x="291972" y="222123"/>
                  </a:lnTo>
                  <a:lnTo>
                    <a:pt x="368299" y="222123"/>
                  </a:lnTo>
                  <a:lnTo>
                    <a:pt x="412495" y="222123"/>
                  </a:lnTo>
                  <a:lnTo>
                    <a:pt x="457199" y="228600"/>
                  </a:lnTo>
                  <a:lnTo>
                    <a:pt x="507999" y="228600"/>
                  </a:lnTo>
                  <a:lnTo>
                    <a:pt x="558672" y="228600"/>
                  </a:lnTo>
                  <a:lnTo>
                    <a:pt x="609472" y="228600"/>
                  </a:lnTo>
                  <a:lnTo>
                    <a:pt x="666749" y="228600"/>
                  </a:lnTo>
                  <a:lnTo>
                    <a:pt x="774699" y="235076"/>
                  </a:lnTo>
                  <a:lnTo>
                    <a:pt x="825499" y="235076"/>
                  </a:lnTo>
                  <a:lnTo>
                    <a:pt x="869695" y="241173"/>
                  </a:lnTo>
                  <a:lnTo>
                    <a:pt x="914399" y="241173"/>
                  </a:lnTo>
                  <a:lnTo>
                    <a:pt x="952499" y="241173"/>
                  </a:lnTo>
                  <a:lnTo>
                    <a:pt x="1022349" y="241173"/>
                  </a:lnTo>
                  <a:lnTo>
                    <a:pt x="1054099" y="241173"/>
                  </a:lnTo>
                  <a:lnTo>
                    <a:pt x="1085722" y="241173"/>
                  </a:lnTo>
                  <a:lnTo>
                    <a:pt x="1168145" y="235076"/>
                  </a:lnTo>
                  <a:lnTo>
                    <a:pt x="1200277" y="228600"/>
                  </a:lnTo>
                  <a:lnTo>
                    <a:pt x="1225422" y="222123"/>
                  </a:lnTo>
                  <a:lnTo>
                    <a:pt x="1231899" y="216026"/>
                  </a:lnTo>
                  <a:lnTo>
                    <a:pt x="1237995" y="216026"/>
                  </a:lnTo>
                  <a:lnTo>
                    <a:pt x="1231899" y="216026"/>
                  </a:lnTo>
                  <a:lnTo>
                    <a:pt x="1219327" y="2160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9193" y="2988436"/>
              <a:ext cx="126620" cy="1079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3389" y="2981959"/>
              <a:ext cx="101855" cy="11442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941447" y="1511046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𝑓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07616" y="784859"/>
            <a:ext cx="743585" cy="400050"/>
            <a:chOff x="1507616" y="784859"/>
            <a:chExt cx="743585" cy="400050"/>
          </a:xfrm>
        </p:grpSpPr>
        <p:sp>
          <p:nvSpPr>
            <p:cNvPr id="19" name="object 19"/>
            <p:cNvSpPr/>
            <p:nvPr/>
          </p:nvSpPr>
          <p:spPr>
            <a:xfrm>
              <a:off x="1517142" y="794384"/>
              <a:ext cx="158750" cy="381000"/>
            </a:xfrm>
            <a:custGeom>
              <a:avLst/>
              <a:gdLst/>
              <a:ahLst/>
              <a:cxnLst/>
              <a:rect l="l" t="t" r="r" b="b"/>
              <a:pathLst>
                <a:path w="158750" h="381000">
                  <a:moveTo>
                    <a:pt x="158750" y="88900"/>
                  </a:moveTo>
                  <a:lnTo>
                    <a:pt x="158750" y="76326"/>
                  </a:lnTo>
                  <a:lnTo>
                    <a:pt x="139700" y="44323"/>
                  </a:lnTo>
                  <a:lnTo>
                    <a:pt x="133222" y="31623"/>
                  </a:lnTo>
                  <a:lnTo>
                    <a:pt x="120650" y="19050"/>
                  </a:lnTo>
                  <a:lnTo>
                    <a:pt x="95123" y="6476"/>
                  </a:lnTo>
                  <a:lnTo>
                    <a:pt x="82423" y="0"/>
                  </a:lnTo>
                  <a:lnTo>
                    <a:pt x="63373" y="12573"/>
                  </a:lnTo>
                  <a:lnTo>
                    <a:pt x="50800" y="25145"/>
                  </a:lnTo>
                  <a:lnTo>
                    <a:pt x="44323" y="50800"/>
                  </a:lnTo>
                  <a:lnTo>
                    <a:pt x="31750" y="120650"/>
                  </a:lnTo>
                  <a:lnTo>
                    <a:pt x="31750" y="152273"/>
                  </a:lnTo>
                  <a:lnTo>
                    <a:pt x="38227" y="190500"/>
                  </a:lnTo>
                  <a:lnTo>
                    <a:pt x="56896" y="253745"/>
                  </a:lnTo>
                  <a:lnTo>
                    <a:pt x="82423" y="304926"/>
                  </a:lnTo>
                  <a:lnTo>
                    <a:pt x="95123" y="330073"/>
                  </a:lnTo>
                  <a:lnTo>
                    <a:pt x="108077" y="342773"/>
                  </a:lnTo>
                  <a:lnTo>
                    <a:pt x="114172" y="355726"/>
                  </a:lnTo>
                  <a:lnTo>
                    <a:pt x="120650" y="368300"/>
                  </a:lnTo>
                  <a:lnTo>
                    <a:pt x="126746" y="374776"/>
                  </a:lnTo>
                  <a:lnTo>
                    <a:pt x="126746" y="380873"/>
                  </a:lnTo>
                  <a:lnTo>
                    <a:pt x="120650" y="380873"/>
                  </a:lnTo>
                  <a:lnTo>
                    <a:pt x="114172" y="380873"/>
                  </a:lnTo>
                </a:path>
                <a:path w="158750" h="381000">
                  <a:moveTo>
                    <a:pt x="0" y="266700"/>
                  </a:moveTo>
                  <a:lnTo>
                    <a:pt x="31750" y="266700"/>
                  </a:lnTo>
                  <a:lnTo>
                    <a:pt x="0" y="266700"/>
                  </a:lnTo>
                  <a:lnTo>
                    <a:pt x="69850" y="266700"/>
                  </a:lnTo>
                  <a:lnTo>
                    <a:pt x="88900" y="260223"/>
                  </a:lnTo>
                  <a:lnTo>
                    <a:pt x="108077" y="260223"/>
                  </a:lnTo>
                  <a:lnTo>
                    <a:pt x="145796" y="247650"/>
                  </a:lnTo>
                  <a:lnTo>
                    <a:pt x="158750" y="2476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8789" y="981836"/>
              <a:ext cx="127128" cy="8229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732788" y="838707"/>
              <a:ext cx="88900" cy="298450"/>
            </a:xfrm>
            <a:custGeom>
              <a:avLst/>
              <a:gdLst/>
              <a:ahLst/>
              <a:cxnLst/>
              <a:rect l="l" t="t" r="r" b="b"/>
              <a:pathLst>
                <a:path w="88900" h="298450">
                  <a:moveTo>
                    <a:pt x="88900" y="6476"/>
                  </a:moveTo>
                  <a:lnTo>
                    <a:pt x="82804" y="6476"/>
                  </a:lnTo>
                  <a:lnTo>
                    <a:pt x="82804" y="0"/>
                  </a:lnTo>
                  <a:lnTo>
                    <a:pt x="76326" y="0"/>
                  </a:lnTo>
                  <a:lnTo>
                    <a:pt x="69850" y="0"/>
                  </a:lnTo>
                  <a:lnTo>
                    <a:pt x="63754" y="12953"/>
                  </a:lnTo>
                  <a:lnTo>
                    <a:pt x="57276" y="12953"/>
                  </a:lnTo>
                  <a:lnTo>
                    <a:pt x="51181" y="19050"/>
                  </a:lnTo>
                  <a:lnTo>
                    <a:pt x="44704" y="25526"/>
                  </a:lnTo>
                  <a:lnTo>
                    <a:pt x="38226" y="32003"/>
                  </a:lnTo>
                  <a:lnTo>
                    <a:pt x="38226" y="38100"/>
                  </a:lnTo>
                  <a:lnTo>
                    <a:pt x="25526" y="57150"/>
                  </a:lnTo>
                  <a:lnTo>
                    <a:pt x="19050" y="69850"/>
                  </a:lnTo>
                  <a:lnTo>
                    <a:pt x="12954" y="95376"/>
                  </a:lnTo>
                  <a:lnTo>
                    <a:pt x="6476" y="107950"/>
                  </a:lnTo>
                  <a:lnTo>
                    <a:pt x="6476" y="120522"/>
                  </a:lnTo>
                  <a:lnTo>
                    <a:pt x="0" y="152653"/>
                  </a:lnTo>
                  <a:lnTo>
                    <a:pt x="0" y="171703"/>
                  </a:lnTo>
                  <a:lnTo>
                    <a:pt x="0" y="184276"/>
                  </a:lnTo>
                  <a:lnTo>
                    <a:pt x="0" y="203326"/>
                  </a:lnTo>
                  <a:lnTo>
                    <a:pt x="6476" y="215900"/>
                  </a:lnTo>
                  <a:lnTo>
                    <a:pt x="12954" y="228600"/>
                  </a:lnTo>
                  <a:lnTo>
                    <a:pt x="19050" y="254126"/>
                  </a:lnTo>
                  <a:lnTo>
                    <a:pt x="25526" y="260603"/>
                  </a:lnTo>
                  <a:lnTo>
                    <a:pt x="38226" y="279272"/>
                  </a:lnTo>
                  <a:lnTo>
                    <a:pt x="44704" y="285750"/>
                  </a:lnTo>
                  <a:lnTo>
                    <a:pt x="51181" y="292226"/>
                  </a:lnTo>
                  <a:lnTo>
                    <a:pt x="57276" y="292226"/>
                  </a:lnTo>
                  <a:lnTo>
                    <a:pt x="63754" y="298450"/>
                  </a:lnTo>
                  <a:lnTo>
                    <a:pt x="69850" y="298450"/>
                  </a:lnTo>
                  <a:lnTo>
                    <a:pt x="76326" y="2922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4443" y="842136"/>
              <a:ext cx="323597" cy="24117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133092" y="953134"/>
              <a:ext cx="108585" cy="44450"/>
            </a:xfrm>
            <a:custGeom>
              <a:avLst/>
              <a:gdLst/>
              <a:ahLst/>
              <a:cxnLst/>
              <a:rect l="l" t="t" r="r" b="b"/>
              <a:pathLst>
                <a:path w="108585" h="44450">
                  <a:moveTo>
                    <a:pt x="0" y="6095"/>
                  </a:moveTo>
                  <a:lnTo>
                    <a:pt x="6222" y="6095"/>
                  </a:lnTo>
                  <a:lnTo>
                    <a:pt x="25272" y="6095"/>
                  </a:lnTo>
                  <a:lnTo>
                    <a:pt x="38226" y="6095"/>
                  </a:lnTo>
                  <a:lnTo>
                    <a:pt x="44322" y="6095"/>
                  </a:lnTo>
                  <a:lnTo>
                    <a:pt x="56895" y="0"/>
                  </a:lnTo>
                  <a:lnTo>
                    <a:pt x="63372" y="0"/>
                  </a:lnTo>
                  <a:lnTo>
                    <a:pt x="63372" y="6095"/>
                  </a:lnTo>
                  <a:lnTo>
                    <a:pt x="56895" y="6095"/>
                  </a:lnTo>
                </a:path>
                <a:path w="108585" h="44450">
                  <a:moveTo>
                    <a:pt x="38226" y="44323"/>
                  </a:moveTo>
                  <a:lnTo>
                    <a:pt x="56895" y="44323"/>
                  </a:lnTo>
                  <a:lnTo>
                    <a:pt x="69850" y="44323"/>
                  </a:lnTo>
                  <a:lnTo>
                    <a:pt x="82422" y="44323"/>
                  </a:lnTo>
                  <a:lnTo>
                    <a:pt x="108076" y="382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52166" y="848232"/>
            <a:ext cx="291974" cy="22237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222069" y="4505832"/>
            <a:ext cx="9747885" cy="2324100"/>
            <a:chOff x="1222069" y="4505832"/>
            <a:chExt cx="9747885" cy="2324100"/>
          </a:xfrm>
        </p:grpSpPr>
        <p:sp>
          <p:nvSpPr>
            <p:cNvPr id="26" name="object 26"/>
            <p:cNvSpPr/>
            <p:nvPr/>
          </p:nvSpPr>
          <p:spPr>
            <a:xfrm>
              <a:off x="2152269" y="4515357"/>
              <a:ext cx="31750" cy="153035"/>
            </a:xfrm>
            <a:custGeom>
              <a:avLst/>
              <a:gdLst/>
              <a:ahLst/>
              <a:cxnLst/>
              <a:rect l="l" t="t" r="r" b="b"/>
              <a:pathLst>
                <a:path w="31750" h="153035">
                  <a:moveTo>
                    <a:pt x="0" y="19050"/>
                  </a:moveTo>
                  <a:lnTo>
                    <a:pt x="0" y="12954"/>
                  </a:lnTo>
                  <a:lnTo>
                    <a:pt x="0" y="6477"/>
                  </a:lnTo>
                  <a:lnTo>
                    <a:pt x="0" y="0"/>
                  </a:lnTo>
                  <a:lnTo>
                    <a:pt x="0" y="6477"/>
                  </a:lnTo>
                  <a:lnTo>
                    <a:pt x="6095" y="12954"/>
                  </a:lnTo>
                  <a:lnTo>
                    <a:pt x="6095" y="88900"/>
                  </a:lnTo>
                  <a:lnTo>
                    <a:pt x="12573" y="95377"/>
                  </a:lnTo>
                  <a:lnTo>
                    <a:pt x="12573" y="107950"/>
                  </a:lnTo>
                  <a:lnTo>
                    <a:pt x="19050" y="120650"/>
                  </a:lnTo>
                  <a:lnTo>
                    <a:pt x="19050" y="127127"/>
                  </a:lnTo>
                  <a:lnTo>
                    <a:pt x="19050" y="133604"/>
                  </a:lnTo>
                  <a:lnTo>
                    <a:pt x="25145" y="146177"/>
                  </a:lnTo>
                  <a:lnTo>
                    <a:pt x="31623" y="152654"/>
                  </a:lnTo>
                  <a:lnTo>
                    <a:pt x="25145" y="15265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23539" y="4569586"/>
              <a:ext cx="63628" cy="1270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58339" y="4868036"/>
              <a:ext cx="127128" cy="1778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23566" y="4918709"/>
              <a:ext cx="114174" cy="763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9212" y="4912232"/>
              <a:ext cx="127128" cy="10795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533141" y="49855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0" y="0"/>
                  </a:lnTo>
                  <a:lnTo>
                    <a:pt x="6476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67812" y="4918709"/>
              <a:ext cx="127128" cy="1397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780791" y="4762499"/>
              <a:ext cx="4128135" cy="311785"/>
            </a:xfrm>
            <a:custGeom>
              <a:avLst/>
              <a:gdLst/>
              <a:ahLst/>
              <a:cxnLst/>
              <a:rect l="l" t="t" r="r" b="b"/>
              <a:pathLst>
                <a:path w="4128134" h="311785">
                  <a:moveTo>
                    <a:pt x="0" y="159257"/>
                  </a:moveTo>
                  <a:lnTo>
                    <a:pt x="0" y="191007"/>
                  </a:lnTo>
                  <a:lnTo>
                    <a:pt x="0" y="210057"/>
                  </a:lnTo>
                  <a:lnTo>
                    <a:pt x="0" y="229107"/>
                  </a:lnTo>
                  <a:lnTo>
                    <a:pt x="6095" y="260857"/>
                  </a:lnTo>
                  <a:lnTo>
                    <a:pt x="12572" y="273812"/>
                  </a:lnTo>
                  <a:lnTo>
                    <a:pt x="19050" y="292862"/>
                  </a:lnTo>
                  <a:lnTo>
                    <a:pt x="25145" y="305435"/>
                  </a:lnTo>
                  <a:lnTo>
                    <a:pt x="31622" y="311531"/>
                  </a:lnTo>
                </a:path>
                <a:path w="4128134" h="311785">
                  <a:moveTo>
                    <a:pt x="3835654" y="63754"/>
                  </a:moveTo>
                  <a:lnTo>
                    <a:pt x="3841750" y="63754"/>
                  </a:lnTo>
                  <a:lnTo>
                    <a:pt x="3848227" y="69850"/>
                  </a:lnTo>
                  <a:lnTo>
                    <a:pt x="3854704" y="63754"/>
                  </a:lnTo>
                  <a:lnTo>
                    <a:pt x="3860927" y="63754"/>
                  </a:lnTo>
                  <a:lnTo>
                    <a:pt x="3873880" y="57276"/>
                  </a:lnTo>
                  <a:lnTo>
                    <a:pt x="3873880" y="44576"/>
                  </a:lnTo>
                  <a:lnTo>
                    <a:pt x="3879977" y="31623"/>
                  </a:lnTo>
                  <a:lnTo>
                    <a:pt x="3879977" y="25526"/>
                  </a:lnTo>
                  <a:lnTo>
                    <a:pt x="3873880" y="19050"/>
                  </a:lnTo>
                  <a:lnTo>
                    <a:pt x="3867404" y="12573"/>
                  </a:lnTo>
                  <a:lnTo>
                    <a:pt x="3860927" y="6476"/>
                  </a:lnTo>
                  <a:lnTo>
                    <a:pt x="3854704" y="0"/>
                  </a:lnTo>
                  <a:lnTo>
                    <a:pt x="3841750" y="0"/>
                  </a:lnTo>
                  <a:lnTo>
                    <a:pt x="3835654" y="12573"/>
                  </a:lnTo>
                  <a:lnTo>
                    <a:pt x="3829177" y="19050"/>
                  </a:lnTo>
                  <a:lnTo>
                    <a:pt x="3822700" y="50800"/>
                  </a:lnTo>
                  <a:lnTo>
                    <a:pt x="3822700" y="63754"/>
                  </a:lnTo>
                  <a:lnTo>
                    <a:pt x="3829177" y="76326"/>
                  </a:lnTo>
                  <a:lnTo>
                    <a:pt x="3835654" y="88900"/>
                  </a:lnTo>
                  <a:lnTo>
                    <a:pt x="3860927" y="107950"/>
                  </a:lnTo>
                  <a:lnTo>
                    <a:pt x="3879977" y="114426"/>
                  </a:lnTo>
                  <a:lnTo>
                    <a:pt x="3899027" y="114426"/>
                  </a:lnTo>
                  <a:lnTo>
                    <a:pt x="3911600" y="120650"/>
                  </a:lnTo>
                  <a:lnTo>
                    <a:pt x="3943730" y="120650"/>
                  </a:lnTo>
                  <a:lnTo>
                    <a:pt x="3949827" y="114426"/>
                  </a:lnTo>
                  <a:lnTo>
                    <a:pt x="3962780" y="107950"/>
                  </a:lnTo>
                  <a:lnTo>
                    <a:pt x="3975354" y="95376"/>
                  </a:lnTo>
                  <a:lnTo>
                    <a:pt x="3975354" y="82423"/>
                  </a:lnTo>
                  <a:lnTo>
                    <a:pt x="3975354" y="76326"/>
                  </a:lnTo>
                  <a:lnTo>
                    <a:pt x="3975354" y="69850"/>
                  </a:lnTo>
                  <a:lnTo>
                    <a:pt x="3975354" y="63754"/>
                  </a:lnTo>
                  <a:lnTo>
                    <a:pt x="3975354" y="69850"/>
                  </a:lnTo>
                  <a:lnTo>
                    <a:pt x="3975354" y="88900"/>
                  </a:lnTo>
                  <a:lnTo>
                    <a:pt x="3981450" y="95376"/>
                  </a:lnTo>
                  <a:lnTo>
                    <a:pt x="3987927" y="107950"/>
                  </a:lnTo>
                  <a:lnTo>
                    <a:pt x="3994404" y="114426"/>
                  </a:lnTo>
                  <a:lnTo>
                    <a:pt x="4007104" y="120650"/>
                  </a:lnTo>
                  <a:lnTo>
                    <a:pt x="4007104" y="114426"/>
                  </a:lnTo>
                  <a:lnTo>
                    <a:pt x="4000627" y="101473"/>
                  </a:lnTo>
                  <a:lnTo>
                    <a:pt x="4000627" y="95376"/>
                  </a:lnTo>
                  <a:lnTo>
                    <a:pt x="4000627" y="82423"/>
                  </a:lnTo>
                  <a:lnTo>
                    <a:pt x="4000627" y="76326"/>
                  </a:lnTo>
                  <a:lnTo>
                    <a:pt x="4007104" y="57276"/>
                  </a:lnTo>
                  <a:lnTo>
                    <a:pt x="4007104" y="50800"/>
                  </a:lnTo>
                  <a:lnTo>
                    <a:pt x="4019677" y="38100"/>
                  </a:lnTo>
                  <a:lnTo>
                    <a:pt x="4026154" y="31623"/>
                  </a:lnTo>
                  <a:lnTo>
                    <a:pt x="4032630" y="31623"/>
                  </a:lnTo>
                  <a:lnTo>
                    <a:pt x="4045204" y="31623"/>
                  </a:lnTo>
                  <a:lnTo>
                    <a:pt x="4045204" y="38100"/>
                  </a:lnTo>
                  <a:lnTo>
                    <a:pt x="4051300" y="44576"/>
                  </a:lnTo>
                  <a:lnTo>
                    <a:pt x="4057777" y="50800"/>
                  </a:lnTo>
                  <a:lnTo>
                    <a:pt x="4057777" y="63754"/>
                  </a:lnTo>
                  <a:lnTo>
                    <a:pt x="4057777" y="101473"/>
                  </a:lnTo>
                  <a:lnTo>
                    <a:pt x="4064254" y="107950"/>
                  </a:lnTo>
                  <a:lnTo>
                    <a:pt x="4076827" y="120650"/>
                  </a:lnTo>
                  <a:lnTo>
                    <a:pt x="4083304" y="120650"/>
                  </a:lnTo>
                  <a:lnTo>
                    <a:pt x="4096004" y="120650"/>
                  </a:lnTo>
                  <a:lnTo>
                    <a:pt x="4102480" y="120650"/>
                  </a:lnTo>
                  <a:lnTo>
                    <a:pt x="4115054" y="120650"/>
                  </a:lnTo>
                  <a:lnTo>
                    <a:pt x="4121150" y="114426"/>
                  </a:lnTo>
                  <a:lnTo>
                    <a:pt x="4127627" y="101473"/>
                  </a:lnTo>
                  <a:lnTo>
                    <a:pt x="4127627" y="82423"/>
                  </a:lnTo>
                  <a:lnTo>
                    <a:pt x="4121150" y="76326"/>
                  </a:lnTo>
                  <a:lnTo>
                    <a:pt x="4115054" y="69850"/>
                  </a:lnTo>
                  <a:lnTo>
                    <a:pt x="4108577" y="63754"/>
                  </a:lnTo>
                  <a:lnTo>
                    <a:pt x="4096004" y="57276"/>
                  </a:lnTo>
                  <a:lnTo>
                    <a:pt x="4096004" y="50800"/>
                  </a:lnTo>
                  <a:lnTo>
                    <a:pt x="4089527" y="50800"/>
                  </a:lnTo>
                  <a:lnTo>
                    <a:pt x="4089527" y="57276"/>
                  </a:lnTo>
                  <a:lnTo>
                    <a:pt x="4102480" y="572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30643" y="4797551"/>
              <a:ext cx="114428" cy="8890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87896" y="4711699"/>
              <a:ext cx="355600" cy="178435"/>
            </a:xfrm>
            <a:custGeom>
              <a:avLst/>
              <a:gdLst/>
              <a:ahLst/>
              <a:cxnLst/>
              <a:rect l="l" t="t" r="r" b="b"/>
              <a:pathLst>
                <a:path w="355600" h="178435">
                  <a:moveTo>
                    <a:pt x="0" y="101600"/>
                  </a:moveTo>
                  <a:lnTo>
                    <a:pt x="6476" y="101600"/>
                  </a:lnTo>
                  <a:lnTo>
                    <a:pt x="6476" y="108076"/>
                  </a:lnTo>
                  <a:lnTo>
                    <a:pt x="6476" y="114554"/>
                  </a:lnTo>
                  <a:lnTo>
                    <a:pt x="12573" y="127126"/>
                  </a:lnTo>
                  <a:lnTo>
                    <a:pt x="19050" y="139700"/>
                  </a:lnTo>
                  <a:lnTo>
                    <a:pt x="19050" y="146176"/>
                  </a:lnTo>
                  <a:lnTo>
                    <a:pt x="25526" y="158750"/>
                  </a:lnTo>
                  <a:lnTo>
                    <a:pt x="25526" y="165226"/>
                  </a:lnTo>
                  <a:lnTo>
                    <a:pt x="25526" y="171450"/>
                  </a:lnTo>
                  <a:lnTo>
                    <a:pt x="31623" y="177926"/>
                  </a:lnTo>
                </a:path>
                <a:path w="355600" h="178435">
                  <a:moveTo>
                    <a:pt x="342646" y="0"/>
                  </a:moveTo>
                  <a:lnTo>
                    <a:pt x="342646" y="6476"/>
                  </a:lnTo>
                  <a:lnTo>
                    <a:pt x="342646" y="12700"/>
                  </a:lnTo>
                  <a:lnTo>
                    <a:pt x="349123" y="19176"/>
                  </a:lnTo>
                  <a:lnTo>
                    <a:pt x="349123" y="25654"/>
                  </a:lnTo>
                  <a:lnTo>
                    <a:pt x="349123" y="31750"/>
                  </a:lnTo>
                  <a:lnTo>
                    <a:pt x="355600" y="317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56069" y="4813299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-9525" y="3238"/>
                  </a:moveTo>
                  <a:lnTo>
                    <a:pt x="9525" y="3238"/>
                  </a:lnTo>
                </a:path>
              </a:pathLst>
            </a:custGeom>
            <a:ln w="647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48447" y="4721351"/>
              <a:ext cx="139574" cy="1586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937372" y="4800599"/>
              <a:ext cx="19050" cy="26034"/>
            </a:xfrm>
            <a:custGeom>
              <a:avLst/>
              <a:gdLst/>
              <a:ahLst/>
              <a:cxnLst/>
              <a:rect l="l" t="t" r="r" b="b"/>
              <a:pathLst>
                <a:path w="19050" h="26035">
                  <a:moveTo>
                    <a:pt x="0" y="0"/>
                  </a:moveTo>
                  <a:lnTo>
                    <a:pt x="6096" y="6476"/>
                  </a:lnTo>
                  <a:lnTo>
                    <a:pt x="12573" y="12700"/>
                  </a:lnTo>
                  <a:lnTo>
                    <a:pt x="12573" y="19176"/>
                  </a:lnTo>
                  <a:lnTo>
                    <a:pt x="19050" y="19176"/>
                  </a:lnTo>
                  <a:lnTo>
                    <a:pt x="19050" y="25654"/>
                  </a:lnTo>
                  <a:lnTo>
                    <a:pt x="19050" y="191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86597" y="4746878"/>
              <a:ext cx="164847" cy="16484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08720" y="4765547"/>
              <a:ext cx="133097" cy="12712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18143" y="4759451"/>
              <a:ext cx="139701" cy="12700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775445" y="4743449"/>
              <a:ext cx="38100" cy="184785"/>
            </a:xfrm>
            <a:custGeom>
              <a:avLst/>
              <a:gdLst/>
              <a:ahLst/>
              <a:cxnLst/>
              <a:rect l="l" t="t" r="r" b="b"/>
              <a:pathLst>
                <a:path w="38100" h="184785">
                  <a:moveTo>
                    <a:pt x="0" y="0"/>
                  </a:moveTo>
                  <a:lnTo>
                    <a:pt x="0" y="6476"/>
                  </a:lnTo>
                  <a:lnTo>
                    <a:pt x="6476" y="25526"/>
                  </a:lnTo>
                  <a:lnTo>
                    <a:pt x="6476" y="44576"/>
                  </a:lnTo>
                  <a:lnTo>
                    <a:pt x="12573" y="69850"/>
                  </a:lnTo>
                  <a:lnTo>
                    <a:pt x="19050" y="88900"/>
                  </a:lnTo>
                  <a:lnTo>
                    <a:pt x="25526" y="101473"/>
                  </a:lnTo>
                  <a:lnTo>
                    <a:pt x="25526" y="120523"/>
                  </a:lnTo>
                  <a:lnTo>
                    <a:pt x="31623" y="133476"/>
                  </a:lnTo>
                  <a:lnTo>
                    <a:pt x="38100" y="146176"/>
                  </a:lnTo>
                  <a:lnTo>
                    <a:pt x="38100" y="158750"/>
                  </a:lnTo>
                  <a:lnTo>
                    <a:pt x="38100" y="171704"/>
                  </a:lnTo>
                  <a:lnTo>
                    <a:pt x="38100" y="1842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76693" y="5210174"/>
              <a:ext cx="133605" cy="12700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251572" y="5067426"/>
              <a:ext cx="939800" cy="279400"/>
            </a:xfrm>
            <a:custGeom>
              <a:avLst/>
              <a:gdLst/>
              <a:ahLst/>
              <a:cxnLst/>
              <a:rect l="l" t="t" r="r" b="b"/>
              <a:pathLst>
                <a:path w="939800" h="279400">
                  <a:moveTo>
                    <a:pt x="0" y="0"/>
                  </a:moveTo>
                  <a:lnTo>
                    <a:pt x="0" y="12573"/>
                  </a:lnTo>
                  <a:lnTo>
                    <a:pt x="6096" y="50800"/>
                  </a:lnTo>
                  <a:lnTo>
                    <a:pt x="6096" y="76327"/>
                  </a:lnTo>
                  <a:lnTo>
                    <a:pt x="12573" y="127127"/>
                  </a:lnTo>
                  <a:lnTo>
                    <a:pt x="19050" y="158750"/>
                  </a:lnTo>
                  <a:lnTo>
                    <a:pt x="19050" y="183896"/>
                  </a:lnTo>
                  <a:lnTo>
                    <a:pt x="25146" y="209550"/>
                  </a:lnTo>
                  <a:lnTo>
                    <a:pt x="31623" y="247650"/>
                  </a:lnTo>
                  <a:lnTo>
                    <a:pt x="31623" y="260223"/>
                  </a:lnTo>
                  <a:lnTo>
                    <a:pt x="37719" y="272923"/>
                  </a:lnTo>
                  <a:lnTo>
                    <a:pt x="37719" y="279400"/>
                  </a:lnTo>
                  <a:lnTo>
                    <a:pt x="44196" y="279400"/>
                  </a:lnTo>
                  <a:lnTo>
                    <a:pt x="44196" y="272923"/>
                  </a:lnTo>
                </a:path>
                <a:path w="939800" h="279400">
                  <a:moveTo>
                    <a:pt x="88900" y="177800"/>
                  </a:moveTo>
                  <a:lnTo>
                    <a:pt x="88900" y="203073"/>
                  </a:lnTo>
                  <a:lnTo>
                    <a:pt x="88900" y="216027"/>
                  </a:lnTo>
                  <a:lnTo>
                    <a:pt x="94996" y="241173"/>
                  </a:lnTo>
                  <a:lnTo>
                    <a:pt x="101473" y="247650"/>
                  </a:lnTo>
                  <a:lnTo>
                    <a:pt x="107569" y="260223"/>
                  </a:lnTo>
                  <a:lnTo>
                    <a:pt x="114046" y="260223"/>
                  </a:lnTo>
                </a:path>
                <a:path w="939800" h="279400">
                  <a:moveTo>
                    <a:pt x="88900" y="114173"/>
                  </a:moveTo>
                  <a:lnTo>
                    <a:pt x="94996" y="114173"/>
                  </a:lnTo>
                  <a:lnTo>
                    <a:pt x="101473" y="120650"/>
                  </a:lnTo>
                  <a:lnTo>
                    <a:pt x="107569" y="127127"/>
                  </a:lnTo>
                </a:path>
                <a:path w="939800" h="279400">
                  <a:moveTo>
                    <a:pt x="152273" y="158750"/>
                  </a:moveTo>
                  <a:lnTo>
                    <a:pt x="152273" y="177800"/>
                  </a:lnTo>
                  <a:lnTo>
                    <a:pt x="152273" y="158750"/>
                  </a:lnTo>
                  <a:lnTo>
                    <a:pt x="145796" y="190373"/>
                  </a:lnTo>
                  <a:lnTo>
                    <a:pt x="145796" y="222123"/>
                  </a:lnTo>
                  <a:lnTo>
                    <a:pt x="145796" y="228600"/>
                  </a:lnTo>
                  <a:lnTo>
                    <a:pt x="158750" y="247650"/>
                  </a:lnTo>
                  <a:lnTo>
                    <a:pt x="164846" y="253746"/>
                  </a:lnTo>
                  <a:lnTo>
                    <a:pt x="177800" y="253746"/>
                  </a:lnTo>
                  <a:lnTo>
                    <a:pt x="183896" y="247650"/>
                  </a:lnTo>
                  <a:lnTo>
                    <a:pt x="190373" y="241173"/>
                  </a:lnTo>
                  <a:lnTo>
                    <a:pt x="202946" y="228600"/>
                  </a:lnTo>
                  <a:lnTo>
                    <a:pt x="209423" y="216027"/>
                  </a:lnTo>
                  <a:lnTo>
                    <a:pt x="209423" y="203073"/>
                  </a:lnTo>
                  <a:lnTo>
                    <a:pt x="215646" y="190373"/>
                  </a:lnTo>
                  <a:lnTo>
                    <a:pt x="222123" y="177800"/>
                  </a:lnTo>
                  <a:lnTo>
                    <a:pt x="222123" y="158750"/>
                  </a:lnTo>
                  <a:lnTo>
                    <a:pt x="222123" y="139700"/>
                  </a:lnTo>
                  <a:lnTo>
                    <a:pt x="222123" y="120650"/>
                  </a:lnTo>
                  <a:lnTo>
                    <a:pt x="222123" y="82423"/>
                  </a:lnTo>
                  <a:lnTo>
                    <a:pt x="222123" y="69850"/>
                  </a:lnTo>
                  <a:lnTo>
                    <a:pt x="215646" y="50800"/>
                  </a:lnTo>
                  <a:lnTo>
                    <a:pt x="215646" y="44323"/>
                  </a:lnTo>
                  <a:lnTo>
                    <a:pt x="202946" y="44323"/>
                  </a:lnTo>
                  <a:lnTo>
                    <a:pt x="202946" y="50800"/>
                  </a:lnTo>
                  <a:lnTo>
                    <a:pt x="190373" y="76327"/>
                  </a:lnTo>
                  <a:lnTo>
                    <a:pt x="190373" y="88900"/>
                  </a:lnTo>
                  <a:lnTo>
                    <a:pt x="190373" y="133223"/>
                  </a:lnTo>
                  <a:lnTo>
                    <a:pt x="190373" y="152273"/>
                  </a:lnTo>
                  <a:lnTo>
                    <a:pt x="202946" y="196850"/>
                  </a:lnTo>
                  <a:lnTo>
                    <a:pt x="215646" y="216027"/>
                  </a:lnTo>
                  <a:lnTo>
                    <a:pt x="222123" y="234696"/>
                  </a:lnTo>
                  <a:lnTo>
                    <a:pt x="234696" y="247650"/>
                  </a:lnTo>
                  <a:lnTo>
                    <a:pt x="247650" y="260223"/>
                  </a:lnTo>
                  <a:lnTo>
                    <a:pt x="266319" y="272923"/>
                  </a:lnTo>
                  <a:lnTo>
                    <a:pt x="291846" y="279400"/>
                  </a:lnTo>
                  <a:lnTo>
                    <a:pt x="317500" y="279400"/>
                  </a:lnTo>
                  <a:lnTo>
                    <a:pt x="330073" y="272923"/>
                  </a:lnTo>
                  <a:lnTo>
                    <a:pt x="336169" y="260223"/>
                  </a:lnTo>
                  <a:lnTo>
                    <a:pt x="342646" y="253746"/>
                  </a:lnTo>
                  <a:lnTo>
                    <a:pt x="342646" y="241173"/>
                  </a:lnTo>
                  <a:lnTo>
                    <a:pt x="342646" y="216027"/>
                  </a:lnTo>
                  <a:lnTo>
                    <a:pt x="336169" y="203073"/>
                  </a:lnTo>
                  <a:lnTo>
                    <a:pt x="317500" y="177800"/>
                  </a:lnTo>
                  <a:lnTo>
                    <a:pt x="311023" y="171323"/>
                  </a:lnTo>
                  <a:lnTo>
                    <a:pt x="298323" y="164846"/>
                  </a:lnTo>
                  <a:lnTo>
                    <a:pt x="298323" y="171323"/>
                  </a:lnTo>
                  <a:lnTo>
                    <a:pt x="291846" y="183896"/>
                  </a:lnTo>
                  <a:lnTo>
                    <a:pt x="291846" y="196850"/>
                  </a:lnTo>
                  <a:lnTo>
                    <a:pt x="304546" y="228600"/>
                  </a:lnTo>
                  <a:lnTo>
                    <a:pt x="317500" y="241173"/>
                  </a:lnTo>
                  <a:lnTo>
                    <a:pt x="342646" y="260223"/>
                  </a:lnTo>
                  <a:lnTo>
                    <a:pt x="361696" y="266700"/>
                  </a:lnTo>
                  <a:lnTo>
                    <a:pt x="399923" y="272923"/>
                  </a:lnTo>
                  <a:lnTo>
                    <a:pt x="412496" y="279400"/>
                  </a:lnTo>
                  <a:lnTo>
                    <a:pt x="438023" y="279400"/>
                  </a:lnTo>
                </a:path>
                <a:path w="939800" h="279400">
                  <a:moveTo>
                    <a:pt x="533146" y="107950"/>
                  </a:moveTo>
                  <a:lnTo>
                    <a:pt x="533146" y="101473"/>
                  </a:lnTo>
                  <a:lnTo>
                    <a:pt x="539623" y="101473"/>
                  </a:lnTo>
                  <a:lnTo>
                    <a:pt x="546100" y="101473"/>
                  </a:lnTo>
                  <a:lnTo>
                    <a:pt x="552196" y="107950"/>
                  </a:lnTo>
                  <a:lnTo>
                    <a:pt x="558673" y="107950"/>
                  </a:lnTo>
                  <a:lnTo>
                    <a:pt x="564769" y="114173"/>
                  </a:lnTo>
                </a:path>
                <a:path w="939800" h="279400">
                  <a:moveTo>
                    <a:pt x="564769" y="190373"/>
                  </a:moveTo>
                  <a:lnTo>
                    <a:pt x="571246" y="190373"/>
                  </a:lnTo>
                  <a:lnTo>
                    <a:pt x="577723" y="190373"/>
                  </a:lnTo>
                </a:path>
                <a:path w="939800" h="279400">
                  <a:moveTo>
                    <a:pt x="882269" y="88900"/>
                  </a:moveTo>
                  <a:lnTo>
                    <a:pt x="888746" y="82423"/>
                  </a:lnTo>
                  <a:lnTo>
                    <a:pt x="895223" y="82423"/>
                  </a:lnTo>
                  <a:lnTo>
                    <a:pt x="901446" y="88900"/>
                  </a:lnTo>
                  <a:lnTo>
                    <a:pt x="901446" y="94996"/>
                  </a:lnTo>
                  <a:lnTo>
                    <a:pt x="901446" y="101473"/>
                  </a:lnTo>
                  <a:lnTo>
                    <a:pt x="907923" y="107950"/>
                  </a:lnTo>
                  <a:lnTo>
                    <a:pt x="907923" y="114173"/>
                  </a:lnTo>
                  <a:lnTo>
                    <a:pt x="901446" y="120650"/>
                  </a:lnTo>
                  <a:lnTo>
                    <a:pt x="901446" y="133223"/>
                  </a:lnTo>
                  <a:lnTo>
                    <a:pt x="901446" y="139700"/>
                  </a:lnTo>
                  <a:lnTo>
                    <a:pt x="901446" y="152273"/>
                  </a:lnTo>
                  <a:lnTo>
                    <a:pt x="901446" y="158750"/>
                  </a:lnTo>
                  <a:lnTo>
                    <a:pt x="907923" y="171323"/>
                  </a:lnTo>
                  <a:lnTo>
                    <a:pt x="907923" y="177800"/>
                  </a:lnTo>
                  <a:lnTo>
                    <a:pt x="914400" y="183896"/>
                  </a:lnTo>
                  <a:lnTo>
                    <a:pt x="920496" y="190373"/>
                  </a:lnTo>
                  <a:lnTo>
                    <a:pt x="926973" y="203073"/>
                  </a:lnTo>
                  <a:lnTo>
                    <a:pt x="933450" y="209550"/>
                  </a:lnTo>
                  <a:lnTo>
                    <a:pt x="939546" y="216027"/>
                  </a:lnTo>
                  <a:lnTo>
                    <a:pt x="939546" y="222123"/>
                  </a:lnTo>
                  <a:lnTo>
                    <a:pt x="933450" y="234696"/>
                  </a:lnTo>
                  <a:lnTo>
                    <a:pt x="926973" y="241173"/>
                  </a:lnTo>
                  <a:lnTo>
                    <a:pt x="907923" y="247650"/>
                  </a:lnTo>
                  <a:lnTo>
                    <a:pt x="895223" y="253746"/>
                  </a:lnTo>
                  <a:lnTo>
                    <a:pt x="876173" y="260223"/>
                  </a:lnTo>
                  <a:lnTo>
                    <a:pt x="869696" y="260223"/>
                  </a:lnTo>
                  <a:lnTo>
                    <a:pt x="857123" y="266700"/>
                  </a:lnTo>
                  <a:lnTo>
                    <a:pt x="850646" y="266700"/>
                  </a:lnTo>
                  <a:lnTo>
                    <a:pt x="850646" y="260223"/>
                  </a:lnTo>
                  <a:lnTo>
                    <a:pt x="857123" y="253746"/>
                  </a:lnTo>
                </a:path>
                <a:path w="939800" h="279400">
                  <a:moveTo>
                    <a:pt x="882269" y="82423"/>
                  </a:moveTo>
                  <a:lnTo>
                    <a:pt x="882269" y="76327"/>
                  </a:lnTo>
                  <a:lnTo>
                    <a:pt x="876173" y="76327"/>
                  </a:lnTo>
                  <a:lnTo>
                    <a:pt x="869696" y="76327"/>
                  </a:lnTo>
                  <a:lnTo>
                    <a:pt x="825373" y="76327"/>
                  </a:lnTo>
                  <a:lnTo>
                    <a:pt x="812419" y="82423"/>
                  </a:lnTo>
                  <a:lnTo>
                    <a:pt x="806323" y="82423"/>
                  </a:lnTo>
                  <a:lnTo>
                    <a:pt x="793369" y="889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80019" y="52895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4">
                  <a:moveTo>
                    <a:pt x="3238" y="-9525"/>
                  </a:moveTo>
                  <a:lnTo>
                    <a:pt x="3238" y="9525"/>
                  </a:lnTo>
                </a:path>
              </a:pathLst>
            </a:custGeom>
            <a:ln w="647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29243" y="5165851"/>
              <a:ext cx="228601" cy="1713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27693" y="5210174"/>
              <a:ext cx="133605" cy="10795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05493" y="5140324"/>
              <a:ext cx="82424" cy="21602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035669" y="534035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4">
                  <a:moveTo>
                    <a:pt x="3238" y="-9525"/>
                  </a:moveTo>
                  <a:lnTo>
                    <a:pt x="3238" y="9525"/>
                  </a:lnTo>
                </a:path>
              </a:pathLst>
            </a:custGeom>
            <a:ln w="647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492869" y="5207126"/>
              <a:ext cx="254635" cy="101600"/>
            </a:xfrm>
            <a:custGeom>
              <a:avLst/>
              <a:gdLst/>
              <a:ahLst/>
              <a:cxnLst/>
              <a:rect l="l" t="t" r="r" b="b"/>
              <a:pathLst>
                <a:path w="254634" h="101600">
                  <a:moveTo>
                    <a:pt x="19050" y="50673"/>
                  </a:moveTo>
                  <a:lnTo>
                    <a:pt x="25526" y="50673"/>
                  </a:lnTo>
                  <a:lnTo>
                    <a:pt x="31750" y="50673"/>
                  </a:lnTo>
                  <a:lnTo>
                    <a:pt x="44703" y="50673"/>
                  </a:lnTo>
                  <a:lnTo>
                    <a:pt x="50800" y="44196"/>
                  </a:lnTo>
                  <a:lnTo>
                    <a:pt x="63753" y="38100"/>
                  </a:lnTo>
                  <a:lnTo>
                    <a:pt x="69850" y="38100"/>
                  </a:lnTo>
                  <a:lnTo>
                    <a:pt x="69850" y="31623"/>
                  </a:lnTo>
                  <a:lnTo>
                    <a:pt x="69850" y="25146"/>
                  </a:lnTo>
                  <a:lnTo>
                    <a:pt x="69850" y="19050"/>
                  </a:lnTo>
                  <a:lnTo>
                    <a:pt x="63753" y="12573"/>
                  </a:lnTo>
                  <a:lnTo>
                    <a:pt x="63753" y="6477"/>
                  </a:lnTo>
                  <a:lnTo>
                    <a:pt x="50800" y="6477"/>
                  </a:lnTo>
                  <a:lnTo>
                    <a:pt x="44703" y="6477"/>
                  </a:lnTo>
                  <a:lnTo>
                    <a:pt x="25526" y="12573"/>
                  </a:lnTo>
                  <a:lnTo>
                    <a:pt x="19050" y="19050"/>
                  </a:lnTo>
                  <a:lnTo>
                    <a:pt x="6476" y="31623"/>
                  </a:lnTo>
                  <a:lnTo>
                    <a:pt x="0" y="38100"/>
                  </a:lnTo>
                  <a:lnTo>
                    <a:pt x="0" y="57150"/>
                  </a:lnTo>
                  <a:lnTo>
                    <a:pt x="6476" y="63373"/>
                  </a:lnTo>
                  <a:lnTo>
                    <a:pt x="19050" y="69850"/>
                  </a:lnTo>
                  <a:lnTo>
                    <a:pt x="31750" y="76327"/>
                  </a:lnTo>
                  <a:lnTo>
                    <a:pt x="63753" y="76327"/>
                  </a:lnTo>
                  <a:lnTo>
                    <a:pt x="76326" y="69850"/>
                  </a:lnTo>
                  <a:lnTo>
                    <a:pt x="101473" y="63373"/>
                  </a:lnTo>
                  <a:lnTo>
                    <a:pt x="114426" y="57150"/>
                  </a:lnTo>
                  <a:lnTo>
                    <a:pt x="127126" y="50673"/>
                  </a:lnTo>
                  <a:lnTo>
                    <a:pt x="127126" y="44196"/>
                  </a:lnTo>
                  <a:lnTo>
                    <a:pt x="133603" y="38100"/>
                  </a:lnTo>
                  <a:lnTo>
                    <a:pt x="127126" y="38100"/>
                  </a:lnTo>
                  <a:lnTo>
                    <a:pt x="127126" y="44196"/>
                  </a:lnTo>
                  <a:lnTo>
                    <a:pt x="127126" y="57150"/>
                  </a:lnTo>
                  <a:lnTo>
                    <a:pt x="133603" y="69850"/>
                  </a:lnTo>
                  <a:lnTo>
                    <a:pt x="146176" y="82423"/>
                  </a:lnTo>
                  <a:lnTo>
                    <a:pt x="152273" y="88900"/>
                  </a:lnTo>
                  <a:lnTo>
                    <a:pt x="158750" y="88900"/>
                  </a:lnTo>
                  <a:lnTo>
                    <a:pt x="171323" y="94996"/>
                  </a:lnTo>
                  <a:lnTo>
                    <a:pt x="177800" y="94996"/>
                  </a:lnTo>
                  <a:lnTo>
                    <a:pt x="184276" y="101473"/>
                  </a:lnTo>
                  <a:lnTo>
                    <a:pt x="190500" y="101473"/>
                  </a:lnTo>
                  <a:lnTo>
                    <a:pt x="196976" y="94996"/>
                  </a:lnTo>
                  <a:lnTo>
                    <a:pt x="196976" y="82423"/>
                  </a:lnTo>
                  <a:lnTo>
                    <a:pt x="196976" y="76327"/>
                  </a:lnTo>
                  <a:lnTo>
                    <a:pt x="196976" y="63373"/>
                  </a:lnTo>
                  <a:lnTo>
                    <a:pt x="190500" y="44196"/>
                  </a:lnTo>
                  <a:lnTo>
                    <a:pt x="190500" y="31623"/>
                  </a:lnTo>
                  <a:lnTo>
                    <a:pt x="190500" y="19050"/>
                  </a:lnTo>
                  <a:lnTo>
                    <a:pt x="190500" y="12573"/>
                  </a:lnTo>
                  <a:lnTo>
                    <a:pt x="196976" y="6477"/>
                  </a:lnTo>
                  <a:lnTo>
                    <a:pt x="209550" y="0"/>
                  </a:lnTo>
                  <a:lnTo>
                    <a:pt x="216026" y="0"/>
                  </a:lnTo>
                  <a:lnTo>
                    <a:pt x="222503" y="6477"/>
                  </a:lnTo>
                  <a:lnTo>
                    <a:pt x="228600" y="6477"/>
                  </a:lnTo>
                  <a:lnTo>
                    <a:pt x="241173" y="12573"/>
                  </a:lnTo>
                  <a:lnTo>
                    <a:pt x="247650" y="12573"/>
                  </a:lnTo>
                  <a:lnTo>
                    <a:pt x="254126" y="190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30993" y="5197601"/>
              <a:ext cx="285878" cy="10147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127869" y="5130799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-9525" y="19050"/>
                  </a:moveTo>
                  <a:lnTo>
                    <a:pt x="9525" y="19050"/>
                  </a:lnTo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47045" y="5238749"/>
              <a:ext cx="12700" cy="26034"/>
            </a:xfrm>
            <a:custGeom>
              <a:avLst/>
              <a:gdLst/>
              <a:ahLst/>
              <a:cxnLst/>
              <a:rect l="l" t="t" r="r" b="b"/>
              <a:pathLst>
                <a:path w="12700" h="26035">
                  <a:moveTo>
                    <a:pt x="0" y="0"/>
                  </a:moveTo>
                  <a:lnTo>
                    <a:pt x="6476" y="12572"/>
                  </a:lnTo>
                  <a:lnTo>
                    <a:pt x="6476" y="19050"/>
                  </a:lnTo>
                  <a:lnTo>
                    <a:pt x="12573" y="255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27893" y="5121274"/>
              <a:ext cx="196851" cy="14605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604245" y="5213603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-9525" y="3048"/>
                  </a:moveTo>
                  <a:lnTo>
                    <a:pt x="9525" y="3048"/>
                  </a:lnTo>
                </a:path>
              </a:pathLst>
            </a:custGeom>
            <a:ln w="609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77143" y="5102224"/>
              <a:ext cx="292228" cy="17157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231595" y="6000902"/>
              <a:ext cx="101600" cy="89535"/>
            </a:xfrm>
            <a:custGeom>
              <a:avLst/>
              <a:gdLst/>
              <a:ahLst/>
              <a:cxnLst/>
              <a:rect l="l" t="t" r="r" b="b"/>
              <a:pathLst>
                <a:path w="101600" h="89535">
                  <a:moveTo>
                    <a:pt x="0" y="0"/>
                  </a:moveTo>
                  <a:lnTo>
                    <a:pt x="6489" y="6108"/>
                  </a:lnTo>
                  <a:lnTo>
                    <a:pt x="19088" y="6108"/>
                  </a:lnTo>
                  <a:lnTo>
                    <a:pt x="25565" y="6108"/>
                  </a:lnTo>
                  <a:lnTo>
                    <a:pt x="38163" y="6108"/>
                  </a:lnTo>
                  <a:lnTo>
                    <a:pt x="44246" y="0"/>
                  </a:lnTo>
                  <a:lnTo>
                    <a:pt x="57200" y="0"/>
                  </a:lnTo>
                  <a:lnTo>
                    <a:pt x="69900" y="0"/>
                  </a:lnTo>
                  <a:lnTo>
                    <a:pt x="76377" y="0"/>
                  </a:lnTo>
                </a:path>
                <a:path w="101600" h="89535">
                  <a:moveTo>
                    <a:pt x="19088" y="82435"/>
                  </a:moveTo>
                  <a:lnTo>
                    <a:pt x="38163" y="88912"/>
                  </a:lnTo>
                  <a:lnTo>
                    <a:pt x="50723" y="88912"/>
                  </a:lnTo>
                  <a:lnTo>
                    <a:pt x="69900" y="82435"/>
                  </a:lnTo>
                  <a:lnTo>
                    <a:pt x="82473" y="75958"/>
                  </a:lnTo>
                  <a:lnTo>
                    <a:pt x="101523" y="6983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23593" y="4721351"/>
              <a:ext cx="9632824" cy="205731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453769" y="6197815"/>
              <a:ext cx="298450" cy="101600"/>
            </a:xfrm>
            <a:custGeom>
              <a:avLst/>
              <a:gdLst/>
              <a:ahLst/>
              <a:cxnLst/>
              <a:rect l="l" t="t" r="r" b="b"/>
              <a:pathLst>
                <a:path w="298450" h="101600">
                  <a:moveTo>
                    <a:pt x="57150" y="12598"/>
                  </a:moveTo>
                  <a:lnTo>
                    <a:pt x="50672" y="12598"/>
                  </a:lnTo>
                  <a:lnTo>
                    <a:pt x="44577" y="12598"/>
                  </a:lnTo>
                  <a:lnTo>
                    <a:pt x="38100" y="12598"/>
                  </a:lnTo>
                  <a:lnTo>
                    <a:pt x="32003" y="12598"/>
                  </a:lnTo>
                  <a:lnTo>
                    <a:pt x="19050" y="18719"/>
                  </a:lnTo>
                  <a:lnTo>
                    <a:pt x="12953" y="25196"/>
                  </a:lnTo>
                  <a:lnTo>
                    <a:pt x="6477" y="25196"/>
                  </a:lnTo>
                  <a:lnTo>
                    <a:pt x="6477" y="31686"/>
                  </a:lnTo>
                  <a:lnTo>
                    <a:pt x="0" y="31686"/>
                  </a:lnTo>
                  <a:lnTo>
                    <a:pt x="6477" y="31686"/>
                  </a:lnTo>
                  <a:lnTo>
                    <a:pt x="12953" y="37807"/>
                  </a:lnTo>
                  <a:lnTo>
                    <a:pt x="12953" y="44284"/>
                  </a:lnTo>
                  <a:lnTo>
                    <a:pt x="12953" y="50761"/>
                  </a:lnTo>
                  <a:lnTo>
                    <a:pt x="12953" y="56883"/>
                  </a:lnTo>
                  <a:lnTo>
                    <a:pt x="12953" y="63360"/>
                  </a:lnTo>
                  <a:lnTo>
                    <a:pt x="6477" y="69837"/>
                  </a:lnTo>
                  <a:lnTo>
                    <a:pt x="6477" y="75958"/>
                  </a:lnTo>
                  <a:lnTo>
                    <a:pt x="6477" y="82435"/>
                  </a:lnTo>
                  <a:lnTo>
                    <a:pt x="6477" y="88925"/>
                  </a:lnTo>
                  <a:lnTo>
                    <a:pt x="12953" y="95046"/>
                  </a:lnTo>
                  <a:lnTo>
                    <a:pt x="57150" y="95046"/>
                  </a:lnTo>
                  <a:lnTo>
                    <a:pt x="57150" y="101523"/>
                  </a:lnTo>
                </a:path>
                <a:path w="298450" h="101600">
                  <a:moveTo>
                    <a:pt x="32003" y="50761"/>
                  </a:moveTo>
                  <a:lnTo>
                    <a:pt x="32003" y="56883"/>
                  </a:lnTo>
                  <a:lnTo>
                    <a:pt x="38100" y="56883"/>
                  </a:lnTo>
                  <a:lnTo>
                    <a:pt x="38100" y="63360"/>
                  </a:lnTo>
                  <a:lnTo>
                    <a:pt x="44577" y="63360"/>
                  </a:lnTo>
                  <a:lnTo>
                    <a:pt x="50672" y="63360"/>
                  </a:lnTo>
                  <a:lnTo>
                    <a:pt x="57150" y="63360"/>
                  </a:lnTo>
                  <a:lnTo>
                    <a:pt x="63627" y="63360"/>
                  </a:lnTo>
                </a:path>
                <a:path w="298450" h="101600">
                  <a:moveTo>
                    <a:pt x="146050" y="44284"/>
                  </a:moveTo>
                  <a:lnTo>
                    <a:pt x="139572" y="44284"/>
                  </a:lnTo>
                  <a:lnTo>
                    <a:pt x="146050" y="37807"/>
                  </a:lnTo>
                  <a:lnTo>
                    <a:pt x="158750" y="37807"/>
                  </a:lnTo>
                  <a:lnTo>
                    <a:pt x="165227" y="37807"/>
                  </a:lnTo>
                  <a:lnTo>
                    <a:pt x="171703" y="37807"/>
                  </a:lnTo>
                  <a:lnTo>
                    <a:pt x="184276" y="31686"/>
                  </a:lnTo>
                  <a:lnTo>
                    <a:pt x="190373" y="31686"/>
                  </a:lnTo>
                  <a:lnTo>
                    <a:pt x="203326" y="31686"/>
                  </a:lnTo>
                  <a:lnTo>
                    <a:pt x="209423" y="31686"/>
                  </a:lnTo>
                  <a:lnTo>
                    <a:pt x="222376" y="31686"/>
                  </a:lnTo>
                  <a:lnTo>
                    <a:pt x="228600" y="31686"/>
                  </a:lnTo>
                  <a:lnTo>
                    <a:pt x="228600" y="37807"/>
                  </a:lnTo>
                </a:path>
                <a:path w="298450" h="101600">
                  <a:moveTo>
                    <a:pt x="190373" y="0"/>
                  </a:moveTo>
                  <a:lnTo>
                    <a:pt x="196850" y="0"/>
                  </a:lnTo>
                  <a:lnTo>
                    <a:pt x="203326" y="0"/>
                  </a:lnTo>
                  <a:lnTo>
                    <a:pt x="209423" y="0"/>
                  </a:lnTo>
                  <a:lnTo>
                    <a:pt x="222376" y="6121"/>
                  </a:lnTo>
                  <a:lnTo>
                    <a:pt x="235076" y="6121"/>
                  </a:lnTo>
                  <a:lnTo>
                    <a:pt x="247650" y="6121"/>
                  </a:lnTo>
                  <a:lnTo>
                    <a:pt x="260604" y="12598"/>
                  </a:lnTo>
                  <a:lnTo>
                    <a:pt x="273176" y="18719"/>
                  </a:lnTo>
                  <a:lnTo>
                    <a:pt x="279273" y="25196"/>
                  </a:lnTo>
                  <a:lnTo>
                    <a:pt x="285750" y="25196"/>
                  </a:lnTo>
                  <a:lnTo>
                    <a:pt x="292226" y="31686"/>
                  </a:lnTo>
                  <a:lnTo>
                    <a:pt x="292226" y="37807"/>
                  </a:lnTo>
                  <a:lnTo>
                    <a:pt x="298450" y="44284"/>
                  </a:lnTo>
                  <a:lnTo>
                    <a:pt x="298450" y="50761"/>
                  </a:lnTo>
                  <a:lnTo>
                    <a:pt x="292226" y="50761"/>
                  </a:lnTo>
                  <a:lnTo>
                    <a:pt x="285750" y="56883"/>
                  </a:lnTo>
                  <a:lnTo>
                    <a:pt x="279273" y="56883"/>
                  </a:lnTo>
                  <a:lnTo>
                    <a:pt x="273176" y="56883"/>
                  </a:lnTo>
                  <a:lnTo>
                    <a:pt x="266700" y="56883"/>
                  </a:lnTo>
                  <a:lnTo>
                    <a:pt x="260604" y="63360"/>
                  </a:lnTo>
                  <a:lnTo>
                    <a:pt x="254126" y="63360"/>
                  </a:lnTo>
                  <a:lnTo>
                    <a:pt x="247650" y="69837"/>
                  </a:lnTo>
                  <a:lnTo>
                    <a:pt x="254126" y="6983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93366" y="6194411"/>
              <a:ext cx="146178" cy="13965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41069" y="6203937"/>
              <a:ext cx="4820285" cy="616585"/>
            </a:xfrm>
            <a:custGeom>
              <a:avLst/>
              <a:gdLst/>
              <a:ahLst/>
              <a:cxnLst/>
              <a:rect l="l" t="t" r="r" b="b"/>
              <a:pathLst>
                <a:path w="4820285" h="616584">
                  <a:moveTo>
                    <a:pt x="63372" y="6476"/>
                  </a:moveTo>
                  <a:lnTo>
                    <a:pt x="69850" y="6476"/>
                  </a:lnTo>
                  <a:lnTo>
                    <a:pt x="76327" y="0"/>
                  </a:lnTo>
                  <a:lnTo>
                    <a:pt x="69850" y="0"/>
                  </a:lnTo>
                  <a:lnTo>
                    <a:pt x="63372" y="0"/>
                  </a:lnTo>
                  <a:lnTo>
                    <a:pt x="31750" y="0"/>
                  </a:lnTo>
                  <a:lnTo>
                    <a:pt x="25653" y="6476"/>
                  </a:lnTo>
                  <a:lnTo>
                    <a:pt x="19177" y="6476"/>
                  </a:lnTo>
                  <a:lnTo>
                    <a:pt x="12700" y="6476"/>
                  </a:lnTo>
                  <a:lnTo>
                    <a:pt x="12700" y="12598"/>
                  </a:lnTo>
                  <a:lnTo>
                    <a:pt x="6477" y="12598"/>
                  </a:lnTo>
                  <a:lnTo>
                    <a:pt x="6477" y="19075"/>
                  </a:lnTo>
                  <a:lnTo>
                    <a:pt x="0" y="19075"/>
                  </a:lnTo>
                  <a:lnTo>
                    <a:pt x="6477" y="25565"/>
                  </a:lnTo>
                  <a:lnTo>
                    <a:pt x="12700" y="31686"/>
                  </a:lnTo>
                  <a:lnTo>
                    <a:pt x="19177" y="31686"/>
                  </a:lnTo>
                  <a:lnTo>
                    <a:pt x="25653" y="38163"/>
                  </a:lnTo>
                  <a:lnTo>
                    <a:pt x="38227" y="44640"/>
                  </a:lnTo>
                  <a:lnTo>
                    <a:pt x="44703" y="44640"/>
                  </a:lnTo>
                  <a:lnTo>
                    <a:pt x="50800" y="44640"/>
                  </a:lnTo>
                  <a:lnTo>
                    <a:pt x="57277" y="50761"/>
                  </a:lnTo>
                  <a:lnTo>
                    <a:pt x="63372" y="50761"/>
                  </a:lnTo>
                  <a:lnTo>
                    <a:pt x="76327" y="57238"/>
                  </a:lnTo>
                  <a:lnTo>
                    <a:pt x="82550" y="57238"/>
                  </a:lnTo>
                  <a:lnTo>
                    <a:pt x="89027" y="57238"/>
                  </a:lnTo>
                  <a:lnTo>
                    <a:pt x="82550" y="57238"/>
                  </a:lnTo>
                  <a:lnTo>
                    <a:pt x="50800" y="57238"/>
                  </a:lnTo>
                  <a:lnTo>
                    <a:pt x="50800" y="50761"/>
                  </a:lnTo>
                  <a:lnTo>
                    <a:pt x="44703" y="50761"/>
                  </a:lnTo>
                  <a:lnTo>
                    <a:pt x="38227" y="57238"/>
                  </a:lnTo>
                  <a:lnTo>
                    <a:pt x="31750" y="57238"/>
                  </a:lnTo>
                  <a:lnTo>
                    <a:pt x="25653" y="63715"/>
                  </a:lnTo>
                  <a:lnTo>
                    <a:pt x="19177" y="69837"/>
                  </a:lnTo>
                  <a:lnTo>
                    <a:pt x="19177" y="76314"/>
                  </a:lnTo>
                  <a:lnTo>
                    <a:pt x="19177" y="82803"/>
                  </a:lnTo>
                  <a:lnTo>
                    <a:pt x="19177" y="88925"/>
                  </a:lnTo>
                  <a:lnTo>
                    <a:pt x="25653" y="88925"/>
                  </a:lnTo>
                  <a:lnTo>
                    <a:pt x="31750" y="95402"/>
                  </a:lnTo>
                  <a:lnTo>
                    <a:pt x="44703" y="95402"/>
                  </a:lnTo>
                  <a:lnTo>
                    <a:pt x="50800" y="95402"/>
                  </a:lnTo>
                  <a:lnTo>
                    <a:pt x="57277" y="95402"/>
                  </a:lnTo>
                  <a:lnTo>
                    <a:pt x="76327" y="95402"/>
                  </a:lnTo>
                  <a:lnTo>
                    <a:pt x="89027" y="95402"/>
                  </a:lnTo>
                  <a:lnTo>
                    <a:pt x="101600" y="88925"/>
                  </a:lnTo>
                  <a:lnTo>
                    <a:pt x="108077" y="88925"/>
                  </a:lnTo>
                  <a:lnTo>
                    <a:pt x="114553" y="88925"/>
                  </a:lnTo>
                  <a:lnTo>
                    <a:pt x="114553" y="95402"/>
                  </a:lnTo>
                  <a:lnTo>
                    <a:pt x="108077" y="95402"/>
                  </a:lnTo>
                </a:path>
                <a:path w="4820285" h="616584">
                  <a:moveTo>
                    <a:pt x="3790823" y="609840"/>
                  </a:moveTo>
                  <a:lnTo>
                    <a:pt x="3790823" y="615960"/>
                  </a:lnTo>
                  <a:lnTo>
                    <a:pt x="3797300" y="615960"/>
                  </a:lnTo>
                  <a:lnTo>
                    <a:pt x="3803777" y="609840"/>
                  </a:lnTo>
                  <a:lnTo>
                    <a:pt x="3816350" y="609840"/>
                  </a:lnTo>
                  <a:lnTo>
                    <a:pt x="3822827" y="603360"/>
                  </a:lnTo>
                  <a:lnTo>
                    <a:pt x="3829050" y="603360"/>
                  </a:lnTo>
                  <a:lnTo>
                    <a:pt x="3835527" y="603360"/>
                  </a:lnTo>
                  <a:lnTo>
                    <a:pt x="3873627" y="603360"/>
                  </a:lnTo>
                  <a:lnTo>
                    <a:pt x="3879723" y="596879"/>
                  </a:lnTo>
                  <a:lnTo>
                    <a:pt x="3898900" y="590760"/>
                  </a:lnTo>
                  <a:lnTo>
                    <a:pt x="3911854" y="590760"/>
                  </a:lnTo>
                  <a:lnTo>
                    <a:pt x="3937000" y="577800"/>
                  </a:lnTo>
                  <a:lnTo>
                    <a:pt x="3949573" y="577800"/>
                  </a:lnTo>
                  <a:lnTo>
                    <a:pt x="3968750" y="571680"/>
                  </a:lnTo>
                  <a:lnTo>
                    <a:pt x="3981704" y="571680"/>
                  </a:lnTo>
                  <a:lnTo>
                    <a:pt x="3994277" y="571680"/>
                  </a:lnTo>
                  <a:lnTo>
                    <a:pt x="4006850" y="565199"/>
                  </a:lnTo>
                  <a:lnTo>
                    <a:pt x="4019423" y="565199"/>
                  </a:lnTo>
                  <a:lnTo>
                    <a:pt x="4044950" y="565199"/>
                  </a:lnTo>
                  <a:lnTo>
                    <a:pt x="4057650" y="565199"/>
                  </a:lnTo>
                  <a:lnTo>
                    <a:pt x="4083177" y="565199"/>
                  </a:lnTo>
                  <a:lnTo>
                    <a:pt x="4095750" y="558719"/>
                  </a:lnTo>
                  <a:lnTo>
                    <a:pt x="4381627" y="558719"/>
                  </a:lnTo>
                  <a:lnTo>
                    <a:pt x="4413250" y="552599"/>
                  </a:lnTo>
                  <a:lnTo>
                    <a:pt x="4438904" y="552599"/>
                  </a:lnTo>
                  <a:lnTo>
                    <a:pt x="4476623" y="552599"/>
                  </a:lnTo>
                  <a:lnTo>
                    <a:pt x="4495673" y="552599"/>
                  </a:lnTo>
                  <a:lnTo>
                    <a:pt x="4533900" y="558719"/>
                  </a:lnTo>
                  <a:lnTo>
                    <a:pt x="4552950" y="558719"/>
                  </a:lnTo>
                  <a:lnTo>
                    <a:pt x="4565523" y="565199"/>
                  </a:lnTo>
                  <a:lnTo>
                    <a:pt x="4584700" y="565199"/>
                  </a:lnTo>
                  <a:lnTo>
                    <a:pt x="4603750" y="565199"/>
                  </a:lnTo>
                  <a:lnTo>
                    <a:pt x="4622800" y="571680"/>
                  </a:lnTo>
                  <a:lnTo>
                    <a:pt x="4641850" y="571680"/>
                  </a:lnTo>
                  <a:lnTo>
                    <a:pt x="4800600" y="571680"/>
                  </a:lnTo>
                  <a:lnTo>
                    <a:pt x="4813300" y="577800"/>
                  </a:lnTo>
                  <a:lnTo>
                    <a:pt x="4819777" y="577800"/>
                  </a:lnTo>
                  <a:lnTo>
                    <a:pt x="4813300" y="5778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2615564" y="4528311"/>
            <a:ext cx="19050" cy="133350"/>
          </a:xfrm>
          <a:custGeom>
            <a:avLst/>
            <a:gdLst/>
            <a:ahLst/>
            <a:cxnLst/>
            <a:rect l="l" t="t" r="r" b="b"/>
            <a:pathLst>
              <a:path w="19050" h="133350">
                <a:moveTo>
                  <a:pt x="0" y="0"/>
                </a:moveTo>
                <a:lnTo>
                  <a:pt x="0" y="6095"/>
                </a:lnTo>
                <a:lnTo>
                  <a:pt x="0" y="12573"/>
                </a:lnTo>
                <a:lnTo>
                  <a:pt x="0" y="25145"/>
                </a:lnTo>
                <a:lnTo>
                  <a:pt x="0" y="31623"/>
                </a:lnTo>
                <a:lnTo>
                  <a:pt x="6477" y="56895"/>
                </a:lnTo>
                <a:lnTo>
                  <a:pt x="6477" y="69850"/>
                </a:lnTo>
                <a:lnTo>
                  <a:pt x="12954" y="88518"/>
                </a:lnTo>
                <a:lnTo>
                  <a:pt x="12954" y="94995"/>
                </a:lnTo>
                <a:lnTo>
                  <a:pt x="19050" y="107695"/>
                </a:lnTo>
                <a:lnTo>
                  <a:pt x="19050" y="120650"/>
                </a:lnTo>
                <a:lnTo>
                  <a:pt x="19050" y="126745"/>
                </a:lnTo>
                <a:lnTo>
                  <a:pt x="19050" y="1332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98369" y="4623308"/>
            <a:ext cx="6350" cy="6985"/>
          </a:xfrm>
          <a:custGeom>
            <a:avLst/>
            <a:gdLst/>
            <a:ahLst/>
            <a:cxnLst/>
            <a:rect l="l" t="t" r="r" b="b"/>
            <a:pathLst>
              <a:path w="6350" h="6985">
                <a:moveTo>
                  <a:pt x="0" y="0"/>
                </a:moveTo>
                <a:lnTo>
                  <a:pt x="6095" y="0"/>
                </a:lnTo>
                <a:lnTo>
                  <a:pt x="6095" y="64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758693" y="4563109"/>
            <a:ext cx="107951" cy="101474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1431289" y="4518786"/>
            <a:ext cx="438150" cy="152400"/>
            <a:chOff x="1431289" y="4518786"/>
            <a:chExt cx="438150" cy="152400"/>
          </a:xfrm>
        </p:grpSpPr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31289" y="4531359"/>
              <a:ext cx="317501" cy="13970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87016" y="4518786"/>
              <a:ext cx="82424" cy="145797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3818889" y="2651759"/>
            <a:ext cx="680085" cy="286385"/>
            <a:chOff x="3818889" y="2651759"/>
            <a:chExt cx="680085" cy="286385"/>
          </a:xfrm>
        </p:grpSpPr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18889" y="2670936"/>
              <a:ext cx="374651" cy="2284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19193" y="2746882"/>
              <a:ext cx="171324" cy="12700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406138" y="2661285"/>
              <a:ext cx="83185" cy="267335"/>
            </a:xfrm>
            <a:custGeom>
              <a:avLst/>
              <a:gdLst/>
              <a:ahLst/>
              <a:cxnLst/>
              <a:rect l="l" t="t" r="r" b="b"/>
              <a:pathLst>
                <a:path w="83185" h="267335">
                  <a:moveTo>
                    <a:pt x="0" y="6223"/>
                  </a:moveTo>
                  <a:lnTo>
                    <a:pt x="0" y="0"/>
                  </a:lnTo>
                  <a:lnTo>
                    <a:pt x="6476" y="0"/>
                  </a:lnTo>
                  <a:lnTo>
                    <a:pt x="12953" y="6223"/>
                  </a:lnTo>
                  <a:lnTo>
                    <a:pt x="25653" y="25273"/>
                  </a:lnTo>
                  <a:lnTo>
                    <a:pt x="32131" y="38226"/>
                  </a:lnTo>
                  <a:lnTo>
                    <a:pt x="44703" y="50800"/>
                  </a:lnTo>
                  <a:lnTo>
                    <a:pt x="51181" y="63373"/>
                  </a:lnTo>
                  <a:lnTo>
                    <a:pt x="69850" y="89026"/>
                  </a:lnTo>
                  <a:lnTo>
                    <a:pt x="69850" y="101600"/>
                  </a:lnTo>
                  <a:lnTo>
                    <a:pt x="76326" y="114173"/>
                  </a:lnTo>
                  <a:lnTo>
                    <a:pt x="82803" y="139700"/>
                  </a:lnTo>
                  <a:lnTo>
                    <a:pt x="82803" y="152400"/>
                  </a:lnTo>
                  <a:lnTo>
                    <a:pt x="76326" y="177926"/>
                  </a:lnTo>
                  <a:lnTo>
                    <a:pt x="69850" y="190500"/>
                  </a:lnTo>
                  <a:lnTo>
                    <a:pt x="69850" y="203073"/>
                  </a:lnTo>
                  <a:lnTo>
                    <a:pt x="57276" y="222123"/>
                  </a:lnTo>
                  <a:lnTo>
                    <a:pt x="51181" y="234823"/>
                  </a:lnTo>
                  <a:lnTo>
                    <a:pt x="38226" y="247776"/>
                  </a:lnTo>
                  <a:lnTo>
                    <a:pt x="38226" y="253873"/>
                  </a:lnTo>
                  <a:lnTo>
                    <a:pt x="32131" y="2668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/>
          <p:nvPr/>
        </p:nvSpPr>
        <p:spPr>
          <a:xfrm>
            <a:off x="5359019" y="1339977"/>
            <a:ext cx="2692400" cy="1168400"/>
          </a:xfrm>
          <a:custGeom>
            <a:avLst/>
            <a:gdLst/>
            <a:ahLst/>
            <a:cxnLst/>
            <a:rect l="l" t="t" r="r" b="b"/>
            <a:pathLst>
              <a:path w="2692400" h="1168400">
                <a:moveTo>
                  <a:pt x="571372" y="165353"/>
                </a:moveTo>
                <a:lnTo>
                  <a:pt x="571372" y="140208"/>
                </a:lnTo>
                <a:lnTo>
                  <a:pt x="571372" y="165353"/>
                </a:lnTo>
                <a:lnTo>
                  <a:pt x="564895" y="127635"/>
                </a:lnTo>
                <a:lnTo>
                  <a:pt x="558418" y="102108"/>
                </a:lnTo>
                <a:lnTo>
                  <a:pt x="552322" y="89408"/>
                </a:lnTo>
                <a:lnTo>
                  <a:pt x="533272" y="76453"/>
                </a:lnTo>
                <a:lnTo>
                  <a:pt x="520700" y="76453"/>
                </a:lnTo>
                <a:lnTo>
                  <a:pt x="482472" y="108585"/>
                </a:lnTo>
                <a:lnTo>
                  <a:pt x="469900" y="152781"/>
                </a:lnTo>
                <a:lnTo>
                  <a:pt x="456945" y="248158"/>
                </a:lnTo>
                <a:lnTo>
                  <a:pt x="456945" y="279908"/>
                </a:lnTo>
                <a:lnTo>
                  <a:pt x="463422" y="337185"/>
                </a:lnTo>
                <a:lnTo>
                  <a:pt x="469900" y="356235"/>
                </a:lnTo>
                <a:lnTo>
                  <a:pt x="475995" y="375285"/>
                </a:lnTo>
                <a:lnTo>
                  <a:pt x="482472" y="393953"/>
                </a:lnTo>
                <a:lnTo>
                  <a:pt x="488568" y="406908"/>
                </a:lnTo>
                <a:lnTo>
                  <a:pt x="501522" y="426085"/>
                </a:lnTo>
                <a:lnTo>
                  <a:pt x="501522" y="432181"/>
                </a:lnTo>
                <a:lnTo>
                  <a:pt x="501522" y="438658"/>
                </a:lnTo>
                <a:lnTo>
                  <a:pt x="501522" y="432181"/>
                </a:lnTo>
              </a:path>
              <a:path w="2692400" h="1168400">
                <a:moveTo>
                  <a:pt x="431672" y="349758"/>
                </a:moveTo>
                <a:lnTo>
                  <a:pt x="437895" y="343281"/>
                </a:lnTo>
                <a:lnTo>
                  <a:pt x="444372" y="337185"/>
                </a:lnTo>
                <a:lnTo>
                  <a:pt x="463422" y="337185"/>
                </a:lnTo>
                <a:lnTo>
                  <a:pt x="475995" y="337185"/>
                </a:lnTo>
                <a:lnTo>
                  <a:pt x="507618" y="343281"/>
                </a:lnTo>
                <a:lnTo>
                  <a:pt x="520700" y="343281"/>
                </a:lnTo>
                <a:lnTo>
                  <a:pt x="539750" y="343281"/>
                </a:lnTo>
                <a:lnTo>
                  <a:pt x="552322" y="343281"/>
                </a:lnTo>
              </a:path>
              <a:path w="2692400" h="1168400">
                <a:moveTo>
                  <a:pt x="2692146" y="552831"/>
                </a:moveTo>
                <a:lnTo>
                  <a:pt x="2692146" y="552831"/>
                </a:lnTo>
                <a:lnTo>
                  <a:pt x="2615819" y="552831"/>
                </a:lnTo>
                <a:lnTo>
                  <a:pt x="2571496" y="559308"/>
                </a:lnTo>
                <a:lnTo>
                  <a:pt x="2552446" y="559308"/>
                </a:lnTo>
                <a:lnTo>
                  <a:pt x="2495296" y="565785"/>
                </a:lnTo>
                <a:lnTo>
                  <a:pt x="2470023" y="565785"/>
                </a:lnTo>
                <a:lnTo>
                  <a:pt x="2400173" y="565785"/>
                </a:lnTo>
                <a:lnTo>
                  <a:pt x="2362073" y="565785"/>
                </a:lnTo>
                <a:lnTo>
                  <a:pt x="2273173" y="559308"/>
                </a:lnTo>
                <a:lnTo>
                  <a:pt x="1904873" y="559308"/>
                </a:lnTo>
                <a:lnTo>
                  <a:pt x="1847596" y="565785"/>
                </a:lnTo>
                <a:lnTo>
                  <a:pt x="1726946" y="571881"/>
                </a:lnTo>
                <a:lnTo>
                  <a:pt x="1663700" y="578358"/>
                </a:lnTo>
                <a:lnTo>
                  <a:pt x="1593850" y="584835"/>
                </a:lnTo>
                <a:lnTo>
                  <a:pt x="1530096" y="590931"/>
                </a:lnTo>
                <a:lnTo>
                  <a:pt x="1460246" y="597408"/>
                </a:lnTo>
                <a:lnTo>
                  <a:pt x="1327023" y="603885"/>
                </a:lnTo>
                <a:lnTo>
                  <a:pt x="1257173" y="609981"/>
                </a:lnTo>
                <a:lnTo>
                  <a:pt x="1117472" y="616458"/>
                </a:lnTo>
                <a:lnTo>
                  <a:pt x="1053845" y="616458"/>
                </a:lnTo>
                <a:lnTo>
                  <a:pt x="933195" y="622553"/>
                </a:lnTo>
                <a:lnTo>
                  <a:pt x="558418" y="622553"/>
                </a:lnTo>
                <a:lnTo>
                  <a:pt x="475995" y="629031"/>
                </a:lnTo>
                <a:lnTo>
                  <a:pt x="437895" y="629031"/>
                </a:lnTo>
                <a:lnTo>
                  <a:pt x="374522" y="635508"/>
                </a:lnTo>
                <a:lnTo>
                  <a:pt x="342772" y="641731"/>
                </a:lnTo>
                <a:lnTo>
                  <a:pt x="298195" y="641731"/>
                </a:lnTo>
                <a:lnTo>
                  <a:pt x="279018" y="641731"/>
                </a:lnTo>
                <a:lnTo>
                  <a:pt x="259968" y="641731"/>
                </a:lnTo>
                <a:lnTo>
                  <a:pt x="253872" y="635508"/>
                </a:lnTo>
                <a:lnTo>
                  <a:pt x="259968" y="635508"/>
                </a:lnTo>
              </a:path>
              <a:path w="2692400" h="1168400">
                <a:moveTo>
                  <a:pt x="451103" y="0"/>
                </a:moveTo>
                <a:lnTo>
                  <a:pt x="451103" y="0"/>
                </a:lnTo>
                <a:lnTo>
                  <a:pt x="393826" y="0"/>
                </a:lnTo>
                <a:lnTo>
                  <a:pt x="355600" y="6096"/>
                </a:lnTo>
                <a:lnTo>
                  <a:pt x="317500" y="12573"/>
                </a:lnTo>
                <a:lnTo>
                  <a:pt x="298450" y="12573"/>
                </a:lnTo>
                <a:lnTo>
                  <a:pt x="247650" y="12573"/>
                </a:lnTo>
                <a:lnTo>
                  <a:pt x="82803" y="12573"/>
                </a:lnTo>
                <a:lnTo>
                  <a:pt x="69850" y="19050"/>
                </a:lnTo>
                <a:lnTo>
                  <a:pt x="25526" y="63373"/>
                </a:lnTo>
                <a:lnTo>
                  <a:pt x="12953" y="82423"/>
                </a:lnTo>
                <a:lnTo>
                  <a:pt x="6476" y="94996"/>
                </a:lnTo>
                <a:lnTo>
                  <a:pt x="0" y="107950"/>
                </a:lnTo>
                <a:lnTo>
                  <a:pt x="0" y="114173"/>
                </a:lnTo>
                <a:lnTo>
                  <a:pt x="0" y="120650"/>
                </a:lnTo>
                <a:lnTo>
                  <a:pt x="0" y="133223"/>
                </a:lnTo>
                <a:lnTo>
                  <a:pt x="0" y="139700"/>
                </a:lnTo>
                <a:lnTo>
                  <a:pt x="0" y="164846"/>
                </a:lnTo>
                <a:lnTo>
                  <a:pt x="0" y="184023"/>
                </a:lnTo>
                <a:lnTo>
                  <a:pt x="6476" y="234696"/>
                </a:lnTo>
                <a:lnTo>
                  <a:pt x="6476" y="260223"/>
                </a:lnTo>
                <a:lnTo>
                  <a:pt x="6476" y="336550"/>
                </a:lnTo>
                <a:lnTo>
                  <a:pt x="6476" y="380873"/>
                </a:lnTo>
                <a:lnTo>
                  <a:pt x="6476" y="425576"/>
                </a:lnTo>
                <a:lnTo>
                  <a:pt x="0" y="469773"/>
                </a:lnTo>
                <a:lnTo>
                  <a:pt x="0" y="508000"/>
                </a:lnTo>
                <a:lnTo>
                  <a:pt x="0" y="590423"/>
                </a:lnTo>
                <a:lnTo>
                  <a:pt x="0" y="628523"/>
                </a:lnTo>
                <a:lnTo>
                  <a:pt x="0" y="673226"/>
                </a:lnTo>
                <a:lnTo>
                  <a:pt x="6476" y="717423"/>
                </a:lnTo>
                <a:lnTo>
                  <a:pt x="19050" y="799973"/>
                </a:lnTo>
                <a:lnTo>
                  <a:pt x="25526" y="838073"/>
                </a:lnTo>
                <a:lnTo>
                  <a:pt x="38100" y="920496"/>
                </a:lnTo>
                <a:lnTo>
                  <a:pt x="50800" y="958723"/>
                </a:lnTo>
                <a:lnTo>
                  <a:pt x="63753" y="1022350"/>
                </a:lnTo>
                <a:lnTo>
                  <a:pt x="76326" y="1098423"/>
                </a:lnTo>
                <a:lnTo>
                  <a:pt x="95376" y="1143000"/>
                </a:lnTo>
                <a:lnTo>
                  <a:pt x="101472" y="1155573"/>
                </a:lnTo>
                <a:lnTo>
                  <a:pt x="114426" y="1162050"/>
                </a:lnTo>
                <a:lnTo>
                  <a:pt x="120522" y="1168146"/>
                </a:lnTo>
                <a:lnTo>
                  <a:pt x="152653" y="1168146"/>
                </a:lnTo>
                <a:lnTo>
                  <a:pt x="171322" y="1168146"/>
                </a:lnTo>
                <a:lnTo>
                  <a:pt x="209550" y="11490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5990716" y="1502282"/>
            <a:ext cx="431800" cy="279400"/>
            <a:chOff x="5990716" y="1502282"/>
            <a:chExt cx="431800" cy="279400"/>
          </a:xfrm>
        </p:grpSpPr>
        <p:sp>
          <p:nvSpPr>
            <p:cNvPr id="74" name="object 74"/>
            <p:cNvSpPr/>
            <p:nvPr/>
          </p:nvSpPr>
          <p:spPr>
            <a:xfrm>
              <a:off x="6000242" y="1511807"/>
              <a:ext cx="69850" cy="260350"/>
            </a:xfrm>
            <a:custGeom>
              <a:avLst/>
              <a:gdLst/>
              <a:ahLst/>
              <a:cxnLst/>
              <a:rect l="l" t="t" r="r" b="b"/>
              <a:pathLst>
                <a:path w="69850" h="260350">
                  <a:moveTo>
                    <a:pt x="25273" y="0"/>
                  </a:moveTo>
                  <a:lnTo>
                    <a:pt x="19050" y="0"/>
                  </a:lnTo>
                  <a:lnTo>
                    <a:pt x="12573" y="6476"/>
                  </a:lnTo>
                  <a:lnTo>
                    <a:pt x="6096" y="31750"/>
                  </a:lnTo>
                  <a:lnTo>
                    <a:pt x="0" y="57276"/>
                  </a:lnTo>
                  <a:lnTo>
                    <a:pt x="0" y="76326"/>
                  </a:lnTo>
                  <a:lnTo>
                    <a:pt x="0" y="101600"/>
                  </a:lnTo>
                  <a:lnTo>
                    <a:pt x="0" y="146176"/>
                  </a:lnTo>
                  <a:lnTo>
                    <a:pt x="0" y="171450"/>
                  </a:lnTo>
                  <a:lnTo>
                    <a:pt x="12573" y="209550"/>
                  </a:lnTo>
                  <a:lnTo>
                    <a:pt x="19050" y="222122"/>
                  </a:lnTo>
                  <a:lnTo>
                    <a:pt x="38227" y="247776"/>
                  </a:lnTo>
                  <a:lnTo>
                    <a:pt x="63373" y="260350"/>
                  </a:lnTo>
                  <a:lnTo>
                    <a:pt x="69850" y="2603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11366" y="1565655"/>
              <a:ext cx="177801" cy="20345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27393" y="1591309"/>
              <a:ext cx="94997" cy="139574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6479666" y="1445132"/>
            <a:ext cx="190500" cy="336550"/>
            <a:chOff x="6479666" y="1445132"/>
            <a:chExt cx="190500" cy="336550"/>
          </a:xfrm>
        </p:grpSpPr>
        <p:pic>
          <p:nvPicPr>
            <p:cNvPr id="78" name="object 7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79666" y="1597786"/>
              <a:ext cx="120524" cy="12052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571615" y="1454657"/>
              <a:ext cx="88900" cy="317500"/>
            </a:xfrm>
            <a:custGeom>
              <a:avLst/>
              <a:gdLst/>
              <a:ahLst/>
              <a:cxnLst/>
              <a:rect l="l" t="t" r="r" b="b"/>
              <a:pathLst>
                <a:path w="88900" h="317500">
                  <a:moveTo>
                    <a:pt x="0" y="0"/>
                  </a:moveTo>
                  <a:lnTo>
                    <a:pt x="31623" y="44576"/>
                  </a:lnTo>
                  <a:lnTo>
                    <a:pt x="57150" y="88900"/>
                  </a:lnTo>
                  <a:lnTo>
                    <a:pt x="76326" y="139700"/>
                  </a:lnTo>
                  <a:lnTo>
                    <a:pt x="88900" y="209550"/>
                  </a:lnTo>
                  <a:lnTo>
                    <a:pt x="88900" y="228600"/>
                  </a:lnTo>
                  <a:lnTo>
                    <a:pt x="88900" y="247650"/>
                  </a:lnTo>
                  <a:lnTo>
                    <a:pt x="82803" y="266700"/>
                  </a:lnTo>
                  <a:lnTo>
                    <a:pt x="82803" y="279272"/>
                  </a:lnTo>
                  <a:lnTo>
                    <a:pt x="76326" y="292226"/>
                  </a:lnTo>
                  <a:lnTo>
                    <a:pt x="69850" y="298450"/>
                  </a:lnTo>
                  <a:lnTo>
                    <a:pt x="63626" y="311403"/>
                  </a:lnTo>
                  <a:lnTo>
                    <a:pt x="50673" y="311403"/>
                  </a:lnTo>
                  <a:lnTo>
                    <a:pt x="44576" y="317500"/>
                  </a:lnTo>
                  <a:lnTo>
                    <a:pt x="38100" y="3175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6749415" y="1657985"/>
            <a:ext cx="76835" cy="19685"/>
          </a:xfrm>
          <a:custGeom>
            <a:avLst/>
            <a:gdLst/>
            <a:ahLst/>
            <a:cxnLst/>
            <a:rect l="l" t="t" r="r" b="b"/>
            <a:pathLst>
              <a:path w="76834" h="19685">
                <a:moveTo>
                  <a:pt x="0" y="19176"/>
                </a:moveTo>
                <a:lnTo>
                  <a:pt x="6476" y="19176"/>
                </a:lnTo>
                <a:lnTo>
                  <a:pt x="12573" y="12700"/>
                </a:lnTo>
                <a:lnTo>
                  <a:pt x="31623" y="12700"/>
                </a:lnTo>
                <a:lnTo>
                  <a:pt x="44703" y="6223"/>
                </a:lnTo>
                <a:lnTo>
                  <a:pt x="57276" y="6223"/>
                </a:lnTo>
                <a:lnTo>
                  <a:pt x="69850" y="6223"/>
                </a:lnTo>
                <a:lnTo>
                  <a:pt x="7632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22718" y="1442085"/>
            <a:ext cx="120650" cy="304800"/>
          </a:xfrm>
          <a:custGeom>
            <a:avLst/>
            <a:gdLst/>
            <a:ahLst/>
            <a:cxnLst/>
            <a:rect l="l" t="t" r="r" b="b"/>
            <a:pathLst>
              <a:path w="120650" h="304800">
                <a:moveTo>
                  <a:pt x="107569" y="88900"/>
                </a:moveTo>
                <a:lnTo>
                  <a:pt x="114046" y="63245"/>
                </a:lnTo>
                <a:lnTo>
                  <a:pt x="107569" y="88900"/>
                </a:lnTo>
                <a:lnTo>
                  <a:pt x="114046" y="44576"/>
                </a:lnTo>
                <a:lnTo>
                  <a:pt x="101473" y="19050"/>
                </a:lnTo>
                <a:lnTo>
                  <a:pt x="94996" y="6476"/>
                </a:lnTo>
                <a:lnTo>
                  <a:pt x="75946" y="0"/>
                </a:lnTo>
                <a:lnTo>
                  <a:pt x="63246" y="0"/>
                </a:lnTo>
                <a:lnTo>
                  <a:pt x="37719" y="19050"/>
                </a:lnTo>
                <a:lnTo>
                  <a:pt x="25146" y="38100"/>
                </a:lnTo>
                <a:lnTo>
                  <a:pt x="12573" y="63245"/>
                </a:lnTo>
                <a:lnTo>
                  <a:pt x="6096" y="82423"/>
                </a:lnTo>
                <a:lnTo>
                  <a:pt x="6096" y="107950"/>
                </a:lnTo>
                <a:lnTo>
                  <a:pt x="0" y="133095"/>
                </a:lnTo>
                <a:lnTo>
                  <a:pt x="6096" y="184276"/>
                </a:lnTo>
                <a:lnTo>
                  <a:pt x="12573" y="202945"/>
                </a:lnTo>
                <a:lnTo>
                  <a:pt x="25146" y="247650"/>
                </a:lnTo>
                <a:lnTo>
                  <a:pt x="31623" y="260223"/>
                </a:lnTo>
                <a:lnTo>
                  <a:pt x="56769" y="285750"/>
                </a:lnTo>
                <a:lnTo>
                  <a:pt x="69723" y="298323"/>
                </a:lnTo>
                <a:lnTo>
                  <a:pt x="75946" y="304800"/>
                </a:lnTo>
                <a:lnTo>
                  <a:pt x="82423" y="304800"/>
                </a:lnTo>
                <a:lnTo>
                  <a:pt x="88900" y="304800"/>
                </a:lnTo>
                <a:lnTo>
                  <a:pt x="82423" y="298323"/>
                </a:lnTo>
              </a:path>
              <a:path w="120650" h="304800">
                <a:moveTo>
                  <a:pt x="6096" y="247650"/>
                </a:moveTo>
                <a:lnTo>
                  <a:pt x="12573" y="247650"/>
                </a:lnTo>
                <a:lnTo>
                  <a:pt x="31623" y="254126"/>
                </a:lnTo>
                <a:lnTo>
                  <a:pt x="44196" y="254126"/>
                </a:lnTo>
                <a:lnTo>
                  <a:pt x="82423" y="254126"/>
                </a:lnTo>
                <a:lnTo>
                  <a:pt x="101473" y="254126"/>
                </a:lnTo>
                <a:lnTo>
                  <a:pt x="120523" y="2541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82"/>
          <p:cNvGrpSpPr/>
          <p:nvPr/>
        </p:nvGrpSpPr>
        <p:grpSpPr>
          <a:xfrm>
            <a:off x="7222616" y="1445132"/>
            <a:ext cx="730250" cy="311785"/>
            <a:chOff x="7222616" y="1445132"/>
            <a:chExt cx="730250" cy="311785"/>
          </a:xfrm>
        </p:grpSpPr>
        <p:sp>
          <p:nvSpPr>
            <p:cNvPr id="83" name="object 83"/>
            <p:cNvSpPr/>
            <p:nvPr/>
          </p:nvSpPr>
          <p:spPr>
            <a:xfrm>
              <a:off x="7232142" y="1492757"/>
              <a:ext cx="63500" cy="254635"/>
            </a:xfrm>
            <a:custGeom>
              <a:avLst/>
              <a:gdLst/>
              <a:ahLst/>
              <a:cxnLst/>
              <a:rect l="l" t="t" r="r" b="b"/>
              <a:pathLst>
                <a:path w="63500" h="254635">
                  <a:moveTo>
                    <a:pt x="19176" y="0"/>
                  </a:moveTo>
                  <a:lnTo>
                    <a:pt x="12573" y="6476"/>
                  </a:lnTo>
                  <a:lnTo>
                    <a:pt x="12573" y="38226"/>
                  </a:lnTo>
                  <a:lnTo>
                    <a:pt x="6096" y="57276"/>
                  </a:lnTo>
                  <a:lnTo>
                    <a:pt x="0" y="95376"/>
                  </a:lnTo>
                  <a:lnTo>
                    <a:pt x="0" y="114553"/>
                  </a:lnTo>
                  <a:lnTo>
                    <a:pt x="0" y="133603"/>
                  </a:lnTo>
                  <a:lnTo>
                    <a:pt x="0" y="152272"/>
                  </a:lnTo>
                  <a:lnTo>
                    <a:pt x="6096" y="190500"/>
                  </a:lnTo>
                  <a:lnTo>
                    <a:pt x="12573" y="209550"/>
                  </a:lnTo>
                  <a:lnTo>
                    <a:pt x="31750" y="235076"/>
                  </a:lnTo>
                  <a:lnTo>
                    <a:pt x="44323" y="241172"/>
                  </a:lnTo>
                  <a:lnTo>
                    <a:pt x="50800" y="254126"/>
                  </a:lnTo>
                  <a:lnTo>
                    <a:pt x="63373" y="2541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324216" y="1553082"/>
              <a:ext cx="152147" cy="18427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7517638" y="1632457"/>
              <a:ext cx="102235" cy="6985"/>
            </a:xfrm>
            <a:custGeom>
              <a:avLst/>
              <a:gdLst/>
              <a:ahLst/>
              <a:cxnLst/>
              <a:rect l="l" t="t" r="r" b="b"/>
              <a:pathLst>
                <a:path w="102234" h="6985">
                  <a:moveTo>
                    <a:pt x="0" y="6476"/>
                  </a:moveTo>
                  <a:lnTo>
                    <a:pt x="0" y="6476"/>
                  </a:lnTo>
                  <a:lnTo>
                    <a:pt x="95376" y="6476"/>
                  </a:lnTo>
                  <a:lnTo>
                    <a:pt x="101853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66862" y="1546986"/>
              <a:ext cx="152655" cy="16484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790942" y="1454657"/>
              <a:ext cx="152400" cy="285750"/>
            </a:xfrm>
            <a:custGeom>
              <a:avLst/>
              <a:gdLst/>
              <a:ahLst/>
              <a:cxnLst/>
              <a:rect l="l" t="t" r="r" b="b"/>
              <a:pathLst>
                <a:path w="152400" h="285750">
                  <a:moveTo>
                    <a:pt x="0" y="0"/>
                  </a:moveTo>
                  <a:lnTo>
                    <a:pt x="6476" y="6476"/>
                  </a:lnTo>
                  <a:lnTo>
                    <a:pt x="19050" y="12953"/>
                  </a:lnTo>
                  <a:lnTo>
                    <a:pt x="31623" y="25526"/>
                  </a:lnTo>
                  <a:lnTo>
                    <a:pt x="44196" y="44576"/>
                  </a:lnTo>
                  <a:lnTo>
                    <a:pt x="69850" y="76326"/>
                  </a:lnTo>
                  <a:lnTo>
                    <a:pt x="88900" y="95376"/>
                  </a:lnTo>
                  <a:lnTo>
                    <a:pt x="101473" y="114426"/>
                  </a:lnTo>
                  <a:lnTo>
                    <a:pt x="120523" y="127000"/>
                  </a:lnTo>
                  <a:lnTo>
                    <a:pt x="133096" y="146176"/>
                  </a:lnTo>
                  <a:lnTo>
                    <a:pt x="146176" y="177800"/>
                  </a:lnTo>
                  <a:lnTo>
                    <a:pt x="152273" y="196850"/>
                  </a:lnTo>
                  <a:lnTo>
                    <a:pt x="152273" y="222503"/>
                  </a:lnTo>
                  <a:lnTo>
                    <a:pt x="146176" y="228600"/>
                  </a:lnTo>
                  <a:lnTo>
                    <a:pt x="127000" y="247650"/>
                  </a:lnTo>
                  <a:lnTo>
                    <a:pt x="114046" y="260603"/>
                  </a:lnTo>
                  <a:lnTo>
                    <a:pt x="101473" y="266700"/>
                  </a:lnTo>
                  <a:lnTo>
                    <a:pt x="82423" y="273176"/>
                  </a:lnTo>
                  <a:lnTo>
                    <a:pt x="63373" y="279272"/>
                  </a:lnTo>
                  <a:lnTo>
                    <a:pt x="38100" y="2857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8" name="object 8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701789" y="2054986"/>
            <a:ext cx="222378" cy="202947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057389" y="2086609"/>
            <a:ext cx="158751" cy="158751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594216" y="1775586"/>
            <a:ext cx="222124" cy="266320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9035415" y="1848485"/>
            <a:ext cx="222885" cy="317500"/>
          </a:xfrm>
          <a:custGeom>
            <a:avLst/>
            <a:gdLst/>
            <a:ahLst/>
            <a:cxnLst/>
            <a:rect l="l" t="t" r="r" b="b"/>
            <a:pathLst>
              <a:path w="222884" h="317500">
                <a:moveTo>
                  <a:pt x="177800" y="44323"/>
                </a:moveTo>
                <a:lnTo>
                  <a:pt x="171323" y="19050"/>
                </a:lnTo>
                <a:lnTo>
                  <a:pt x="165226" y="12573"/>
                </a:lnTo>
                <a:lnTo>
                  <a:pt x="146176" y="0"/>
                </a:lnTo>
                <a:lnTo>
                  <a:pt x="133603" y="0"/>
                </a:lnTo>
                <a:lnTo>
                  <a:pt x="101473" y="0"/>
                </a:lnTo>
                <a:lnTo>
                  <a:pt x="88900" y="0"/>
                </a:lnTo>
                <a:lnTo>
                  <a:pt x="76326" y="12573"/>
                </a:lnTo>
                <a:lnTo>
                  <a:pt x="69850" y="19050"/>
                </a:lnTo>
                <a:lnTo>
                  <a:pt x="57276" y="38100"/>
                </a:lnTo>
                <a:lnTo>
                  <a:pt x="57276" y="50800"/>
                </a:lnTo>
                <a:lnTo>
                  <a:pt x="69850" y="69850"/>
                </a:lnTo>
                <a:lnTo>
                  <a:pt x="82423" y="82423"/>
                </a:lnTo>
                <a:lnTo>
                  <a:pt x="88900" y="88900"/>
                </a:lnTo>
                <a:lnTo>
                  <a:pt x="107950" y="95376"/>
                </a:lnTo>
                <a:lnTo>
                  <a:pt x="114426" y="95376"/>
                </a:lnTo>
                <a:lnTo>
                  <a:pt x="139700" y="95376"/>
                </a:lnTo>
                <a:lnTo>
                  <a:pt x="152273" y="95376"/>
                </a:lnTo>
                <a:lnTo>
                  <a:pt x="158750" y="88900"/>
                </a:lnTo>
                <a:lnTo>
                  <a:pt x="165226" y="76326"/>
                </a:lnTo>
                <a:lnTo>
                  <a:pt x="165226" y="69850"/>
                </a:lnTo>
                <a:lnTo>
                  <a:pt x="165226" y="63373"/>
                </a:lnTo>
                <a:lnTo>
                  <a:pt x="165226" y="57276"/>
                </a:lnTo>
                <a:lnTo>
                  <a:pt x="165226" y="50800"/>
                </a:lnTo>
                <a:lnTo>
                  <a:pt x="158750" y="50800"/>
                </a:lnTo>
                <a:lnTo>
                  <a:pt x="158750" y="57276"/>
                </a:lnTo>
                <a:lnTo>
                  <a:pt x="158750" y="69850"/>
                </a:lnTo>
                <a:lnTo>
                  <a:pt x="158750" y="88900"/>
                </a:lnTo>
                <a:lnTo>
                  <a:pt x="165226" y="114045"/>
                </a:lnTo>
                <a:lnTo>
                  <a:pt x="177800" y="165226"/>
                </a:lnTo>
                <a:lnTo>
                  <a:pt x="184276" y="196850"/>
                </a:lnTo>
                <a:lnTo>
                  <a:pt x="203453" y="241173"/>
                </a:lnTo>
                <a:lnTo>
                  <a:pt x="209550" y="260223"/>
                </a:lnTo>
                <a:lnTo>
                  <a:pt x="216026" y="279400"/>
                </a:lnTo>
                <a:lnTo>
                  <a:pt x="222503" y="291973"/>
                </a:lnTo>
                <a:lnTo>
                  <a:pt x="222503" y="304926"/>
                </a:lnTo>
                <a:lnTo>
                  <a:pt x="222503" y="311023"/>
                </a:lnTo>
                <a:lnTo>
                  <a:pt x="216026" y="317500"/>
                </a:lnTo>
                <a:lnTo>
                  <a:pt x="196976" y="317500"/>
                </a:lnTo>
                <a:lnTo>
                  <a:pt x="184276" y="317500"/>
                </a:lnTo>
                <a:lnTo>
                  <a:pt x="152273" y="304926"/>
                </a:lnTo>
                <a:lnTo>
                  <a:pt x="133603" y="291973"/>
                </a:lnTo>
                <a:lnTo>
                  <a:pt x="95376" y="272923"/>
                </a:lnTo>
                <a:lnTo>
                  <a:pt x="76326" y="260223"/>
                </a:lnTo>
                <a:lnTo>
                  <a:pt x="50800" y="253745"/>
                </a:lnTo>
                <a:lnTo>
                  <a:pt x="31623" y="241173"/>
                </a:lnTo>
                <a:lnTo>
                  <a:pt x="6476" y="228600"/>
                </a:lnTo>
                <a:lnTo>
                  <a:pt x="0" y="222123"/>
                </a:lnTo>
                <a:lnTo>
                  <a:pt x="0" y="2095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346438" y="1657985"/>
            <a:ext cx="95885" cy="349250"/>
          </a:xfrm>
          <a:custGeom>
            <a:avLst/>
            <a:gdLst/>
            <a:ahLst/>
            <a:cxnLst/>
            <a:rect l="l" t="t" r="r" b="b"/>
            <a:pathLst>
              <a:path w="95884" h="349250">
                <a:moveTo>
                  <a:pt x="82803" y="31750"/>
                </a:moveTo>
                <a:lnTo>
                  <a:pt x="69850" y="6223"/>
                </a:lnTo>
                <a:lnTo>
                  <a:pt x="82803" y="31750"/>
                </a:lnTo>
                <a:lnTo>
                  <a:pt x="63753" y="0"/>
                </a:lnTo>
                <a:lnTo>
                  <a:pt x="51180" y="0"/>
                </a:lnTo>
                <a:lnTo>
                  <a:pt x="38226" y="0"/>
                </a:lnTo>
                <a:lnTo>
                  <a:pt x="32003" y="12700"/>
                </a:lnTo>
                <a:lnTo>
                  <a:pt x="25526" y="31750"/>
                </a:lnTo>
                <a:lnTo>
                  <a:pt x="12953" y="57276"/>
                </a:lnTo>
                <a:lnTo>
                  <a:pt x="0" y="114173"/>
                </a:lnTo>
                <a:lnTo>
                  <a:pt x="0" y="152273"/>
                </a:lnTo>
                <a:lnTo>
                  <a:pt x="0" y="184023"/>
                </a:lnTo>
                <a:lnTo>
                  <a:pt x="0" y="215645"/>
                </a:lnTo>
                <a:lnTo>
                  <a:pt x="6476" y="241300"/>
                </a:lnTo>
                <a:lnTo>
                  <a:pt x="12953" y="266826"/>
                </a:lnTo>
                <a:lnTo>
                  <a:pt x="25526" y="285876"/>
                </a:lnTo>
                <a:lnTo>
                  <a:pt x="44703" y="323723"/>
                </a:lnTo>
                <a:lnTo>
                  <a:pt x="57276" y="336676"/>
                </a:lnTo>
                <a:lnTo>
                  <a:pt x="69850" y="342773"/>
                </a:lnTo>
                <a:lnTo>
                  <a:pt x="95376" y="3492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9521189" y="1661159"/>
            <a:ext cx="387350" cy="400050"/>
            <a:chOff x="9521189" y="1661159"/>
            <a:chExt cx="387350" cy="400050"/>
          </a:xfrm>
        </p:grpSpPr>
        <p:pic>
          <p:nvPicPr>
            <p:cNvPr id="94" name="object 9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521189" y="1762632"/>
              <a:ext cx="203455" cy="22237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9683115" y="1670685"/>
              <a:ext cx="215900" cy="381000"/>
            </a:xfrm>
            <a:custGeom>
              <a:avLst/>
              <a:gdLst/>
              <a:ahLst/>
              <a:cxnLst/>
              <a:rect l="l" t="t" r="r" b="b"/>
              <a:pathLst>
                <a:path w="215900" h="381000">
                  <a:moveTo>
                    <a:pt x="0" y="0"/>
                  </a:moveTo>
                  <a:lnTo>
                    <a:pt x="25526" y="0"/>
                  </a:lnTo>
                  <a:lnTo>
                    <a:pt x="0" y="0"/>
                  </a:lnTo>
                  <a:lnTo>
                    <a:pt x="44576" y="6476"/>
                  </a:lnTo>
                  <a:lnTo>
                    <a:pt x="88900" y="31623"/>
                  </a:lnTo>
                  <a:lnTo>
                    <a:pt x="107950" y="50673"/>
                  </a:lnTo>
                  <a:lnTo>
                    <a:pt x="139573" y="69723"/>
                  </a:lnTo>
                  <a:lnTo>
                    <a:pt x="165226" y="95376"/>
                  </a:lnTo>
                  <a:lnTo>
                    <a:pt x="184276" y="120523"/>
                  </a:lnTo>
                  <a:lnTo>
                    <a:pt x="203326" y="146050"/>
                  </a:lnTo>
                  <a:lnTo>
                    <a:pt x="215900" y="209423"/>
                  </a:lnTo>
                  <a:lnTo>
                    <a:pt x="215900" y="241173"/>
                  </a:lnTo>
                  <a:lnTo>
                    <a:pt x="215900" y="266700"/>
                  </a:lnTo>
                  <a:lnTo>
                    <a:pt x="190373" y="323976"/>
                  </a:lnTo>
                  <a:lnTo>
                    <a:pt x="171703" y="343026"/>
                  </a:lnTo>
                  <a:lnTo>
                    <a:pt x="127000" y="3808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1599564" y="1245108"/>
            <a:ext cx="1123950" cy="57785"/>
          </a:xfrm>
          <a:custGeom>
            <a:avLst/>
            <a:gdLst/>
            <a:ahLst/>
            <a:cxnLst/>
            <a:rect l="l" t="t" r="r" b="b"/>
            <a:pathLst>
              <a:path w="1123950" h="57784">
                <a:moveTo>
                  <a:pt x="0" y="57276"/>
                </a:moveTo>
                <a:lnTo>
                  <a:pt x="12700" y="44576"/>
                </a:lnTo>
                <a:lnTo>
                  <a:pt x="0" y="57276"/>
                </a:lnTo>
                <a:lnTo>
                  <a:pt x="31749" y="38100"/>
                </a:lnTo>
                <a:lnTo>
                  <a:pt x="50799" y="38100"/>
                </a:lnTo>
                <a:lnTo>
                  <a:pt x="114553" y="31622"/>
                </a:lnTo>
                <a:lnTo>
                  <a:pt x="158749" y="31622"/>
                </a:lnTo>
                <a:lnTo>
                  <a:pt x="736599" y="31622"/>
                </a:lnTo>
                <a:lnTo>
                  <a:pt x="812927" y="25526"/>
                </a:lnTo>
                <a:lnTo>
                  <a:pt x="876299" y="25526"/>
                </a:lnTo>
                <a:lnTo>
                  <a:pt x="946149" y="19050"/>
                </a:lnTo>
                <a:lnTo>
                  <a:pt x="1047622" y="6476"/>
                </a:lnTo>
                <a:lnTo>
                  <a:pt x="1085849" y="6476"/>
                </a:lnTo>
                <a:lnTo>
                  <a:pt x="1123949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044565" y="2737357"/>
            <a:ext cx="76835" cy="254635"/>
          </a:xfrm>
          <a:custGeom>
            <a:avLst/>
            <a:gdLst/>
            <a:ahLst/>
            <a:cxnLst/>
            <a:rect l="l" t="t" r="r" b="b"/>
            <a:pathLst>
              <a:path w="76835" h="254635">
                <a:moveTo>
                  <a:pt x="0" y="0"/>
                </a:moveTo>
                <a:lnTo>
                  <a:pt x="0" y="6476"/>
                </a:lnTo>
                <a:lnTo>
                  <a:pt x="6476" y="19050"/>
                </a:lnTo>
                <a:lnTo>
                  <a:pt x="12954" y="38100"/>
                </a:lnTo>
                <a:lnTo>
                  <a:pt x="19050" y="50672"/>
                </a:lnTo>
                <a:lnTo>
                  <a:pt x="31623" y="95376"/>
                </a:lnTo>
                <a:lnTo>
                  <a:pt x="31623" y="114426"/>
                </a:lnTo>
                <a:lnTo>
                  <a:pt x="38100" y="133476"/>
                </a:lnTo>
                <a:lnTo>
                  <a:pt x="44576" y="177800"/>
                </a:lnTo>
                <a:lnTo>
                  <a:pt x="50673" y="222376"/>
                </a:lnTo>
                <a:lnTo>
                  <a:pt x="57150" y="241553"/>
                </a:lnTo>
                <a:lnTo>
                  <a:pt x="63754" y="254126"/>
                </a:lnTo>
                <a:lnTo>
                  <a:pt x="69850" y="254126"/>
                </a:lnTo>
                <a:lnTo>
                  <a:pt x="76326" y="247650"/>
                </a:lnTo>
                <a:lnTo>
                  <a:pt x="76326" y="24155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97219" y="2883407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3048" y="-9525"/>
                </a:moveTo>
                <a:lnTo>
                  <a:pt x="3048" y="9525"/>
                </a:lnTo>
              </a:path>
            </a:pathLst>
          </a:custGeom>
          <a:ln w="609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9" name="object 9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308216" y="2804159"/>
            <a:ext cx="152274" cy="146051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6530339" y="2575559"/>
            <a:ext cx="305435" cy="483234"/>
            <a:chOff x="6530339" y="2575559"/>
            <a:chExt cx="305435" cy="483234"/>
          </a:xfrm>
        </p:grpSpPr>
        <p:pic>
          <p:nvPicPr>
            <p:cNvPr id="101" name="object 10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530339" y="2784982"/>
              <a:ext cx="63755" cy="21602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616192" y="2680462"/>
              <a:ext cx="133350" cy="368300"/>
            </a:xfrm>
            <a:custGeom>
              <a:avLst/>
              <a:gdLst/>
              <a:ahLst/>
              <a:cxnLst/>
              <a:rect l="l" t="t" r="r" b="b"/>
              <a:pathLst>
                <a:path w="133350" h="368300">
                  <a:moveTo>
                    <a:pt x="0" y="0"/>
                  </a:moveTo>
                  <a:lnTo>
                    <a:pt x="6096" y="6096"/>
                  </a:lnTo>
                  <a:lnTo>
                    <a:pt x="12573" y="19050"/>
                  </a:lnTo>
                  <a:lnTo>
                    <a:pt x="19050" y="31623"/>
                  </a:lnTo>
                  <a:lnTo>
                    <a:pt x="44323" y="69850"/>
                  </a:lnTo>
                  <a:lnTo>
                    <a:pt x="56896" y="88900"/>
                  </a:lnTo>
                  <a:lnTo>
                    <a:pt x="82423" y="139700"/>
                  </a:lnTo>
                  <a:lnTo>
                    <a:pt x="95123" y="164846"/>
                  </a:lnTo>
                  <a:lnTo>
                    <a:pt x="108076" y="190373"/>
                  </a:lnTo>
                  <a:lnTo>
                    <a:pt x="120650" y="215646"/>
                  </a:lnTo>
                  <a:lnTo>
                    <a:pt x="133223" y="260223"/>
                  </a:lnTo>
                  <a:lnTo>
                    <a:pt x="133223" y="285496"/>
                  </a:lnTo>
                  <a:lnTo>
                    <a:pt x="133223" y="317500"/>
                  </a:lnTo>
                  <a:lnTo>
                    <a:pt x="127126" y="336168"/>
                  </a:lnTo>
                  <a:lnTo>
                    <a:pt x="108076" y="355346"/>
                  </a:lnTo>
                  <a:lnTo>
                    <a:pt x="101600" y="361823"/>
                  </a:lnTo>
                  <a:lnTo>
                    <a:pt x="88900" y="3683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89089" y="2575559"/>
              <a:ext cx="146178" cy="165101"/>
            </a:xfrm>
            <a:prstGeom prst="rect">
              <a:avLst/>
            </a:prstGeom>
          </p:spPr>
        </p:pic>
      </p:grpSp>
      <p:sp>
        <p:nvSpPr>
          <p:cNvPr id="104" name="object 104"/>
          <p:cNvSpPr/>
          <p:nvPr/>
        </p:nvSpPr>
        <p:spPr>
          <a:xfrm>
            <a:off x="5796915" y="2693035"/>
            <a:ext cx="158750" cy="336550"/>
          </a:xfrm>
          <a:custGeom>
            <a:avLst/>
            <a:gdLst/>
            <a:ahLst/>
            <a:cxnLst/>
            <a:rect l="l" t="t" r="r" b="b"/>
            <a:pathLst>
              <a:path w="158750" h="336550">
                <a:moveTo>
                  <a:pt x="32004" y="0"/>
                </a:moveTo>
                <a:lnTo>
                  <a:pt x="25526" y="6476"/>
                </a:lnTo>
                <a:lnTo>
                  <a:pt x="19050" y="12573"/>
                </a:lnTo>
                <a:lnTo>
                  <a:pt x="12954" y="25145"/>
                </a:lnTo>
                <a:lnTo>
                  <a:pt x="6476" y="44323"/>
                </a:lnTo>
                <a:lnTo>
                  <a:pt x="6476" y="69850"/>
                </a:lnTo>
                <a:lnTo>
                  <a:pt x="0" y="94995"/>
                </a:lnTo>
                <a:lnTo>
                  <a:pt x="0" y="152273"/>
                </a:lnTo>
                <a:lnTo>
                  <a:pt x="6476" y="177800"/>
                </a:lnTo>
                <a:lnTo>
                  <a:pt x="19050" y="228600"/>
                </a:lnTo>
                <a:lnTo>
                  <a:pt x="57150" y="291973"/>
                </a:lnTo>
                <a:lnTo>
                  <a:pt x="114426" y="330073"/>
                </a:lnTo>
                <a:lnTo>
                  <a:pt x="133476" y="336550"/>
                </a:lnTo>
                <a:lnTo>
                  <a:pt x="158750" y="3365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71918" y="2921635"/>
            <a:ext cx="107950" cy="19050"/>
          </a:xfrm>
          <a:custGeom>
            <a:avLst/>
            <a:gdLst/>
            <a:ahLst/>
            <a:cxnLst/>
            <a:rect l="l" t="t" r="r" b="b"/>
            <a:pathLst>
              <a:path w="107950" h="19050">
                <a:moveTo>
                  <a:pt x="0" y="0"/>
                </a:moveTo>
                <a:lnTo>
                  <a:pt x="6096" y="6476"/>
                </a:lnTo>
                <a:lnTo>
                  <a:pt x="25146" y="6476"/>
                </a:lnTo>
                <a:lnTo>
                  <a:pt x="37719" y="6476"/>
                </a:lnTo>
                <a:lnTo>
                  <a:pt x="50800" y="6476"/>
                </a:lnTo>
                <a:lnTo>
                  <a:pt x="69850" y="12573"/>
                </a:lnTo>
                <a:lnTo>
                  <a:pt x="82423" y="12573"/>
                </a:lnTo>
                <a:lnTo>
                  <a:pt x="101473" y="19050"/>
                </a:lnTo>
                <a:lnTo>
                  <a:pt x="107569" y="190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7285989" y="2702559"/>
            <a:ext cx="336550" cy="381000"/>
            <a:chOff x="7285989" y="2702559"/>
            <a:chExt cx="336550" cy="381000"/>
          </a:xfrm>
        </p:grpSpPr>
        <p:pic>
          <p:nvPicPr>
            <p:cNvPr id="107" name="object 10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444739" y="2835782"/>
              <a:ext cx="177801" cy="190374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7295515" y="2712085"/>
              <a:ext cx="241300" cy="361950"/>
            </a:xfrm>
            <a:custGeom>
              <a:avLst/>
              <a:gdLst/>
              <a:ahLst/>
              <a:cxnLst/>
              <a:rect l="l" t="t" r="r" b="b"/>
              <a:pathLst>
                <a:path w="241300" h="361950">
                  <a:moveTo>
                    <a:pt x="25526" y="0"/>
                  </a:moveTo>
                  <a:lnTo>
                    <a:pt x="6476" y="19050"/>
                  </a:lnTo>
                  <a:lnTo>
                    <a:pt x="0" y="31750"/>
                  </a:lnTo>
                  <a:lnTo>
                    <a:pt x="0" y="50800"/>
                  </a:lnTo>
                  <a:lnTo>
                    <a:pt x="0" y="101600"/>
                  </a:lnTo>
                  <a:lnTo>
                    <a:pt x="6476" y="133223"/>
                  </a:lnTo>
                  <a:lnTo>
                    <a:pt x="25526" y="190500"/>
                  </a:lnTo>
                  <a:lnTo>
                    <a:pt x="38226" y="222123"/>
                  </a:lnTo>
                  <a:lnTo>
                    <a:pt x="50800" y="253873"/>
                  </a:lnTo>
                  <a:lnTo>
                    <a:pt x="76326" y="279400"/>
                  </a:lnTo>
                  <a:lnTo>
                    <a:pt x="95376" y="298450"/>
                  </a:lnTo>
                  <a:lnTo>
                    <a:pt x="152273" y="336676"/>
                  </a:lnTo>
                  <a:lnTo>
                    <a:pt x="184403" y="349250"/>
                  </a:lnTo>
                  <a:lnTo>
                    <a:pt x="241173" y="3618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/>
          <p:nvPr/>
        </p:nvSpPr>
        <p:spPr>
          <a:xfrm>
            <a:off x="7701915" y="2940685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3301" y="-9525"/>
                </a:moveTo>
                <a:lnTo>
                  <a:pt x="3301" y="9525"/>
                </a:lnTo>
              </a:path>
            </a:pathLst>
          </a:custGeom>
          <a:ln w="6603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7768716" y="2582036"/>
            <a:ext cx="431800" cy="495300"/>
            <a:chOff x="7768716" y="2582036"/>
            <a:chExt cx="431800" cy="495300"/>
          </a:xfrm>
        </p:grpSpPr>
        <p:pic>
          <p:nvPicPr>
            <p:cNvPr id="111" name="object 11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68716" y="2848736"/>
              <a:ext cx="120651" cy="18389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933689" y="2848736"/>
              <a:ext cx="120524" cy="177420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8019542" y="2693035"/>
              <a:ext cx="127000" cy="375285"/>
            </a:xfrm>
            <a:custGeom>
              <a:avLst/>
              <a:gdLst/>
              <a:ahLst/>
              <a:cxnLst/>
              <a:rect l="l" t="t" r="r" b="b"/>
              <a:pathLst>
                <a:path w="127000" h="375285">
                  <a:moveTo>
                    <a:pt x="0" y="0"/>
                  </a:moveTo>
                  <a:lnTo>
                    <a:pt x="6476" y="0"/>
                  </a:lnTo>
                  <a:lnTo>
                    <a:pt x="12573" y="6476"/>
                  </a:lnTo>
                  <a:lnTo>
                    <a:pt x="25146" y="38100"/>
                  </a:lnTo>
                  <a:lnTo>
                    <a:pt x="38100" y="57276"/>
                  </a:lnTo>
                  <a:lnTo>
                    <a:pt x="63373" y="101473"/>
                  </a:lnTo>
                  <a:lnTo>
                    <a:pt x="69850" y="120650"/>
                  </a:lnTo>
                  <a:lnTo>
                    <a:pt x="95376" y="171323"/>
                  </a:lnTo>
                  <a:lnTo>
                    <a:pt x="101473" y="190373"/>
                  </a:lnTo>
                  <a:lnTo>
                    <a:pt x="120523" y="241173"/>
                  </a:lnTo>
                  <a:lnTo>
                    <a:pt x="120523" y="260223"/>
                  </a:lnTo>
                  <a:lnTo>
                    <a:pt x="120523" y="279400"/>
                  </a:lnTo>
                  <a:lnTo>
                    <a:pt x="127000" y="298450"/>
                  </a:lnTo>
                  <a:lnTo>
                    <a:pt x="127000" y="317500"/>
                  </a:lnTo>
                  <a:lnTo>
                    <a:pt x="120523" y="342773"/>
                  </a:lnTo>
                  <a:lnTo>
                    <a:pt x="120523" y="355726"/>
                  </a:lnTo>
                  <a:lnTo>
                    <a:pt x="114046" y="368300"/>
                  </a:lnTo>
                  <a:lnTo>
                    <a:pt x="107950" y="374776"/>
                  </a:lnTo>
                  <a:lnTo>
                    <a:pt x="101473" y="374776"/>
                  </a:lnTo>
                  <a:lnTo>
                    <a:pt x="95376" y="3683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35162" y="2582036"/>
              <a:ext cx="165228" cy="177801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5724016" y="3197986"/>
            <a:ext cx="2559050" cy="577850"/>
            <a:chOff x="5724016" y="3197986"/>
            <a:chExt cx="2559050" cy="577850"/>
          </a:xfrm>
        </p:grpSpPr>
        <p:sp>
          <p:nvSpPr>
            <p:cNvPr id="116" name="object 116"/>
            <p:cNvSpPr/>
            <p:nvPr/>
          </p:nvSpPr>
          <p:spPr>
            <a:xfrm>
              <a:off x="5733542" y="3207512"/>
              <a:ext cx="2540000" cy="184150"/>
            </a:xfrm>
            <a:custGeom>
              <a:avLst/>
              <a:gdLst/>
              <a:ahLst/>
              <a:cxnLst/>
              <a:rect l="l" t="t" r="r" b="b"/>
              <a:pathLst>
                <a:path w="2540000" h="184150">
                  <a:moveTo>
                    <a:pt x="2539746" y="6096"/>
                  </a:moveTo>
                  <a:lnTo>
                    <a:pt x="2539746" y="0"/>
                  </a:lnTo>
                  <a:lnTo>
                    <a:pt x="2533650" y="0"/>
                  </a:lnTo>
                  <a:lnTo>
                    <a:pt x="2527173" y="0"/>
                  </a:lnTo>
                  <a:lnTo>
                    <a:pt x="2521077" y="6096"/>
                  </a:lnTo>
                  <a:lnTo>
                    <a:pt x="2514600" y="6096"/>
                  </a:lnTo>
                  <a:lnTo>
                    <a:pt x="2495423" y="12573"/>
                  </a:lnTo>
                  <a:lnTo>
                    <a:pt x="2488946" y="12573"/>
                  </a:lnTo>
                  <a:lnTo>
                    <a:pt x="2457323" y="12573"/>
                  </a:lnTo>
                  <a:lnTo>
                    <a:pt x="2438273" y="19050"/>
                  </a:lnTo>
                  <a:lnTo>
                    <a:pt x="2387473" y="19050"/>
                  </a:lnTo>
                  <a:lnTo>
                    <a:pt x="2362327" y="25146"/>
                  </a:lnTo>
                  <a:lnTo>
                    <a:pt x="2298573" y="31623"/>
                  </a:lnTo>
                  <a:lnTo>
                    <a:pt x="2260346" y="31623"/>
                  </a:lnTo>
                  <a:lnTo>
                    <a:pt x="2222627" y="37718"/>
                  </a:lnTo>
                  <a:lnTo>
                    <a:pt x="2184400" y="37718"/>
                  </a:lnTo>
                  <a:lnTo>
                    <a:pt x="2108073" y="44196"/>
                  </a:lnTo>
                  <a:lnTo>
                    <a:pt x="2063877" y="44196"/>
                  </a:lnTo>
                  <a:lnTo>
                    <a:pt x="1968373" y="50673"/>
                  </a:lnTo>
                  <a:lnTo>
                    <a:pt x="1917700" y="56896"/>
                  </a:lnTo>
                  <a:lnTo>
                    <a:pt x="1866900" y="56896"/>
                  </a:lnTo>
                  <a:lnTo>
                    <a:pt x="1809623" y="63373"/>
                  </a:lnTo>
                  <a:lnTo>
                    <a:pt x="1758950" y="69850"/>
                  </a:lnTo>
                  <a:lnTo>
                    <a:pt x="1638300" y="75946"/>
                  </a:lnTo>
                  <a:lnTo>
                    <a:pt x="1581023" y="82423"/>
                  </a:lnTo>
                  <a:lnTo>
                    <a:pt x="1460500" y="94996"/>
                  </a:lnTo>
                  <a:lnTo>
                    <a:pt x="1396746" y="94996"/>
                  </a:lnTo>
                  <a:lnTo>
                    <a:pt x="1263523" y="107950"/>
                  </a:lnTo>
                  <a:lnTo>
                    <a:pt x="1200150" y="107950"/>
                  </a:lnTo>
                  <a:lnTo>
                    <a:pt x="1073150" y="114046"/>
                  </a:lnTo>
                  <a:lnTo>
                    <a:pt x="1009777" y="120523"/>
                  </a:lnTo>
                  <a:lnTo>
                    <a:pt x="882650" y="120523"/>
                  </a:lnTo>
                  <a:lnTo>
                    <a:pt x="825373" y="120523"/>
                  </a:lnTo>
                  <a:lnTo>
                    <a:pt x="704850" y="126618"/>
                  </a:lnTo>
                  <a:lnTo>
                    <a:pt x="647573" y="126618"/>
                  </a:lnTo>
                  <a:lnTo>
                    <a:pt x="539623" y="126618"/>
                  </a:lnTo>
                  <a:lnTo>
                    <a:pt x="488823" y="126618"/>
                  </a:lnTo>
                  <a:lnTo>
                    <a:pt x="387350" y="133096"/>
                  </a:lnTo>
                  <a:lnTo>
                    <a:pt x="336550" y="139573"/>
                  </a:lnTo>
                  <a:lnTo>
                    <a:pt x="247650" y="145796"/>
                  </a:lnTo>
                  <a:lnTo>
                    <a:pt x="209423" y="145796"/>
                  </a:lnTo>
                  <a:lnTo>
                    <a:pt x="171323" y="152273"/>
                  </a:lnTo>
                  <a:lnTo>
                    <a:pt x="101473" y="164846"/>
                  </a:lnTo>
                  <a:lnTo>
                    <a:pt x="76327" y="164846"/>
                  </a:lnTo>
                  <a:lnTo>
                    <a:pt x="31623" y="177800"/>
                  </a:lnTo>
                  <a:lnTo>
                    <a:pt x="12573" y="177800"/>
                  </a:lnTo>
                  <a:lnTo>
                    <a:pt x="6477" y="177800"/>
                  </a:lnTo>
                  <a:lnTo>
                    <a:pt x="0" y="177800"/>
                  </a:lnTo>
                  <a:lnTo>
                    <a:pt x="0" y="183896"/>
                  </a:lnTo>
                  <a:lnTo>
                    <a:pt x="6477" y="1778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463789" y="3528059"/>
              <a:ext cx="133224" cy="13970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35239" y="3534536"/>
              <a:ext cx="63628" cy="152274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7714615" y="3442208"/>
              <a:ext cx="101600" cy="324485"/>
            </a:xfrm>
            <a:custGeom>
              <a:avLst/>
              <a:gdLst/>
              <a:ahLst/>
              <a:cxnLst/>
              <a:rect l="l" t="t" r="r" b="b"/>
              <a:pathLst>
                <a:path w="101600" h="324485">
                  <a:moveTo>
                    <a:pt x="0" y="0"/>
                  </a:moveTo>
                  <a:lnTo>
                    <a:pt x="12953" y="0"/>
                  </a:lnTo>
                  <a:lnTo>
                    <a:pt x="0" y="0"/>
                  </a:lnTo>
                  <a:lnTo>
                    <a:pt x="25526" y="6476"/>
                  </a:lnTo>
                  <a:lnTo>
                    <a:pt x="31623" y="12953"/>
                  </a:lnTo>
                  <a:lnTo>
                    <a:pt x="44576" y="25526"/>
                  </a:lnTo>
                  <a:lnTo>
                    <a:pt x="63626" y="50800"/>
                  </a:lnTo>
                  <a:lnTo>
                    <a:pt x="69850" y="69850"/>
                  </a:lnTo>
                  <a:lnTo>
                    <a:pt x="76326" y="88900"/>
                  </a:lnTo>
                  <a:lnTo>
                    <a:pt x="88900" y="127000"/>
                  </a:lnTo>
                  <a:lnTo>
                    <a:pt x="95376" y="146176"/>
                  </a:lnTo>
                  <a:lnTo>
                    <a:pt x="101473" y="171703"/>
                  </a:lnTo>
                  <a:lnTo>
                    <a:pt x="101473" y="203326"/>
                  </a:lnTo>
                  <a:lnTo>
                    <a:pt x="101473" y="222503"/>
                  </a:lnTo>
                  <a:lnTo>
                    <a:pt x="95376" y="254126"/>
                  </a:lnTo>
                  <a:lnTo>
                    <a:pt x="88900" y="266699"/>
                  </a:lnTo>
                  <a:lnTo>
                    <a:pt x="76326" y="292353"/>
                  </a:lnTo>
                  <a:lnTo>
                    <a:pt x="69850" y="304926"/>
                  </a:lnTo>
                  <a:lnTo>
                    <a:pt x="44576" y="3239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0" name="object 12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644893" y="3483482"/>
            <a:ext cx="190374" cy="184278"/>
          </a:xfrm>
          <a:prstGeom prst="rect">
            <a:avLst/>
          </a:prstGeom>
        </p:spPr>
      </p:pic>
      <p:sp>
        <p:nvSpPr>
          <p:cNvPr id="121" name="object 121"/>
          <p:cNvSpPr/>
          <p:nvPr/>
        </p:nvSpPr>
        <p:spPr>
          <a:xfrm>
            <a:off x="6920738" y="3455161"/>
            <a:ext cx="108585" cy="241300"/>
          </a:xfrm>
          <a:custGeom>
            <a:avLst/>
            <a:gdLst/>
            <a:ahLst/>
            <a:cxnLst/>
            <a:rect l="l" t="t" r="r" b="b"/>
            <a:pathLst>
              <a:path w="108584" h="241300">
                <a:moveTo>
                  <a:pt x="63753" y="0"/>
                </a:moveTo>
                <a:lnTo>
                  <a:pt x="57276" y="0"/>
                </a:lnTo>
                <a:lnTo>
                  <a:pt x="51180" y="6096"/>
                </a:lnTo>
                <a:lnTo>
                  <a:pt x="25653" y="56896"/>
                </a:lnTo>
                <a:lnTo>
                  <a:pt x="12953" y="101473"/>
                </a:lnTo>
                <a:lnTo>
                  <a:pt x="0" y="164845"/>
                </a:lnTo>
                <a:lnTo>
                  <a:pt x="6476" y="183895"/>
                </a:lnTo>
                <a:lnTo>
                  <a:pt x="19176" y="215645"/>
                </a:lnTo>
                <a:lnTo>
                  <a:pt x="32130" y="222123"/>
                </a:lnTo>
                <a:lnTo>
                  <a:pt x="57276" y="234695"/>
                </a:lnTo>
                <a:lnTo>
                  <a:pt x="69850" y="241173"/>
                </a:lnTo>
                <a:lnTo>
                  <a:pt x="82803" y="241173"/>
                </a:lnTo>
                <a:lnTo>
                  <a:pt x="108076" y="23469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2" name="object 12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127239" y="3528059"/>
            <a:ext cx="152655" cy="139701"/>
          </a:xfrm>
          <a:prstGeom prst="rect">
            <a:avLst/>
          </a:prstGeom>
        </p:spPr>
      </p:pic>
      <p:sp>
        <p:nvSpPr>
          <p:cNvPr id="123" name="object 123"/>
          <p:cNvSpPr/>
          <p:nvPr/>
        </p:nvSpPr>
        <p:spPr>
          <a:xfrm>
            <a:off x="7390892" y="3594861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223" y="0"/>
                </a:lnTo>
                <a:lnTo>
                  <a:pt x="6223" y="60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520938" y="3181857"/>
            <a:ext cx="133985" cy="6985"/>
          </a:xfrm>
          <a:custGeom>
            <a:avLst/>
            <a:gdLst/>
            <a:ahLst/>
            <a:cxnLst/>
            <a:rect l="l" t="t" r="r" b="b"/>
            <a:pathLst>
              <a:path w="133984" h="6985">
                <a:moveTo>
                  <a:pt x="0" y="0"/>
                </a:moveTo>
                <a:lnTo>
                  <a:pt x="12953" y="6476"/>
                </a:lnTo>
                <a:lnTo>
                  <a:pt x="19176" y="6476"/>
                </a:lnTo>
                <a:lnTo>
                  <a:pt x="38226" y="6476"/>
                </a:lnTo>
                <a:lnTo>
                  <a:pt x="51180" y="6476"/>
                </a:lnTo>
                <a:lnTo>
                  <a:pt x="63753" y="6476"/>
                </a:lnTo>
                <a:lnTo>
                  <a:pt x="82803" y="0"/>
                </a:lnTo>
                <a:lnTo>
                  <a:pt x="108076" y="0"/>
                </a:lnTo>
                <a:lnTo>
                  <a:pt x="121030" y="0"/>
                </a:lnTo>
                <a:lnTo>
                  <a:pt x="127126" y="0"/>
                </a:lnTo>
                <a:lnTo>
                  <a:pt x="133603" y="0"/>
                </a:lnTo>
                <a:lnTo>
                  <a:pt x="133603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603742" y="3270884"/>
            <a:ext cx="120650" cy="19050"/>
          </a:xfrm>
          <a:custGeom>
            <a:avLst/>
            <a:gdLst/>
            <a:ahLst/>
            <a:cxnLst/>
            <a:rect l="l" t="t" r="r" b="b"/>
            <a:pathLst>
              <a:path w="120650" h="19050">
                <a:moveTo>
                  <a:pt x="0" y="12573"/>
                </a:moveTo>
                <a:lnTo>
                  <a:pt x="31750" y="19050"/>
                </a:lnTo>
                <a:lnTo>
                  <a:pt x="0" y="12573"/>
                </a:lnTo>
                <a:lnTo>
                  <a:pt x="50800" y="12573"/>
                </a:lnTo>
                <a:lnTo>
                  <a:pt x="88900" y="12573"/>
                </a:lnTo>
                <a:lnTo>
                  <a:pt x="101600" y="6476"/>
                </a:lnTo>
                <a:lnTo>
                  <a:pt x="114173" y="6476"/>
                </a:lnTo>
                <a:lnTo>
                  <a:pt x="1206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023095" y="3003550"/>
            <a:ext cx="190500" cy="247650"/>
          </a:xfrm>
          <a:custGeom>
            <a:avLst/>
            <a:gdLst/>
            <a:ahLst/>
            <a:cxnLst/>
            <a:rect l="l" t="t" r="r" b="b"/>
            <a:pathLst>
              <a:path w="190500" h="247650">
                <a:moveTo>
                  <a:pt x="12573" y="38100"/>
                </a:moveTo>
                <a:lnTo>
                  <a:pt x="0" y="25526"/>
                </a:lnTo>
                <a:lnTo>
                  <a:pt x="12573" y="38100"/>
                </a:lnTo>
                <a:lnTo>
                  <a:pt x="0" y="19050"/>
                </a:lnTo>
                <a:lnTo>
                  <a:pt x="19050" y="6476"/>
                </a:lnTo>
                <a:lnTo>
                  <a:pt x="31623" y="6476"/>
                </a:lnTo>
                <a:lnTo>
                  <a:pt x="69850" y="0"/>
                </a:lnTo>
                <a:lnTo>
                  <a:pt x="88900" y="0"/>
                </a:lnTo>
                <a:lnTo>
                  <a:pt x="101473" y="6476"/>
                </a:lnTo>
                <a:lnTo>
                  <a:pt x="114046" y="12573"/>
                </a:lnTo>
                <a:lnTo>
                  <a:pt x="120523" y="19050"/>
                </a:lnTo>
                <a:lnTo>
                  <a:pt x="127000" y="38100"/>
                </a:lnTo>
                <a:lnTo>
                  <a:pt x="127000" y="44576"/>
                </a:lnTo>
                <a:lnTo>
                  <a:pt x="120523" y="63753"/>
                </a:lnTo>
                <a:lnTo>
                  <a:pt x="114046" y="76326"/>
                </a:lnTo>
                <a:lnTo>
                  <a:pt x="107950" y="82803"/>
                </a:lnTo>
                <a:lnTo>
                  <a:pt x="101473" y="95376"/>
                </a:lnTo>
                <a:lnTo>
                  <a:pt x="94996" y="101473"/>
                </a:lnTo>
                <a:lnTo>
                  <a:pt x="94996" y="114426"/>
                </a:lnTo>
                <a:lnTo>
                  <a:pt x="94996" y="120650"/>
                </a:lnTo>
                <a:lnTo>
                  <a:pt x="94996" y="133603"/>
                </a:lnTo>
                <a:lnTo>
                  <a:pt x="114046" y="158750"/>
                </a:lnTo>
                <a:lnTo>
                  <a:pt x="139700" y="184276"/>
                </a:lnTo>
                <a:lnTo>
                  <a:pt x="152273" y="196850"/>
                </a:lnTo>
                <a:lnTo>
                  <a:pt x="164846" y="209550"/>
                </a:lnTo>
                <a:lnTo>
                  <a:pt x="177800" y="216026"/>
                </a:lnTo>
                <a:lnTo>
                  <a:pt x="183896" y="228600"/>
                </a:lnTo>
                <a:lnTo>
                  <a:pt x="190373" y="241173"/>
                </a:lnTo>
                <a:lnTo>
                  <a:pt x="171323" y="247650"/>
                </a:lnTo>
                <a:lnTo>
                  <a:pt x="158750" y="247650"/>
                </a:lnTo>
                <a:lnTo>
                  <a:pt x="139700" y="247650"/>
                </a:lnTo>
                <a:lnTo>
                  <a:pt x="120523" y="247650"/>
                </a:lnTo>
                <a:lnTo>
                  <a:pt x="94996" y="241173"/>
                </a:lnTo>
                <a:lnTo>
                  <a:pt x="69850" y="235076"/>
                </a:lnTo>
                <a:lnTo>
                  <a:pt x="63373" y="228600"/>
                </a:lnTo>
                <a:lnTo>
                  <a:pt x="57276" y="222503"/>
                </a:lnTo>
                <a:lnTo>
                  <a:pt x="69850" y="222503"/>
                </a:lnTo>
                <a:lnTo>
                  <a:pt x="82423" y="2160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334118" y="3193923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6476" y="0"/>
                </a:lnTo>
                <a:lnTo>
                  <a:pt x="1257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128"/>
          <p:cNvGrpSpPr/>
          <p:nvPr/>
        </p:nvGrpSpPr>
        <p:grpSpPr>
          <a:xfrm>
            <a:off x="9781793" y="3070351"/>
            <a:ext cx="375285" cy="184150"/>
            <a:chOff x="9781793" y="3070351"/>
            <a:chExt cx="375285" cy="184150"/>
          </a:xfrm>
        </p:grpSpPr>
        <p:pic>
          <p:nvPicPr>
            <p:cNvPr id="129" name="object 12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781793" y="3070351"/>
              <a:ext cx="158751" cy="16522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972293" y="3108451"/>
              <a:ext cx="184278" cy="145797"/>
            </a:xfrm>
            <a:prstGeom prst="rect">
              <a:avLst/>
            </a:prstGeom>
          </p:spPr>
        </p:pic>
      </p:grpSp>
      <p:pic>
        <p:nvPicPr>
          <p:cNvPr id="131" name="object 13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508870" y="3070351"/>
            <a:ext cx="184024" cy="177801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10280142" y="3067304"/>
            <a:ext cx="6985" cy="228600"/>
          </a:xfrm>
          <a:custGeom>
            <a:avLst/>
            <a:gdLst/>
            <a:ahLst/>
            <a:cxnLst/>
            <a:rect l="l" t="t" r="r" b="b"/>
            <a:pathLst>
              <a:path w="6984" h="228600">
                <a:moveTo>
                  <a:pt x="0" y="0"/>
                </a:moveTo>
                <a:lnTo>
                  <a:pt x="0" y="0"/>
                </a:lnTo>
                <a:lnTo>
                  <a:pt x="0" y="171323"/>
                </a:lnTo>
                <a:lnTo>
                  <a:pt x="6476" y="183896"/>
                </a:lnTo>
                <a:lnTo>
                  <a:pt x="6476" y="209423"/>
                </a:lnTo>
                <a:lnTo>
                  <a:pt x="6476" y="215646"/>
                </a:lnTo>
                <a:lnTo>
                  <a:pt x="6476" y="2286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11568" y="4184650"/>
            <a:ext cx="177800" cy="279400"/>
          </a:xfrm>
          <a:custGeom>
            <a:avLst/>
            <a:gdLst/>
            <a:ahLst/>
            <a:cxnLst/>
            <a:rect l="l" t="t" r="r" b="b"/>
            <a:pathLst>
              <a:path w="177800" h="279400">
                <a:moveTo>
                  <a:pt x="127000" y="38226"/>
                </a:moveTo>
                <a:lnTo>
                  <a:pt x="133476" y="25654"/>
                </a:lnTo>
                <a:lnTo>
                  <a:pt x="133476" y="19176"/>
                </a:lnTo>
                <a:lnTo>
                  <a:pt x="127000" y="6476"/>
                </a:lnTo>
                <a:lnTo>
                  <a:pt x="107950" y="0"/>
                </a:lnTo>
                <a:lnTo>
                  <a:pt x="95376" y="0"/>
                </a:lnTo>
                <a:lnTo>
                  <a:pt x="63626" y="6476"/>
                </a:lnTo>
                <a:lnTo>
                  <a:pt x="50673" y="12700"/>
                </a:lnTo>
                <a:lnTo>
                  <a:pt x="25526" y="38226"/>
                </a:lnTo>
                <a:lnTo>
                  <a:pt x="12953" y="50800"/>
                </a:lnTo>
                <a:lnTo>
                  <a:pt x="0" y="76326"/>
                </a:lnTo>
                <a:lnTo>
                  <a:pt x="0" y="89026"/>
                </a:lnTo>
                <a:lnTo>
                  <a:pt x="12953" y="101600"/>
                </a:lnTo>
                <a:lnTo>
                  <a:pt x="38100" y="114554"/>
                </a:lnTo>
                <a:lnTo>
                  <a:pt x="50673" y="114554"/>
                </a:lnTo>
                <a:lnTo>
                  <a:pt x="82803" y="108076"/>
                </a:lnTo>
                <a:lnTo>
                  <a:pt x="101853" y="101600"/>
                </a:lnTo>
                <a:lnTo>
                  <a:pt x="114426" y="95504"/>
                </a:lnTo>
                <a:lnTo>
                  <a:pt x="127000" y="89026"/>
                </a:lnTo>
                <a:lnTo>
                  <a:pt x="139573" y="82550"/>
                </a:lnTo>
                <a:lnTo>
                  <a:pt x="146050" y="69850"/>
                </a:lnTo>
                <a:lnTo>
                  <a:pt x="152526" y="57276"/>
                </a:lnTo>
                <a:lnTo>
                  <a:pt x="152526" y="44704"/>
                </a:lnTo>
                <a:lnTo>
                  <a:pt x="152526" y="50800"/>
                </a:lnTo>
                <a:lnTo>
                  <a:pt x="146050" y="69850"/>
                </a:lnTo>
                <a:lnTo>
                  <a:pt x="146050" y="82550"/>
                </a:lnTo>
                <a:lnTo>
                  <a:pt x="146050" y="127126"/>
                </a:lnTo>
                <a:lnTo>
                  <a:pt x="146050" y="146176"/>
                </a:lnTo>
                <a:lnTo>
                  <a:pt x="152526" y="184404"/>
                </a:lnTo>
                <a:lnTo>
                  <a:pt x="158750" y="203073"/>
                </a:lnTo>
                <a:lnTo>
                  <a:pt x="171703" y="235076"/>
                </a:lnTo>
                <a:lnTo>
                  <a:pt x="171703" y="247776"/>
                </a:lnTo>
                <a:lnTo>
                  <a:pt x="177800" y="266826"/>
                </a:lnTo>
                <a:lnTo>
                  <a:pt x="177800" y="273304"/>
                </a:lnTo>
                <a:lnTo>
                  <a:pt x="165226" y="279400"/>
                </a:lnTo>
                <a:lnTo>
                  <a:pt x="152526" y="279400"/>
                </a:lnTo>
                <a:lnTo>
                  <a:pt x="139573" y="279400"/>
                </a:lnTo>
                <a:lnTo>
                  <a:pt x="127000" y="279400"/>
                </a:lnTo>
                <a:lnTo>
                  <a:pt x="88900" y="273304"/>
                </a:lnTo>
                <a:lnTo>
                  <a:pt x="69850" y="273304"/>
                </a:lnTo>
                <a:lnTo>
                  <a:pt x="38100" y="260350"/>
                </a:lnTo>
                <a:lnTo>
                  <a:pt x="25526" y="260350"/>
                </a:lnTo>
                <a:lnTo>
                  <a:pt x="12953" y="254254"/>
                </a:lnTo>
                <a:lnTo>
                  <a:pt x="6476" y="247776"/>
                </a:lnTo>
                <a:lnTo>
                  <a:pt x="12953" y="241300"/>
                </a:lnTo>
                <a:lnTo>
                  <a:pt x="25526" y="2413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022972" y="4089272"/>
            <a:ext cx="82550" cy="286385"/>
          </a:xfrm>
          <a:custGeom>
            <a:avLst/>
            <a:gdLst/>
            <a:ahLst/>
            <a:cxnLst/>
            <a:rect l="l" t="t" r="r" b="b"/>
            <a:pathLst>
              <a:path w="82550" h="286385">
                <a:moveTo>
                  <a:pt x="31623" y="19050"/>
                </a:moveTo>
                <a:lnTo>
                  <a:pt x="25146" y="6476"/>
                </a:lnTo>
                <a:lnTo>
                  <a:pt x="25146" y="0"/>
                </a:lnTo>
                <a:lnTo>
                  <a:pt x="19050" y="0"/>
                </a:lnTo>
                <a:lnTo>
                  <a:pt x="12573" y="6476"/>
                </a:lnTo>
                <a:lnTo>
                  <a:pt x="6096" y="32003"/>
                </a:lnTo>
                <a:lnTo>
                  <a:pt x="0" y="51181"/>
                </a:lnTo>
                <a:lnTo>
                  <a:pt x="0" y="196976"/>
                </a:lnTo>
                <a:lnTo>
                  <a:pt x="6096" y="216026"/>
                </a:lnTo>
                <a:lnTo>
                  <a:pt x="12573" y="235076"/>
                </a:lnTo>
                <a:lnTo>
                  <a:pt x="31623" y="266826"/>
                </a:lnTo>
                <a:lnTo>
                  <a:pt x="37719" y="273303"/>
                </a:lnTo>
                <a:lnTo>
                  <a:pt x="50673" y="285876"/>
                </a:lnTo>
                <a:lnTo>
                  <a:pt x="63246" y="285876"/>
                </a:lnTo>
                <a:lnTo>
                  <a:pt x="82423" y="2858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5" name="object 135"/>
          <p:cNvGrpSpPr/>
          <p:nvPr/>
        </p:nvGrpSpPr>
        <p:grpSpPr>
          <a:xfrm>
            <a:off x="7178293" y="4073651"/>
            <a:ext cx="273685" cy="260350"/>
            <a:chOff x="7178293" y="4073651"/>
            <a:chExt cx="273685" cy="260350"/>
          </a:xfrm>
        </p:grpSpPr>
        <p:pic>
          <p:nvPicPr>
            <p:cNvPr id="136" name="object 13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178293" y="4149597"/>
              <a:ext cx="158751" cy="165228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7346569" y="4083176"/>
              <a:ext cx="95885" cy="241300"/>
            </a:xfrm>
            <a:custGeom>
              <a:avLst/>
              <a:gdLst/>
              <a:ahLst/>
              <a:cxnLst/>
              <a:rect l="l" t="t" r="r" b="b"/>
              <a:pathLst>
                <a:path w="95884" h="241300">
                  <a:moveTo>
                    <a:pt x="0" y="0"/>
                  </a:moveTo>
                  <a:lnTo>
                    <a:pt x="25526" y="38100"/>
                  </a:lnTo>
                  <a:lnTo>
                    <a:pt x="50800" y="69850"/>
                  </a:lnTo>
                  <a:lnTo>
                    <a:pt x="63753" y="82423"/>
                  </a:lnTo>
                  <a:lnTo>
                    <a:pt x="82803" y="120650"/>
                  </a:lnTo>
                  <a:lnTo>
                    <a:pt x="88900" y="133223"/>
                  </a:lnTo>
                  <a:lnTo>
                    <a:pt x="95376" y="164846"/>
                  </a:lnTo>
                  <a:lnTo>
                    <a:pt x="95376" y="177800"/>
                  </a:lnTo>
                  <a:lnTo>
                    <a:pt x="95376" y="190500"/>
                  </a:lnTo>
                  <a:lnTo>
                    <a:pt x="88900" y="203073"/>
                  </a:lnTo>
                  <a:lnTo>
                    <a:pt x="69850" y="228600"/>
                  </a:lnTo>
                  <a:lnTo>
                    <a:pt x="63753" y="234696"/>
                  </a:lnTo>
                  <a:lnTo>
                    <a:pt x="50800" y="2411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/>
          <p:nvPr/>
        </p:nvSpPr>
        <p:spPr>
          <a:xfrm>
            <a:off x="7569072" y="4191127"/>
            <a:ext cx="114300" cy="63500"/>
          </a:xfrm>
          <a:custGeom>
            <a:avLst/>
            <a:gdLst/>
            <a:ahLst/>
            <a:cxnLst/>
            <a:rect l="l" t="t" r="r" b="b"/>
            <a:pathLst>
              <a:path w="114300" h="63500">
                <a:moveTo>
                  <a:pt x="0" y="0"/>
                </a:moveTo>
                <a:lnTo>
                  <a:pt x="25146" y="0"/>
                </a:lnTo>
                <a:lnTo>
                  <a:pt x="31623" y="0"/>
                </a:lnTo>
                <a:lnTo>
                  <a:pt x="37719" y="0"/>
                </a:lnTo>
              </a:path>
              <a:path w="114300" h="63500">
                <a:moveTo>
                  <a:pt x="37719" y="63373"/>
                </a:moveTo>
                <a:lnTo>
                  <a:pt x="50673" y="63373"/>
                </a:lnTo>
                <a:lnTo>
                  <a:pt x="37719" y="63373"/>
                </a:lnTo>
                <a:lnTo>
                  <a:pt x="63373" y="56896"/>
                </a:lnTo>
                <a:lnTo>
                  <a:pt x="75946" y="50800"/>
                </a:lnTo>
                <a:lnTo>
                  <a:pt x="88900" y="50800"/>
                </a:lnTo>
                <a:lnTo>
                  <a:pt x="101473" y="44323"/>
                </a:lnTo>
                <a:lnTo>
                  <a:pt x="114046" y="443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9" name="object 139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7825866" y="4073651"/>
            <a:ext cx="152655" cy="247651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105647" y="4067174"/>
            <a:ext cx="349124" cy="292228"/>
          </a:xfrm>
          <a:prstGeom prst="rect">
            <a:avLst/>
          </a:prstGeom>
        </p:spPr>
      </p:pic>
      <p:sp>
        <p:nvSpPr>
          <p:cNvPr id="141" name="object 141"/>
          <p:cNvSpPr/>
          <p:nvPr/>
        </p:nvSpPr>
        <p:spPr>
          <a:xfrm>
            <a:off x="8654795" y="4191127"/>
            <a:ext cx="139700" cy="63500"/>
          </a:xfrm>
          <a:custGeom>
            <a:avLst/>
            <a:gdLst/>
            <a:ahLst/>
            <a:cxnLst/>
            <a:rect l="l" t="t" r="r" b="b"/>
            <a:pathLst>
              <a:path w="139700" h="63500">
                <a:moveTo>
                  <a:pt x="0" y="0"/>
                </a:moveTo>
                <a:lnTo>
                  <a:pt x="12573" y="6223"/>
                </a:lnTo>
                <a:lnTo>
                  <a:pt x="25146" y="6223"/>
                </a:lnTo>
                <a:lnTo>
                  <a:pt x="38100" y="6223"/>
                </a:lnTo>
                <a:lnTo>
                  <a:pt x="107950" y="6223"/>
                </a:lnTo>
                <a:lnTo>
                  <a:pt x="114173" y="6223"/>
                </a:lnTo>
              </a:path>
              <a:path w="139700" h="63500">
                <a:moveTo>
                  <a:pt x="57276" y="63373"/>
                </a:moveTo>
                <a:lnTo>
                  <a:pt x="94996" y="56896"/>
                </a:lnTo>
                <a:lnTo>
                  <a:pt x="107950" y="56896"/>
                </a:lnTo>
                <a:lnTo>
                  <a:pt x="127126" y="56896"/>
                </a:lnTo>
                <a:lnTo>
                  <a:pt x="139700" y="568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997568" y="4114800"/>
            <a:ext cx="235585" cy="254635"/>
          </a:xfrm>
          <a:custGeom>
            <a:avLst/>
            <a:gdLst/>
            <a:ahLst/>
            <a:cxnLst/>
            <a:rect l="l" t="t" r="r" b="b"/>
            <a:pathLst>
              <a:path w="235584" h="254635">
                <a:moveTo>
                  <a:pt x="114426" y="0"/>
                </a:moveTo>
                <a:lnTo>
                  <a:pt x="107950" y="0"/>
                </a:lnTo>
                <a:lnTo>
                  <a:pt x="114426" y="0"/>
                </a:lnTo>
                <a:lnTo>
                  <a:pt x="120523" y="0"/>
                </a:lnTo>
                <a:lnTo>
                  <a:pt x="146050" y="6476"/>
                </a:lnTo>
                <a:lnTo>
                  <a:pt x="158750" y="12700"/>
                </a:lnTo>
                <a:lnTo>
                  <a:pt x="190373" y="25654"/>
                </a:lnTo>
                <a:lnTo>
                  <a:pt x="209423" y="38226"/>
                </a:lnTo>
                <a:lnTo>
                  <a:pt x="215900" y="50800"/>
                </a:lnTo>
                <a:lnTo>
                  <a:pt x="215900" y="63373"/>
                </a:lnTo>
                <a:lnTo>
                  <a:pt x="215900" y="76326"/>
                </a:lnTo>
                <a:lnTo>
                  <a:pt x="203326" y="82550"/>
                </a:lnTo>
                <a:lnTo>
                  <a:pt x="190373" y="101600"/>
                </a:lnTo>
                <a:lnTo>
                  <a:pt x="184276" y="108076"/>
                </a:lnTo>
                <a:lnTo>
                  <a:pt x="177800" y="127126"/>
                </a:lnTo>
                <a:lnTo>
                  <a:pt x="184276" y="146176"/>
                </a:lnTo>
                <a:lnTo>
                  <a:pt x="190373" y="152400"/>
                </a:lnTo>
                <a:lnTo>
                  <a:pt x="203326" y="171450"/>
                </a:lnTo>
                <a:lnTo>
                  <a:pt x="222376" y="190500"/>
                </a:lnTo>
                <a:lnTo>
                  <a:pt x="235076" y="203073"/>
                </a:lnTo>
                <a:lnTo>
                  <a:pt x="235076" y="209550"/>
                </a:lnTo>
                <a:lnTo>
                  <a:pt x="228600" y="216026"/>
                </a:lnTo>
                <a:lnTo>
                  <a:pt x="215900" y="216026"/>
                </a:lnTo>
                <a:lnTo>
                  <a:pt x="203326" y="222123"/>
                </a:lnTo>
                <a:lnTo>
                  <a:pt x="184276" y="222123"/>
                </a:lnTo>
                <a:lnTo>
                  <a:pt x="158750" y="228600"/>
                </a:lnTo>
                <a:lnTo>
                  <a:pt x="50673" y="247776"/>
                </a:lnTo>
                <a:lnTo>
                  <a:pt x="25526" y="254254"/>
                </a:lnTo>
                <a:lnTo>
                  <a:pt x="0" y="254254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061445" y="5003672"/>
            <a:ext cx="177800" cy="343535"/>
          </a:xfrm>
          <a:custGeom>
            <a:avLst/>
            <a:gdLst/>
            <a:ahLst/>
            <a:cxnLst/>
            <a:rect l="l" t="t" r="r" b="b"/>
            <a:pathLst>
              <a:path w="177800" h="343535">
                <a:moveTo>
                  <a:pt x="0" y="0"/>
                </a:moveTo>
                <a:lnTo>
                  <a:pt x="6476" y="0"/>
                </a:lnTo>
                <a:lnTo>
                  <a:pt x="0" y="0"/>
                </a:lnTo>
                <a:lnTo>
                  <a:pt x="12573" y="0"/>
                </a:lnTo>
                <a:lnTo>
                  <a:pt x="38100" y="19050"/>
                </a:lnTo>
                <a:lnTo>
                  <a:pt x="57150" y="38226"/>
                </a:lnTo>
                <a:lnTo>
                  <a:pt x="95376" y="82803"/>
                </a:lnTo>
                <a:lnTo>
                  <a:pt x="114046" y="108076"/>
                </a:lnTo>
                <a:lnTo>
                  <a:pt x="133096" y="133603"/>
                </a:lnTo>
                <a:lnTo>
                  <a:pt x="158750" y="190881"/>
                </a:lnTo>
                <a:lnTo>
                  <a:pt x="165226" y="216026"/>
                </a:lnTo>
                <a:lnTo>
                  <a:pt x="171323" y="241553"/>
                </a:lnTo>
                <a:lnTo>
                  <a:pt x="177800" y="266826"/>
                </a:lnTo>
                <a:lnTo>
                  <a:pt x="177800" y="285876"/>
                </a:lnTo>
                <a:lnTo>
                  <a:pt x="165226" y="323976"/>
                </a:lnTo>
                <a:lnTo>
                  <a:pt x="152273" y="336676"/>
                </a:lnTo>
                <a:lnTo>
                  <a:pt x="139573" y="34315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4" name="object 14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0702670" y="3140201"/>
            <a:ext cx="209551" cy="235078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11080495" y="3016123"/>
            <a:ext cx="203200" cy="356235"/>
          </a:xfrm>
          <a:custGeom>
            <a:avLst/>
            <a:gdLst/>
            <a:ahLst/>
            <a:cxnLst/>
            <a:rect l="l" t="t" r="r" b="b"/>
            <a:pathLst>
              <a:path w="203200" h="356235">
                <a:moveTo>
                  <a:pt x="0" y="38226"/>
                </a:moveTo>
                <a:lnTo>
                  <a:pt x="6476" y="25526"/>
                </a:lnTo>
                <a:lnTo>
                  <a:pt x="12573" y="25526"/>
                </a:lnTo>
                <a:lnTo>
                  <a:pt x="25146" y="19050"/>
                </a:lnTo>
                <a:lnTo>
                  <a:pt x="57276" y="6476"/>
                </a:lnTo>
                <a:lnTo>
                  <a:pt x="76326" y="6476"/>
                </a:lnTo>
                <a:lnTo>
                  <a:pt x="101473" y="0"/>
                </a:lnTo>
                <a:lnTo>
                  <a:pt x="107950" y="0"/>
                </a:lnTo>
                <a:lnTo>
                  <a:pt x="114046" y="6476"/>
                </a:lnTo>
                <a:lnTo>
                  <a:pt x="120523" y="19050"/>
                </a:lnTo>
                <a:lnTo>
                  <a:pt x="120523" y="32003"/>
                </a:lnTo>
                <a:lnTo>
                  <a:pt x="107950" y="57276"/>
                </a:lnTo>
                <a:lnTo>
                  <a:pt x="101473" y="70230"/>
                </a:lnTo>
                <a:lnTo>
                  <a:pt x="94996" y="82803"/>
                </a:lnTo>
                <a:lnTo>
                  <a:pt x="88900" y="95376"/>
                </a:lnTo>
                <a:lnTo>
                  <a:pt x="76326" y="108076"/>
                </a:lnTo>
                <a:lnTo>
                  <a:pt x="69850" y="121030"/>
                </a:lnTo>
                <a:lnTo>
                  <a:pt x="69850" y="133603"/>
                </a:lnTo>
                <a:lnTo>
                  <a:pt x="63373" y="152653"/>
                </a:lnTo>
                <a:lnTo>
                  <a:pt x="69850" y="158750"/>
                </a:lnTo>
                <a:lnTo>
                  <a:pt x="88900" y="177800"/>
                </a:lnTo>
                <a:lnTo>
                  <a:pt x="101473" y="190753"/>
                </a:lnTo>
                <a:lnTo>
                  <a:pt x="139700" y="209930"/>
                </a:lnTo>
                <a:lnTo>
                  <a:pt x="158750" y="222503"/>
                </a:lnTo>
                <a:lnTo>
                  <a:pt x="177800" y="235076"/>
                </a:lnTo>
                <a:lnTo>
                  <a:pt x="196850" y="260603"/>
                </a:lnTo>
                <a:lnTo>
                  <a:pt x="203073" y="279780"/>
                </a:lnTo>
                <a:lnTo>
                  <a:pt x="203073" y="298830"/>
                </a:lnTo>
                <a:lnTo>
                  <a:pt x="196850" y="311403"/>
                </a:lnTo>
                <a:lnTo>
                  <a:pt x="171323" y="330453"/>
                </a:lnTo>
                <a:lnTo>
                  <a:pt x="152273" y="336676"/>
                </a:lnTo>
                <a:lnTo>
                  <a:pt x="114046" y="349630"/>
                </a:lnTo>
                <a:lnTo>
                  <a:pt x="94996" y="355726"/>
                </a:lnTo>
                <a:lnTo>
                  <a:pt x="63373" y="355726"/>
                </a:lnTo>
                <a:lnTo>
                  <a:pt x="50800" y="355726"/>
                </a:lnTo>
                <a:lnTo>
                  <a:pt x="31623" y="355726"/>
                </a:lnTo>
                <a:lnTo>
                  <a:pt x="19050" y="34963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156318" y="2254376"/>
            <a:ext cx="742950" cy="44450"/>
          </a:xfrm>
          <a:custGeom>
            <a:avLst/>
            <a:gdLst/>
            <a:ahLst/>
            <a:cxnLst/>
            <a:rect l="l" t="t" r="r" b="b"/>
            <a:pathLst>
              <a:path w="742950" h="44450">
                <a:moveTo>
                  <a:pt x="0" y="44323"/>
                </a:moveTo>
                <a:lnTo>
                  <a:pt x="6476" y="44323"/>
                </a:lnTo>
                <a:lnTo>
                  <a:pt x="12953" y="44323"/>
                </a:lnTo>
                <a:lnTo>
                  <a:pt x="19050" y="44323"/>
                </a:lnTo>
                <a:lnTo>
                  <a:pt x="38100" y="38100"/>
                </a:lnTo>
                <a:lnTo>
                  <a:pt x="57150" y="38100"/>
                </a:lnTo>
                <a:lnTo>
                  <a:pt x="114426" y="31623"/>
                </a:lnTo>
                <a:lnTo>
                  <a:pt x="203326" y="25146"/>
                </a:lnTo>
                <a:lnTo>
                  <a:pt x="247650" y="19050"/>
                </a:lnTo>
                <a:lnTo>
                  <a:pt x="298450" y="19050"/>
                </a:lnTo>
                <a:lnTo>
                  <a:pt x="349123" y="12573"/>
                </a:lnTo>
                <a:lnTo>
                  <a:pt x="444500" y="12573"/>
                </a:lnTo>
                <a:lnTo>
                  <a:pt x="540003" y="12573"/>
                </a:lnTo>
                <a:lnTo>
                  <a:pt x="584200" y="12573"/>
                </a:lnTo>
                <a:lnTo>
                  <a:pt x="622426" y="12573"/>
                </a:lnTo>
                <a:lnTo>
                  <a:pt x="698753" y="6096"/>
                </a:lnTo>
                <a:lnTo>
                  <a:pt x="7429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90119" y="5575427"/>
            <a:ext cx="426084" cy="1080135"/>
          </a:xfrm>
          <a:custGeom>
            <a:avLst/>
            <a:gdLst/>
            <a:ahLst/>
            <a:cxnLst/>
            <a:rect l="l" t="t" r="r" b="b"/>
            <a:pathLst>
              <a:path w="426084" h="1080134">
                <a:moveTo>
                  <a:pt x="425526" y="355625"/>
                </a:moveTo>
                <a:lnTo>
                  <a:pt x="412915" y="342671"/>
                </a:lnTo>
                <a:lnTo>
                  <a:pt x="412915" y="330073"/>
                </a:lnTo>
                <a:lnTo>
                  <a:pt x="399961" y="323951"/>
                </a:lnTo>
                <a:lnTo>
                  <a:pt x="387362" y="317474"/>
                </a:lnTo>
                <a:lnTo>
                  <a:pt x="381241" y="317474"/>
                </a:lnTo>
                <a:lnTo>
                  <a:pt x="374764" y="317474"/>
                </a:lnTo>
                <a:lnTo>
                  <a:pt x="362165" y="323951"/>
                </a:lnTo>
                <a:lnTo>
                  <a:pt x="355676" y="336550"/>
                </a:lnTo>
                <a:lnTo>
                  <a:pt x="349199" y="355625"/>
                </a:lnTo>
                <a:lnTo>
                  <a:pt x="349199" y="399910"/>
                </a:lnTo>
                <a:lnTo>
                  <a:pt x="349199" y="425475"/>
                </a:lnTo>
                <a:lnTo>
                  <a:pt x="355676" y="469747"/>
                </a:lnTo>
                <a:lnTo>
                  <a:pt x="362165" y="495312"/>
                </a:lnTo>
                <a:lnTo>
                  <a:pt x="368274" y="539584"/>
                </a:lnTo>
                <a:lnTo>
                  <a:pt x="381241" y="558673"/>
                </a:lnTo>
                <a:lnTo>
                  <a:pt x="381241" y="571271"/>
                </a:lnTo>
                <a:lnTo>
                  <a:pt x="393839" y="596836"/>
                </a:lnTo>
                <a:lnTo>
                  <a:pt x="393839" y="609434"/>
                </a:lnTo>
                <a:lnTo>
                  <a:pt x="393839" y="615911"/>
                </a:lnTo>
                <a:lnTo>
                  <a:pt x="387362" y="622388"/>
                </a:lnTo>
              </a:path>
              <a:path w="426084" h="1080134">
                <a:moveTo>
                  <a:pt x="343077" y="533476"/>
                </a:moveTo>
                <a:lnTo>
                  <a:pt x="374764" y="526986"/>
                </a:lnTo>
                <a:lnTo>
                  <a:pt x="387362" y="520509"/>
                </a:lnTo>
                <a:lnTo>
                  <a:pt x="399961" y="514388"/>
                </a:lnTo>
                <a:lnTo>
                  <a:pt x="412915" y="514388"/>
                </a:lnTo>
              </a:path>
              <a:path w="426084" h="1080134">
                <a:moveTo>
                  <a:pt x="292315" y="25514"/>
                </a:moveTo>
                <a:lnTo>
                  <a:pt x="292315" y="19024"/>
                </a:lnTo>
                <a:lnTo>
                  <a:pt x="292315" y="12573"/>
                </a:lnTo>
                <a:lnTo>
                  <a:pt x="285838" y="6477"/>
                </a:lnTo>
                <a:lnTo>
                  <a:pt x="279361" y="6477"/>
                </a:lnTo>
                <a:lnTo>
                  <a:pt x="266763" y="0"/>
                </a:lnTo>
                <a:lnTo>
                  <a:pt x="260286" y="0"/>
                </a:lnTo>
                <a:lnTo>
                  <a:pt x="241198" y="6477"/>
                </a:lnTo>
                <a:lnTo>
                  <a:pt x="222478" y="6477"/>
                </a:lnTo>
                <a:lnTo>
                  <a:pt x="209524" y="12573"/>
                </a:lnTo>
                <a:lnTo>
                  <a:pt x="184315" y="25514"/>
                </a:lnTo>
                <a:lnTo>
                  <a:pt x="171361" y="31635"/>
                </a:lnTo>
                <a:lnTo>
                  <a:pt x="139674" y="50711"/>
                </a:lnTo>
                <a:lnTo>
                  <a:pt x="127076" y="57188"/>
                </a:lnTo>
                <a:lnTo>
                  <a:pt x="101523" y="88874"/>
                </a:lnTo>
                <a:lnTo>
                  <a:pt x="88925" y="101473"/>
                </a:lnTo>
                <a:lnTo>
                  <a:pt x="63715" y="139636"/>
                </a:lnTo>
                <a:lnTo>
                  <a:pt x="50761" y="158711"/>
                </a:lnTo>
                <a:lnTo>
                  <a:pt x="38163" y="177787"/>
                </a:lnTo>
                <a:lnTo>
                  <a:pt x="31686" y="196875"/>
                </a:lnTo>
                <a:lnTo>
                  <a:pt x="19075" y="215950"/>
                </a:lnTo>
                <a:lnTo>
                  <a:pt x="6476" y="254114"/>
                </a:lnTo>
                <a:lnTo>
                  <a:pt x="6476" y="272834"/>
                </a:lnTo>
                <a:lnTo>
                  <a:pt x="0" y="304876"/>
                </a:lnTo>
                <a:lnTo>
                  <a:pt x="0" y="330073"/>
                </a:lnTo>
                <a:lnTo>
                  <a:pt x="0" y="361746"/>
                </a:lnTo>
                <a:lnTo>
                  <a:pt x="0" y="380834"/>
                </a:lnTo>
                <a:lnTo>
                  <a:pt x="6476" y="418985"/>
                </a:lnTo>
                <a:lnTo>
                  <a:pt x="12598" y="438073"/>
                </a:lnTo>
                <a:lnTo>
                  <a:pt x="19075" y="463626"/>
                </a:lnTo>
                <a:lnTo>
                  <a:pt x="19075" y="476224"/>
                </a:lnTo>
                <a:lnTo>
                  <a:pt x="25565" y="495312"/>
                </a:lnTo>
                <a:lnTo>
                  <a:pt x="25565" y="501434"/>
                </a:lnTo>
                <a:lnTo>
                  <a:pt x="25565" y="514388"/>
                </a:lnTo>
                <a:lnTo>
                  <a:pt x="25565" y="520509"/>
                </a:lnTo>
                <a:lnTo>
                  <a:pt x="25565" y="526986"/>
                </a:lnTo>
                <a:lnTo>
                  <a:pt x="31686" y="533476"/>
                </a:lnTo>
                <a:lnTo>
                  <a:pt x="38163" y="539584"/>
                </a:lnTo>
                <a:lnTo>
                  <a:pt x="44640" y="539584"/>
                </a:lnTo>
                <a:lnTo>
                  <a:pt x="50761" y="552551"/>
                </a:lnTo>
                <a:lnTo>
                  <a:pt x="57238" y="558673"/>
                </a:lnTo>
                <a:lnTo>
                  <a:pt x="63715" y="565150"/>
                </a:lnTo>
                <a:lnTo>
                  <a:pt x="76314" y="584225"/>
                </a:lnTo>
                <a:lnTo>
                  <a:pt x="82435" y="590346"/>
                </a:lnTo>
                <a:lnTo>
                  <a:pt x="82435" y="799871"/>
                </a:lnTo>
                <a:lnTo>
                  <a:pt x="88925" y="863587"/>
                </a:lnTo>
                <a:lnTo>
                  <a:pt x="95402" y="895273"/>
                </a:lnTo>
                <a:lnTo>
                  <a:pt x="114477" y="952512"/>
                </a:lnTo>
                <a:lnTo>
                  <a:pt x="120599" y="971588"/>
                </a:lnTo>
                <a:lnTo>
                  <a:pt x="146164" y="1003274"/>
                </a:lnTo>
                <a:lnTo>
                  <a:pt x="165239" y="1015873"/>
                </a:lnTo>
                <a:lnTo>
                  <a:pt x="196926" y="1034948"/>
                </a:lnTo>
                <a:lnTo>
                  <a:pt x="216001" y="1034948"/>
                </a:lnTo>
                <a:lnTo>
                  <a:pt x="228600" y="1041425"/>
                </a:lnTo>
                <a:lnTo>
                  <a:pt x="247675" y="1041425"/>
                </a:lnTo>
                <a:lnTo>
                  <a:pt x="260286" y="1047546"/>
                </a:lnTo>
                <a:lnTo>
                  <a:pt x="279361" y="1054036"/>
                </a:lnTo>
                <a:lnTo>
                  <a:pt x="292315" y="1060513"/>
                </a:lnTo>
                <a:lnTo>
                  <a:pt x="298437" y="1073111"/>
                </a:lnTo>
                <a:lnTo>
                  <a:pt x="298437" y="1079588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1959" y="5797499"/>
            <a:ext cx="6350" cy="120650"/>
          </a:xfrm>
          <a:custGeom>
            <a:avLst/>
            <a:gdLst/>
            <a:ahLst/>
            <a:cxnLst/>
            <a:rect l="l" t="t" r="r" b="b"/>
            <a:pathLst>
              <a:path w="6350" h="120650">
                <a:moveTo>
                  <a:pt x="0" y="0"/>
                </a:moveTo>
                <a:lnTo>
                  <a:pt x="0" y="12954"/>
                </a:lnTo>
                <a:lnTo>
                  <a:pt x="0" y="19075"/>
                </a:lnTo>
                <a:lnTo>
                  <a:pt x="0" y="25552"/>
                </a:lnTo>
                <a:lnTo>
                  <a:pt x="0" y="50761"/>
                </a:lnTo>
                <a:lnTo>
                  <a:pt x="6121" y="63715"/>
                </a:lnTo>
                <a:lnTo>
                  <a:pt x="6121" y="76314"/>
                </a:lnTo>
                <a:lnTo>
                  <a:pt x="6121" y="88912"/>
                </a:lnTo>
                <a:lnTo>
                  <a:pt x="6121" y="114477"/>
                </a:lnTo>
                <a:lnTo>
                  <a:pt x="6121" y="12059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9" name="object 149"/>
          <p:cNvGrpSpPr/>
          <p:nvPr/>
        </p:nvGrpSpPr>
        <p:grpSpPr>
          <a:xfrm>
            <a:off x="764869" y="5927648"/>
            <a:ext cx="361950" cy="273685"/>
            <a:chOff x="764869" y="5927648"/>
            <a:chExt cx="361950" cy="273685"/>
          </a:xfrm>
        </p:grpSpPr>
        <p:pic>
          <p:nvPicPr>
            <p:cNvPr id="150" name="object 15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64869" y="5946736"/>
              <a:ext cx="76290" cy="228563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60271" y="5991376"/>
              <a:ext cx="177813" cy="177801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1009484" y="5937173"/>
              <a:ext cx="107950" cy="254635"/>
            </a:xfrm>
            <a:custGeom>
              <a:avLst/>
              <a:gdLst/>
              <a:ahLst/>
              <a:cxnLst/>
              <a:rect l="l" t="t" r="r" b="b"/>
              <a:pathLst>
                <a:path w="107950" h="254635">
                  <a:moveTo>
                    <a:pt x="0" y="0"/>
                  </a:moveTo>
                  <a:lnTo>
                    <a:pt x="19075" y="19088"/>
                  </a:lnTo>
                  <a:lnTo>
                    <a:pt x="0" y="0"/>
                  </a:lnTo>
                  <a:lnTo>
                    <a:pt x="25196" y="32042"/>
                  </a:lnTo>
                  <a:lnTo>
                    <a:pt x="37795" y="50761"/>
                  </a:lnTo>
                  <a:lnTo>
                    <a:pt x="63360" y="76326"/>
                  </a:lnTo>
                  <a:lnTo>
                    <a:pt x="75958" y="95402"/>
                  </a:lnTo>
                  <a:lnTo>
                    <a:pt x="95034" y="127088"/>
                  </a:lnTo>
                  <a:lnTo>
                    <a:pt x="101511" y="139687"/>
                  </a:lnTo>
                  <a:lnTo>
                    <a:pt x="107632" y="158762"/>
                  </a:lnTo>
                  <a:lnTo>
                    <a:pt x="107632" y="171729"/>
                  </a:lnTo>
                  <a:lnTo>
                    <a:pt x="107632" y="203403"/>
                  </a:lnTo>
                  <a:lnTo>
                    <a:pt x="107632" y="216001"/>
                  </a:lnTo>
                  <a:lnTo>
                    <a:pt x="101511" y="228599"/>
                  </a:lnTo>
                  <a:lnTo>
                    <a:pt x="88912" y="241566"/>
                  </a:lnTo>
                  <a:lnTo>
                    <a:pt x="82435" y="247688"/>
                  </a:lnTo>
                  <a:lnTo>
                    <a:pt x="69837" y="25416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46319" y="3701618"/>
            <a:ext cx="624840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0" dirty="0">
                <a:latin typeface="Calibri"/>
                <a:cs typeface="Calibri"/>
              </a:rPr>
              <a:t>Gradient</a:t>
            </a:r>
            <a:r>
              <a:rPr sz="6600" spc="-70" dirty="0">
                <a:latin typeface="Calibri"/>
                <a:cs typeface="Calibri"/>
              </a:rPr>
              <a:t> </a:t>
            </a:r>
            <a:r>
              <a:rPr sz="6600" spc="-5" dirty="0">
                <a:latin typeface="Calibri"/>
                <a:cs typeface="Calibri"/>
              </a:rPr>
              <a:t>Checking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16246" y="3411473"/>
            <a:ext cx="6908800" cy="17780"/>
          </a:xfrm>
          <a:custGeom>
            <a:avLst/>
            <a:gdLst/>
            <a:ahLst/>
            <a:cxnLst/>
            <a:rect l="l" t="t" r="r" b="b"/>
            <a:pathLst>
              <a:path w="6908800" h="17779">
                <a:moveTo>
                  <a:pt x="0" y="0"/>
                </a:moveTo>
                <a:lnTo>
                  <a:pt x="6908292" y="17779"/>
                </a:lnTo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73" y="1644395"/>
            <a:ext cx="3316778" cy="31800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21435" y="4917135"/>
            <a:ext cx="25196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 Light"/>
                <a:cs typeface="Calibri Light"/>
              </a:rPr>
              <a:t>deep</a:t>
            </a:r>
            <a:r>
              <a:rPr sz="3200" dirty="0">
                <a:latin typeface="Calibri Light"/>
                <a:cs typeface="Calibri Light"/>
              </a:rPr>
              <a:t>l</a:t>
            </a:r>
            <a:r>
              <a:rPr sz="3200" spc="-35" dirty="0">
                <a:latin typeface="Calibri Light"/>
                <a:cs typeface="Calibri Light"/>
              </a:rPr>
              <a:t>ea</a:t>
            </a:r>
            <a:r>
              <a:rPr sz="3200" spc="-25" dirty="0">
                <a:latin typeface="Calibri Light"/>
                <a:cs typeface="Calibri Light"/>
              </a:rPr>
              <a:t>rn</a:t>
            </a:r>
            <a:r>
              <a:rPr sz="3200" spc="-15" dirty="0">
                <a:latin typeface="Calibri Light"/>
                <a:cs typeface="Calibri Light"/>
              </a:rPr>
              <a:t>i</a:t>
            </a:r>
            <a:r>
              <a:rPr sz="3200" spc="-35" dirty="0">
                <a:latin typeface="Calibri Light"/>
                <a:cs typeface="Calibri Light"/>
              </a:rPr>
              <a:t>n</a:t>
            </a:r>
            <a:r>
              <a:rPr sz="3200" spc="-30" dirty="0">
                <a:latin typeface="Calibri Light"/>
                <a:cs typeface="Calibri Light"/>
              </a:rPr>
              <a:t>g</a:t>
            </a:r>
            <a:r>
              <a:rPr sz="3200" dirty="0">
                <a:latin typeface="Calibri Light"/>
                <a:cs typeface="Calibri Light"/>
              </a:rPr>
              <a:t>.</a:t>
            </a:r>
            <a:r>
              <a:rPr sz="3200" spc="-40" dirty="0">
                <a:latin typeface="Calibri Light"/>
                <a:cs typeface="Calibri Light"/>
              </a:rPr>
              <a:t>a</a:t>
            </a:r>
            <a:r>
              <a:rPr sz="3200" dirty="0">
                <a:latin typeface="Calibri Light"/>
                <a:cs typeface="Calibri Light"/>
              </a:rPr>
              <a:t>i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761865" marR="5080" indent="96901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Setting </a:t>
            </a:r>
            <a:r>
              <a:rPr dirty="0"/>
              <a:t>up </a:t>
            </a:r>
            <a:r>
              <a:rPr spc="-30" dirty="0"/>
              <a:t>your </a:t>
            </a:r>
            <a:r>
              <a:rPr spc="-25" dirty="0"/>
              <a:t> </a:t>
            </a:r>
            <a:r>
              <a:rPr spc="-20" dirty="0"/>
              <a:t>optimization</a:t>
            </a:r>
            <a:r>
              <a:rPr spc="-50" dirty="0"/>
              <a:t> </a:t>
            </a:r>
            <a:r>
              <a:rPr spc="-25" dirty="0"/>
              <a:t>problem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94373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25" dirty="0">
                <a:latin typeface="Calibri"/>
                <a:cs typeface="Calibri"/>
              </a:rPr>
              <a:t>Gradient</a:t>
            </a:r>
            <a:r>
              <a:rPr sz="4400" spc="204" dirty="0">
                <a:latin typeface="Calibri"/>
                <a:cs typeface="Calibri"/>
              </a:rPr>
              <a:t> </a:t>
            </a:r>
            <a:r>
              <a:rPr sz="4400" spc="235" dirty="0">
                <a:latin typeface="Calibri"/>
                <a:cs typeface="Calibri"/>
              </a:rPr>
              <a:t>check</a:t>
            </a:r>
            <a:r>
              <a:rPr sz="4400" spc="210" dirty="0">
                <a:latin typeface="Calibri"/>
                <a:cs typeface="Calibri"/>
              </a:rPr>
              <a:t> </a:t>
            </a:r>
            <a:r>
              <a:rPr sz="4400" spc="135" dirty="0">
                <a:latin typeface="Calibri"/>
                <a:cs typeface="Calibri"/>
              </a:rPr>
              <a:t>for</a:t>
            </a:r>
            <a:r>
              <a:rPr sz="4400" spc="220" dirty="0">
                <a:latin typeface="Calibri"/>
                <a:cs typeface="Calibri"/>
              </a:rPr>
              <a:t> </a:t>
            </a:r>
            <a:r>
              <a:rPr sz="4400" spc="340" dirty="0">
                <a:latin typeface="Calibri"/>
                <a:cs typeface="Calibri"/>
              </a:rPr>
              <a:t>a</a:t>
            </a:r>
            <a:r>
              <a:rPr sz="4400" spc="225" dirty="0">
                <a:latin typeface="Calibri"/>
                <a:cs typeface="Calibri"/>
              </a:rPr>
              <a:t> </a:t>
            </a:r>
            <a:r>
              <a:rPr sz="4400" spc="315" dirty="0">
                <a:latin typeface="Calibri"/>
                <a:cs typeface="Calibri"/>
              </a:rPr>
              <a:t>neural</a:t>
            </a:r>
            <a:r>
              <a:rPr sz="4400" spc="204" dirty="0">
                <a:latin typeface="Calibri"/>
                <a:cs typeface="Calibri"/>
              </a:rPr>
              <a:t> </a:t>
            </a:r>
            <a:r>
              <a:rPr sz="4400" spc="260" dirty="0">
                <a:latin typeface="Calibri"/>
                <a:cs typeface="Calibri"/>
              </a:rPr>
              <a:t>network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64767" y="1483359"/>
            <a:ext cx="313690" cy="276860"/>
          </a:xfrm>
          <a:custGeom>
            <a:avLst/>
            <a:gdLst/>
            <a:ahLst/>
            <a:cxnLst/>
            <a:rect l="l" t="t" r="r" b="b"/>
            <a:pathLst>
              <a:path w="313689" h="276860">
                <a:moveTo>
                  <a:pt x="64643" y="0"/>
                </a:moveTo>
                <a:lnTo>
                  <a:pt x="0" y="0"/>
                </a:lnTo>
                <a:lnTo>
                  <a:pt x="0" y="11430"/>
                </a:lnTo>
                <a:lnTo>
                  <a:pt x="0" y="265430"/>
                </a:lnTo>
                <a:lnTo>
                  <a:pt x="0" y="276860"/>
                </a:lnTo>
                <a:lnTo>
                  <a:pt x="64643" y="276860"/>
                </a:lnTo>
                <a:lnTo>
                  <a:pt x="64643" y="265430"/>
                </a:lnTo>
                <a:lnTo>
                  <a:pt x="24003" y="265430"/>
                </a:lnTo>
                <a:lnTo>
                  <a:pt x="24003" y="11430"/>
                </a:lnTo>
                <a:lnTo>
                  <a:pt x="64643" y="11430"/>
                </a:lnTo>
                <a:lnTo>
                  <a:pt x="64643" y="0"/>
                </a:lnTo>
                <a:close/>
              </a:path>
              <a:path w="313689" h="276860">
                <a:moveTo>
                  <a:pt x="313690" y="0"/>
                </a:moveTo>
                <a:lnTo>
                  <a:pt x="248920" y="0"/>
                </a:lnTo>
                <a:lnTo>
                  <a:pt x="248920" y="11430"/>
                </a:lnTo>
                <a:lnTo>
                  <a:pt x="289560" y="11430"/>
                </a:lnTo>
                <a:lnTo>
                  <a:pt x="289560" y="265430"/>
                </a:lnTo>
                <a:lnTo>
                  <a:pt x="248920" y="265430"/>
                </a:lnTo>
                <a:lnTo>
                  <a:pt x="248920" y="276860"/>
                </a:lnTo>
                <a:lnTo>
                  <a:pt x="313690" y="276860"/>
                </a:lnTo>
                <a:lnTo>
                  <a:pt x="313690" y="265430"/>
                </a:lnTo>
                <a:lnTo>
                  <a:pt x="313690" y="11430"/>
                </a:lnTo>
                <a:lnTo>
                  <a:pt x="313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6827" y="1483359"/>
            <a:ext cx="64769" cy="276860"/>
          </a:xfrm>
          <a:custGeom>
            <a:avLst/>
            <a:gdLst/>
            <a:ahLst/>
            <a:cxnLst/>
            <a:rect l="l" t="t" r="r" b="b"/>
            <a:pathLst>
              <a:path w="64770" h="276860">
                <a:moveTo>
                  <a:pt x="64770" y="0"/>
                </a:moveTo>
                <a:lnTo>
                  <a:pt x="0" y="0"/>
                </a:lnTo>
                <a:lnTo>
                  <a:pt x="0" y="11430"/>
                </a:lnTo>
                <a:lnTo>
                  <a:pt x="40640" y="11430"/>
                </a:lnTo>
                <a:lnTo>
                  <a:pt x="40640" y="265430"/>
                </a:lnTo>
                <a:lnTo>
                  <a:pt x="0" y="265430"/>
                </a:lnTo>
                <a:lnTo>
                  <a:pt x="0" y="276860"/>
                </a:lnTo>
                <a:lnTo>
                  <a:pt x="64770" y="276860"/>
                </a:lnTo>
                <a:lnTo>
                  <a:pt x="64770" y="265430"/>
                </a:lnTo>
                <a:lnTo>
                  <a:pt x="64770" y="11430"/>
                </a:lnTo>
                <a:lnTo>
                  <a:pt x="64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29431" y="1483359"/>
            <a:ext cx="64769" cy="276860"/>
          </a:xfrm>
          <a:custGeom>
            <a:avLst/>
            <a:gdLst/>
            <a:ahLst/>
            <a:cxnLst/>
            <a:rect l="l" t="t" r="r" b="b"/>
            <a:pathLst>
              <a:path w="64770" h="276860">
                <a:moveTo>
                  <a:pt x="64643" y="0"/>
                </a:moveTo>
                <a:lnTo>
                  <a:pt x="0" y="0"/>
                </a:lnTo>
                <a:lnTo>
                  <a:pt x="0" y="11430"/>
                </a:lnTo>
                <a:lnTo>
                  <a:pt x="0" y="265430"/>
                </a:lnTo>
                <a:lnTo>
                  <a:pt x="0" y="276860"/>
                </a:lnTo>
                <a:lnTo>
                  <a:pt x="64643" y="276860"/>
                </a:lnTo>
                <a:lnTo>
                  <a:pt x="64643" y="265430"/>
                </a:lnTo>
                <a:lnTo>
                  <a:pt x="24003" y="265430"/>
                </a:lnTo>
                <a:lnTo>
                  <a:pt x="24003" y="11430"/>
                </a:lnTo>
                <a:lnTo>
                  <a:pt x="64643" y="11430"/>
                </a:lnTo>
                <a:lnTo>
                  <a:pt x="64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55591" y="1483359"/>
            <a:ext cx="64769" cy="276860"/>
          </a:xfrm>
          <a:custGeom>
            <a:avLst/>
            <a:gdLst/>
            <a:ahLst/>
            <a:cxnLst/>
            <a:rect l="l" t="t" r="r" b="b"/>
            <a:pathLst>
              <a:path w="64770" h="276860">
                <a:moveTo>
                  <a:pt x="64770" y="0"/>
                </a:moveTo>
                <a:lnTo>
                  <a:pt x="0" y="0"/>
                </a:lnTo>
                <a:lnTo>
                  <a:pt x="0" y="11430"/>
                </a:lnTo>
                <a:lnTo>
                  <a:pt x="40640" y="11430"/>
                </a:lnTo>
                <a:lnTo>
                  <a:pt x="40640" y="265430"/>
                </a:lnTo>
                <a:lnTo>
                  <a:pt x="0" y="265430"/>
                </a:lnTo>
                <a:lnTo>
                  <a:pt x="0" y="276860"/>
                </a:lnTo>
                <a:lnTo>
                  <a:pt x="64770" y="276860"/>
                </a:lnTo>
                <a:lnTo>
                  <a:pt x="64770" y="265430"/>
                </a:lnTo>
                <a:lnTo>
                  <a:pt x="64770" y="11430"/>
                </a:lnTo>
                <a:lnTo>
                  <a:pt x="64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08195" y="1483359"/>
            <a:ext cx="64769" cy="276860"/>
          </a:xfrm>
          <a:custGeom>
            <a:avLst/>
            <a:gdLst/>
            <a:ahLst/>
            <a:cxnLst/>
            <a:rect l="l" t="t" r="r" b="b"/>
            <a:pathLst>
              <a:path w="64770" h="276860">
                <a:moveTo>
                  <a:pt x="64643" y="0"/>
                </a:moveTo>
                <a:lnTo>
                  <a:pt x="0" y="0"/>
                </a:lnTo>
                <a:lnTo>
                  <a:pt x="0" y="11430"/>
                </a:lnTo>
                <a:lnTo>
                  <a:pt x="0" y="265430"/>
                </a:lnTo>
                <a:lnTo>
                  <a:pt x="0" y="276860"/>
                </a:lnTo>
                <a:lnTo>
                  <a:pt x="64643" y="276860"/>
                </a:lnTo>
                <a:lnTo>
                  <a:pt x="64643" y="265430"/>
                </a:lnTo>
                <a:lnTo>
                  <a:pt x="24003" y="265430"/>
                </a:lnTo>
                <a:lnTo>
                  <a:pt x="24003" y="11430"/>
                </a:lnTo>
                <a:lnTo>
                  <a:pt x="64643" y="11430"/>
                </a:lnTo>
                <a:lnTo>
                  <a:pt x="64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039" y="1437258"/>
            <a:ext cx="109137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4124960" algn="l"/>
                <a:tab pos="5015230" algn="l"/>
              </a:tabLst>
            </a:pPr>
            <a:r>
              <a:rPr sz="3200" spc="265" dirty="0">
                <a:latin typeface="Calibri"/>
                <a:cs typeface="Calibri"/>
              </a:rPr>
              <a:t>Take</a:t>
            </a:r>
            <a:r>
              <a:rPr sz="3200" spc="16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𝑊</a:t>
            </a:r>
            <a:r>
              <a:rPr sz="3200" spc="315" dirty="0">
                <a:latin typeface="Cambria Math"/>
                <a:cs typeface="Cambria Math"/>
              </a:rPr>
              <a:t> </a:t>
            </a:r>
            <a:r>
              <a:rPr sz="3525" spc="75" baseline="28368" dirty="0">
                <a:latin typeface="Cambria Math"/>
                <a:cs typeface="Cambria Math"/>
              </a:rPr>
              <a:t>1</a:t>
            </a:r>
            <a:r>
              <a:rPr sz="3525" spc="652" baseline="28368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0" dirty="0">
                <a:latin typeface="Cambria Math"/>
                <a:cs typeface="Cambria Math"/>
              </a:rPr>
              <a:t> </a:t>
            </a:r>
            <a:r>
              <a:rPr sz="3200" spc="50" dirty="0">
                <a:latin typeface="Cambria Math"/>
                <a:cs typeface="Cambria Math"/>
              </a:rPr>
              <a:t>𝑏</a:t>
            </a:r>
            <a:r>
              <a:rPr sz="3525" spc="75" baseline="28368" dirty="0">
                <a:latin typeface="Cambria Math"/>
                <a:cs typeface="Cambria Math"/>
              </a:rPr>
              <a:t>[1]</a:t>
            </a:r>
            <a:r>
              <a:rPr sz="3200" spc="50" dirty="0">
                <a:latin typeface="Cambria Math"/>
                <a:cs typeface="Cambria Math"/>
              </a:rPr>
              <a:t>,</a:t>
            </a:r>
            <a:r>
              <a:rPr sz="3200" spc="-19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…</a:t>
            </a:r>
            <a:r>
              <a:rPr sz="3200" spc="-16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𝑊</a:t>
            </a:r>
            <a:r>
              <a:rPr sz="3200" spc="315" dirty="0">
                <a:latin typeface="Cambria Math"/>
                <a:cs typeface="Cambria Math"/>
              </a:rPr>
              <a:t> </a:t>
            </a:r>
            <a:r>
              <a:rPr sz="3525" spc="44" baseline="28368" dirty="0">
                <a:latin typeface="Cambria Math"/>
                <a:cs typeface="Cambria Math"/>
              </a:rPr>
              <a:t>𝐿	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𝑏</a:t>
            </a:r>
            <a:r>
              <a:rPr sz="3200" spc="220" dirty="0">
                <a:latin typeface="Cambria Math"/>
                <a:cs typeface="Cambria Math"/>
              </a:rPr>
              <a:t> </a:t>
            </a:r>
            <a:r>
              <a:rPr sz="3525" spc="44" baseline="28368" dirty="0">
                <a:latin typeface="Cambria Math"/>
                <a:cs typeface="Cambria Math"/>
              </a:rPr>
              <a:t>𝐿	</a:t>
            </a:r>
            <a:r>
              <a:rPr sz="3200" spc="220" dirty="0">
                <a:latin typeface="Calibri"/>
                <a:cs typeface="Calibri"/>
              </a:rPr>
              <a:t>and</a:t>
            </a:r>
            <a:r>
              <a:rPr sz="3200" spc="150" dirty="0">
                <a:latin typeface="Calibri"/>
                <a:cs typeface="Calibri"/>
              </a:rPr>
              <a:t> </a:t>
            </a:r>
            <a:r>
              <a:rPr sz="3200" spc="175" dirty="0">
                <a:latin typeface="Calibri"/>
                <a:cs typeface="Calibri"/>
              </a:rPr>
              <a:t>reshape</a:t>
            </a:r>
            <a:r>
              <a:rPr sz="3200" spc="130" dirty="0">
                <a:latin typeface="Calibri"/>
                <a:cs typeface="Calibri"/>
              </a:rPr>
              <a:t> </a:t>
            </a:r>
            <a:r>
              <a:rPr sz="3200" spc="160" dirty="0">
                <a:latin typeface="Calibri"/>
                <a:cs typeface="Calibri"/>
              </a:rPr>
              <a:t>into</a:t>
            </a:r>
            <a:r>
              <a:rPr sz="3200" spc="155" dirty="0">
                <a:latin typeface="Calibri"/>
                <a:cs typeface="Calibri"/>
              </a:rPr>
              <a:t> </a:t>
            </a:r>
            <a:r>
              <a:rPr sz="3200" spc="245" dirty="0">
                <a:latin typeface="Calibri"/>
                <a:cs typeface="Calibri"/>
              </a:rPr>
              <a:t>a</a:t>
            </a:r>
            <a:r>
              <a:rPr sz="3200" spc="160" dirty="0">
                <a:latin typeface="Calibri"/>
                <a:cs typeface="Calibri"/>
              </a:rPr>
              <a:t> </a:t>
            </a:r>
            <a:r>
              <a:rPr sz="3200" spc="190" dirty="0">
                <a:latin typeface="Calibri"/>
                <a:cs typeface="Calibri"/>
              </a:rPr>
              <a:t>big</a:t>
            </a:r>
            <a:r>
              <a:rPr sz="3200" spc="160" dirty="0">
                <a:latin typeface="Calibri"/>
                <a:cs typeface="Calibri"/>
              </a:rPr>
              <a:t> </a:t>
            </a:r>
            <a:r>
              <a:rPr sz="3200" spc="120" dirty="0">
                <a:latin typeface="Calibri"/>
                <a:cs typeface="Calibri"/>
              </a:rPr>
              <a:t>vector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40" dirty="0">
                <a:latin typeface="Cambria Math"/>
                <a:cs typeface="Cambria Math"/>
              </a:rPr>
              <a:t>𝜃.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99463" y="3491229"/>
            <a:ext cx="313690" cy="275590"/>
          </a:xfrm>
          <a:custGeom>
            <a:avLst/>
            <a:gdLst/>
            <a:ahLst/>
            <a:cxnLst/>
            <a:rect l="l" t="t" r="r" b="b"/>
            <a:pathLst>
              <a:path w="313689" h="275589">
                <a:moveTo>
                  <a:pt x="64643" y="0"/>
                </a:moveTo>
                <a:lnTo>
                  <a:pt x="0" y="0"/>
                </a:lnTo>
                <a:lnTo>
                  <a:pt x="0" y="10160"/>
                </a:lnTo>
                <a:lnTo>
                  <a:pt x="0" y="265430"/>
                </a:lnTo>
                <a:lnTo>
                  <a:pt x="0" y="275590"/>
                </a:lnTo>
                <a:lnTo>
                  <a:pt x="64643" y="275590"/>
                </a:lnTo>
                <a:lnTo>
                  <a:pt x="64643" y="265430"/>
                </a:lnTo>
                <a:lnTo>
                  <a:pt x="24003" y="265430"/>
                </a:lnTo>
                <a:lnTo>
                  <a:pt x="24003" y="10160"/>
                </a:lnTo>
                <a:lnTo>
                  <a:pt x="64643" y="10160"/>
                </a:lnTo>
                <a:lnTo>
                  <a:pt x="64643" y="0"/>
                </a:lnTo>
                <a:close/>
              </a:path>
              <a:path w="313689" h="275589">
                <a:moveTo>
                  <a:pt x="313690" y="0"/>
                </a:moveTo>
                <a:lnTo>
                  <a:pt x="248920" y="0"/>
                </a:lnTo>
                <a:lnTo>
                  <a:pt x="248920" y="10160"/>
                </a:lnTo>
                <a:lnTo>
                  <a:pt x="289560" y="10160"/>
                </a:lnTo>
                <a:lnTo>
                  <a:pt x="289560" y="265430"/>
                </a:lnTo>
                <a:lnTo>
                  <a:pt x="248920" y="265430"/>
                </a:lnTo>
                <a:lnTo>
                  <a:pt x="248920" y="275590"/>
                </a:lnTo>
                <a:lnTo>
                  <a:pt x="313690" y="275590"/>
                </a:lnTo>
                <a:lnTo>
                  <a:pt x="313690" y="265430"/>
                </a:lnTo>
                <a:lnTo>
                  <a:pt x="313690" y="10160"/>
                </a:lnTo>
                <a:lnTo>
                  <a:pt x="313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0915" y="3491229"/>
            <a:ext cx="64769" cy="275590"/>
          </a:xfrm>
          <a:custGeom>
            <a:avLst/>
            <a:gdLst/>
            <a:ahLst/>
            <a:cxnLst/>
            <a:rect l="l" t="t" r="r" b="b"/>
            <a:pathLst>
              <a:path w="64770" h="275589">
                <a:moveTo>
                  <a:pt x="64770" y="0"/>
                </a:moveTo>
                <a:lnTo>
                  <a:pt x="0" y="0"/>
                </a:lnTo>
                <a:lnTo>
                  <a:pt x="0" y="10160"/>
                </a:lnTo>
                <a:lnTo>
                  <a:pt x="40640" y="10160"/>
                </a:lnTo>
                <a:lnTo>
                  <a:pt x="40640" y="265430"/>
                </a:lnTo>
                <a:lnTo>
                  <a:pt x="0" y="265430"/>
                </a:lnTo>
                <a:lnTo>
                  <a:pt x="0" y="275590"/>
                </a:lnTo>
                <a:lnTo>
                  <a:pt x="64770" y="275590"/>
                </a:lnTo>
                <a:lnTo>
                  <a:pt x="64770" y="265430"/>
                </a:lnTo>
                <a:lnTo>
                  <a:pt x="64770" y="10160"/>
                </a:lnTo>
                <a:lnTo>
                  <a:pt x="64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33519" y="3491229"/>
            <a:ext cx="64769" cy="275590"/>
          </a:xfrm>
          <a:custGeom>
            <a:avLst/>
            <a:gdLst/>
            <a:ahLst/>
            <a:cxnLst/>
            <a:rect l="l" t="t" r="r" b="b"/>
            <a:pathLst>
              <a:path w="64770" h="275589">
                <a:moveTo>
                  <a:pt x="64643" y="0"/>
                </a:moveTo>
                <a:lnTo>
                  <a:pt x="0" y="0"/>
                </a:lnTo>
                <a:lnTo>
                  <a:pt x="0" y="10160"/>
                </a:lnTo>
                <a:lnTo>
                  <a:pt x="0" y="265430"/>
                </a:lnTo>
                <a:lnTo>
                  <a:pt x="0" y="275590"/>
                </a:lnTo>
                <a:lnTo>
                  <a:pt x="64643" y="275590"/>
                </a:lnTo>
                <a:lnTo>
                  <a:pt x="64643" y="265430"/>
                </a:lnTo>
                <a:lnTo>
                  <a:pt x="24003" y="265430"/>
                </a:lnTo>
                <a:lnTo>
                  <a:pt x="24003" y="10160"/>
                </a:lnTo>
                <a:lnTo>
                  <a:pt x="64643" y="10160"/>
                </a:lnTo>
                <a:lnTo>
                  <a:pt x="64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4375" y="3491229"/>
            <a:ext cx="64769" cy="275590"/>
          </a:xfrm>
          <a:custGeom>
            <a:avLst/>
            <a:gdLst/>
            <a:ahLst/>
            <a:cxnLst/>
            <a:rect l="l" t="t" r="r" b="b"/>
            <a:pathLst>
              <a:path w="64770" h="275589">
                <a:moveTo>
                  <a:pt x="64770" y="0"/>
                </a:moveTo>
                <a:lnTo>
                  <a:pt x="0" y="0"/>
                </a:lnTo>
                <a:lnTo>
                  <a:pt x="0" y="10160"/>
                </a:lnTo>
                <a:lnTo>
                  <a:pt x="40640" y="10160"/>
                </a:lnTo>
                <a:lnTo>
                  <a:pt x="40640" y="265430"/>
                </a:lnTo>
                <a:lnTo>
                  <a:pt x="0" y="265430"/>
                </a:lnTo>
                <a:lnTo>
                  <a:pt x="0" y="275590"/>
                </a:lnTo>
                <a:lnTo>
                  <a:pt x="64770" y="275590"/>
                </a:lnTo>
                <a:lnTo>
                  <a:pt x="64770" y="265430"/>
                </a:lnTo>
                <a:lnTo>
                  <a:pt x="64770" y="10160"/>
                </a:lnTo>
                <a:lnTo>
                  <a:pt x="64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48503" y="3491229"/>
            <a:ext cx="64769" cy="275590"/>
          </a:xfrm>
          <a:custGeom>
            <a:avLst/>
            <a:gdLst/>
            <a:ahLst/>
            <a:cxnLst/>
            <a:rect l="l" t="t" r="r" b="b"/>
            <a:pathLst>
              <a:path w="64770" h="275589">
                <a:moveTo>
                  <a:pt x="64643" y="0"/>
                </a:moveTo>
                <a:lnTo>
                  <a:pt x="0" y="0"/>
                </a:lnTo>
                <a:lnTo>
                  <a:pt x="0" y="10160"/>
                </a:lnTo>
                <a:lnTo>
                  <a:pt x="0" y="265430"/>
                </a:lnTo>
                <a:lnTo>
                  <a:pt x="0" y="275590"/>
                </a:lnTo>
                <a:lnTo>
                  <a:pt x="64643" y="275590"/>
                </a:lnTo>
                <a:lnTo>
                  <a:pt x="64643" y="265430"/>
                </a:lnTo>
                <a:lnTo>
                  <a:pt x="24003" y="265430"/>
                </a:lnTo>
                <a:lnTo>
                  <a:pt x="24003" y="10160"/>
                </a:lnTo>
                <a:lnTo>
                  <a:pt x="64643" y="10160"/>
                </a:lnTo>
                <a:lnTo>
                  <a:pt x="64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339" y="3444951"/>
            <a:ext cx="57670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4841875" algn="l"/>
              </a:tabLst>
            </a:pPr>
            <a:r>
              <a:rPr sz="3200" spc="365" dirty="0">
                <a:latin typeface="Calibri"/>
                <a:cs typeface="Calibri"/>
              </a:rPr>
              <a:t>T</a:t>
            </a:r>
            <a:r>
              <a:rPr sz="3200" spc="350" dirty="0">
                <a:latin typeface="Calibri"/>
                <a:cs typeface="Calibri"/>
              </a:rPr>
              <a:t>a</a:t>
            </a:r>
            <a:r>
              <a:rPr sz="3200" spc="320" dirty="0">
                <a:latin typeface="Calibri"/>
                <a:cs typeface="Calibri"/>
              </a:rPr>
              <a:t>k</a:t>
            </a:r>
            <a:r>
              <a:rPr sz="3200" spc="10" dirty="0">
                <a:latin typeface="Calibri"/>
                <a:cs typeface="Calibri"/>
              </a:rPr>
              <a:t>e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5" dirty="0">
                <a:latin typeface="Cambria Math"/>
                <a:cs typeface="Cambria Math"/>
              </a:rPr>
              <a:t>𝑑𝑊</a:t>
            </a:r>
            <a:r>
              <a:rPr sz="3200" spc="290" dirty="0">
                <a:latin typeface="Cambria Math"/>
                <a:cs typeface="Cambria Math"/>
              </a:rPr>
              <a:t> </a:t>
            </a:r>
            <a:r>
              <a:rPr sz="3525" spc="75" baseline="28368" dirty="0">
                <a:latin typeface="Cambria Math"/>
                <a:cs typeface="Cambria Math"/>
              </a:rPr>
              <a:t>1</a:t>
            </a:r>
            <a:r>
              <a:rPr sz="3525" baseline="28368" dirty="0">
                <a:latin typeface="Cambria Math"/>
                <a:cs typeface="Cambria Math"/>
              </a:rPr>
              <a:t> </a:t>
            </a:r>
            <a:r>
              <a:rPr sz="3525" spc="-127" baseline="28368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" dirty="0">
                <a:latin typeface="Cambria Math"/>
                <a:cs typeface="Cambria Math"/>
              </a:rPr>
              <a:t>𝑑</a:t>
            </a:r>
            <a:r>
              <a:rPr sz="3200" spc="95" dirty="0">
                <a:latin typeface="Cambria Math"/>
                <a:cs typeface="Cambria Math"/>
              </a:rPr>
              <a:t>𝑏</a:t>
            </a:r>
            <a:r>
              <a:rPr sz="3525" spc="-15" baseline="28368" dirty="0">
                <a:latin typeface="Cambria Math"/>
                <a:cs typeface="Cambria Math"/>
              </a:rPr>
              <a:t>[</a:t>
            </a:r>
            <a:r>
              <a:rPr sz="3525" spc="60" baseline="28368" dirty="0">
                <a:latin typeface="Cambria Math"/>
                <a:cs typeface="Cambria Math"/>
              </a:rPr>
              <a:t>1</a:t>
            </a:r>
            <a:r>
              <a:rPr sz="3525" spc="179" baseline="28368" dirty="0">
                <a:latin typeface="Cambria Math"/>
                <a:cs typeface="Cambria Math"/>
              </a:rPr>
              <a:t>]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…</a:t>
            </a:r>
            <a:r>
              <a:rPr sz="3200" spc="-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" dirty="0">
                <a:latin typeface="Cambria Math"/>
                <a:cs typeface="Cambria Math"/>
              </a:rPr>
              <a:t>𝑑𝑊</a:t>
            </a:r>
            <a:r>
              <a:rPr sz="3200" spc="290" dirty="0">
                <a:latin typeface="Cambria Math"/>
                <a:cs typeface="Cambria Math"/>
              </a:rPr>
              <a:t> </a:t>
            </a:r>
            <a:r>
              <a:rPr sz="3525" spc="82" baseline="28368" dirty="0">
                <a:latin typeface="Cambria Math"/>
                <a:cs typeface="Cambria Math"/>
              </a:rPr>
              <a:t>𝐿</a:t>
            </a:r>
            <a:r>
              <a:rPr sz="3525" baseline="28368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75" dirty="0">
                <a:latin typeface="Cambria Math"/>
                <a:cs typeface="Cambria Math"/>
              </a:rPr>
              <a:t> </a:t>
            </a:r>
            <a:r>
              <a:rPr sz="3200" spc="5" dirty="0">
                <a:latin typeface="Cambria Math"/>
                <a:cs typeface="Cambria Math"/>
              </a:rPr>
              <a:t>𝑑𝑏</a:t>
            </a:r>
            <a:r>
              <a:rPr sz="3200" spc="215" dirty="0">
                <a:latin typeface="Cambria Math"/>
                <a:cs typeface="Cambria Math"/>
              </a:rPr>
              <a:t> </a:t>
            </a:r>
            <a:r>
              <a:rPr sz="3525" spc="82" baseline="28368" dirty="0">
                <a:latin typeface="Cambria Math"/>
                <a:cs typeface="Cambria Math"/>
              </a:rPr>
              <a:t>𝐿</a:t>
            </a:r>
            <a:endParaRPr sz="3525" baseline="28368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09259" y="3444951"/>
            <a:ext cx="61252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25" dirty="0">
                <a:latin typeface="Calibri"/>
                <a:cs typeface="Calibri"/>
              </a:rPr>
              <a:t>and</a:t>
            </a:r>
            <a:r>
              <a:rPr sz="3200" spc="145" dirty="0">
                <a:latin typeface="Calibri"/>
                <a:cs typeface="Calibri"/>
              </a:rPr>
              <a:t> </a:t>
            </a:r>
            <a:r>
              <a:rPr sz="3200" spc="175" dirty="0">
                <a:latin typeface="Calibri"/>
                <a:cs typeface="Calibri"/>
              </a:rPr>
              <a:t>reshape</a:t>
            </a:r>
            <a:r>
              <a:rPr sz="3200" spc="125" dirty="0">
                <a:latin typeface="Calibri"/>
                <a:cs typeface="Calibri"/>
              </a:rPr>
              <a:t> </a:t>
            </a:r>
            <a:r>
              <a:rPr sz="3200" spc="160" dirty="0">
                <a:latin typeface="Calibri"/>
                <a:cs typeface="Calibri"/>
              </a:rPr>
              <a:t>into </a:t>
            </a:r>
            <a:r>
              <a:rPr sz="3200" spc="250" dirty="0">
                <a:latin typeface="Calibri"/>
                <a:cs typeface="Calibri"/>
              </a:rPr>
              <a:t>a</a:t>
            </a:r>
            <a:r>
              <a:rPr sz="3200" spc="150" dirty="0">
                <a:latin typeface="Calibri"/>
                <a:cs typeface="Calibri"/>
              </a:rPr>
              <a:t> </a:t>
            </a:r>
            <a:r>
              <a:rPr sz="3200" spc="190" dirty="0">
                <a:latin typeface="Calibri"/>
                <a:cs typeface="Calibri"/>
              </a:rPr>
              <a:t>big</a:t>
            </a:r>
            <a:r>
              <a:rPr sz="3200" spc="145" dirty="0">
                <a:latin typeface="Calibri"/>
                <a:cs typeface="Calibri"/>
              </a:rPr>
              <a:t> </a:t>
            </a:r>
            <a:r>
              <a:rPr sz="3200" spc="120" dirty="0">
                <a:latin typeface="Calibri"/>
                <a:cs typeface="Calibri"/>
              </a:rPr>
              <a:t>vector</a:t>
            </a:r>
            <a:r>
              <a:rPr sz="3200" spc="155" dirty="0">
                <a:latin typeface="Calibri"/>
                <a:cs typeface="Calibri"/>
              </a:rPr>
              <a:t> </a:t>
            </a:r>
            <a:r>
              <a:rPr sz="3200" spc="30" dirty="0">
                <a:latin typeface="Cambria Math"/>
                <a:cs typeface="Cambria Math"/>
              </a:rPr>
              <a:t>d𝜃.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27984" y="1836166"/>
            <a:ext cx="743585" cy="95250"/>
          </a:xfrm>
          <a:custGeom>
            <a:avLst/>
            <a:gdLst/>
            <a:ahLst/>
            <a:cxnLst/>
            <a:rect l="l" t="t" r="r" b="b"/>
            <a:pathLst>
              <a:path w="743585" h="95250">
                <a:moveTo>
                  <a:pt x="50800" y="44196"/>
                </a:moveTo>
                <a:lnTo>
                  <a:pt x="50800" y="44196"/>
                </a:lnTo>
                <a:lnTo>
                  <a:pt x="51053" y="44196"/>
                </a:lnTo>
              </a:path>
              <a:path w="743585" h="95250">
                <a:moveTo>
                  <a:pt x="50800" y="44196"/>
                </a:moveTo>
                <a:lnTo>
                  <a:pt x="50800" y="44196"/>
                </a:lnTo>
                <a:lnTo>
                  <a:pt x="19050" y="56896"/>
                </a:lnTo>
              </a:path>
              <a:path w="743585" h="95250">
                <a:moveTo>
                  <a:pt x="6476" y="44196"/>
                </a:moveTo>
                <a:lnTo>
                  <a:pt x="0" y="44196"/>
                </a:lnTo>
                <a:lnTo>
                  <a:pt x="0" y="50673"/>
                </a:lnTo>
                <a:lnTo>
                  <a:pt x="0" y="82423"/>
                </a:lnTo>
                <a:lnTo>
                  <a:pt x="12573" y="82423"/>
                </a:lnTo>
                <a:lnTo>
                  <a:pt x="25526" y="88900"/>
                </a:lnTo>
                <a:lnTo>
                  <a:pt x="38100" y="88900"/>
                </a:lnTo>
                <a:lnTo>
                  <a:pt x="57276" y="94996"/>
                </a:lnTo>
                <a:lnTo>
                  <a:pt x="260223" y="94996"/>
                </a:lnTo>
                <a:lnTo>
                  <a:pt x="317500" y="88900"/>
                </a:lnTo>
                <a:lnTo>
                  <a:pt x="343026" y="82423"/>
                </a:lnTo>
                <a:lnTo>
                  <a:pt x="393826" y="75946"/>
                </a:lnTo>
                <a:lnTo>
                  <a:pt x="418973" y="75946"/>
                </a:lnTo>
                <a:lnTo>
                  <a:pt x="463676" y="69850"/>
                </a:lnTo>
                <a:lnTo>
                  <a:pt x="482726" y="69850"/>
                </a:lnTo>
                <a:lnTo>
                  <a:pt x="527050" y="63373"/>
                </a:lnTo>
                <a:lnTo>
                  <a:pt x="546100" y="63373"/>
                </a:lnTo>
                <a:lnTo>
                  <a:pt x="584326" y="56896"/>
                </a:lnTo>
                <a:lnTo>
                  <a:pt x="603376" y="56896"/>
                </a:lnTo>
                <a:lnTo>
                  <a:pt x="635000" y="56896"/>
                </a:lnTo>
                <a:lnTo>
                  <a:pt x="704850" y="56896"/>
                </a:lnTo>
                <a:lnTo>
                  <a:pt x="711326" y="50673"/>
                </a:lnTo>
                <a:lnTo>
                  <a:pt x="717423" y="44196"/>
                </a:lnTo>
                <a:lnTo>
                  <a:pt x="730123" y="37719"/>
                </a:lnTo>
                <a:lnTo>
                  <a:pt x="736600" y="31623"/>
                </a:lnTo>
                <a:lnTo>
                  <a:pt x="736600" y="25146"/>
                </a:lnTo>
                <a:lnTo>
                  <a:pt x="743076" y="19050"/>
                </a:lnTo>
                <a:lnTo>
                  <a:pt x="743076" y="12573"/>
                </a:lnTo>
                <a:lnTo>
                  <a:pt x="736600" y="0"/>
                </a:lnTo>
                <a:lnTo>
                  <a:pt x="730123" y="0"/>
                </a:lnTo>
                <a:lnTo>
                  <a:pt x="72390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5608" y="2004440"/>
            <a:ext cx="203328" cy="12674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078611" y="1321688"/>
            <a:ext cx="1695450" cy="857250"/>
          </a:xfrm>
          <a:custGeom>
            <a:avLst/>
            <a:gdLst/>
            <a:ahLst/>
            <a:cxnLst/>
            <a:rect l="l" t="t" r="r" b="b"/>
            <a:pathLst>
              <a:path w="1695450" h="857250">
                <a:moveTo>
                  <a:pt x="31686" y="558673"/>
                </a:moveTo>
                <a:lnTo>
                  <a:pt x="31686" y="558673"/>
                </a:lnTo>
                <a:lnTo>
                  <a:pt x="31686" y="590423"/>
                </a:lnTo>
                <a:lnTo>
                  <a:pt x="37795" y="596900"/>
                </a:lnTo>
                <a:lnTo>
                  <a:pt x="44284" y="603376"/>
                </a:lnTo>
                <a:lnTo>
                  <a:pt x="44284" y="609473"/>
                </a:lnTo>
                <a:lnTo>
                  <a:pt x="50761" y="609473"/>
                </a:lnTo>
                <a:lnTo>
                  <a:pt x="63360" y="615950"/>
                </a:lnTo>
                <a:lnTo>
                  <a:pt x="69837" y="622426"/>
                </a:lnTo>
                <a:lnTo>
                  <a:pt x="75958" y="622426"/>
                </a:lnTo>
                <a:lnTo>
                  <a:pt x="88925" y="628523"/>
                </a:lnTo>
                <a:lnTo>
                  <a:pt x="101523" y="628523"/>
                </a:lnTo>
                <a:lnTo>
                  <a:pt x="114122" y="628523"/>
                </a:lnTo>
                <a:lnTo>
                  <a:pt x="139674" y="635000"/>
                </a:lnTo>
                <a:lnTo>
                  <a:pt x="145795" y="641223"/>
                </a:lnTo>
                <a:lnTo>
                  <a:pt x="171361" y="647700"/>
                </a:lnTo>
                <a:lnTo>
                  <a:pt x="183959" y="647700"/>
                </a:lnTo>
                <a:lnTo>
                  <a:pt x="203072" y="654176"/>
                </a:lnTo>
                <a:lnTo>
                  <a:pt x="215645" y="654176"/>
                </a:lnTo>
                <a:lnTo>
                  <a:pt x="234695" y="660273"/>
                </a:lnTo>
                <a:lnTo>
                  <a:pt x="253745" y="660273"/>
                </a:lnTo>
                <a:lnTo>
                  <a:pt x="272922" y="660273"/>
                </a:lnTo>
                <a:lnTo>
                  <a:pt x="311022" y="660273"/>
                </a:lnTo>
                <a:lnTo>
                  <a:pt x="336295" y="654176"/>
                </a:lnTo>
                <a:lnTo>
                  <a:pt x="355345" y="654176"/>
                </a:lnTo>
                <a:lnTo>
                  <a:pt x="406400" y="647700"/>
                </a:lnTo>
                <a:lnTo>
                  <a:pt x="431672" y="647700"/>
                </a:lnTo>
                <a:lnTo>
                  <a:pt x="457200" y="641223"/>
                </a:lnTo>
                <a:lnTo>
                  <a:pt x="520572" y="635000"/>
                </a:lnTo>
                <a:lnTo>
                  <a:pt x="546100" y="628523"/>
                </a:lnTo>
                <a:lnTo>
                  <a:pt x="577850" y="628523"/>
                </a:lnTo>
                <a:lnTo>
                  <a:pt x="602995" y="622426"/>
                </a:lnTo>
                <a:lnTo>
                  <a:pt x="628522" y="622426"/>
                </a:lnTo>
                <a:lnTo>
                  <a:pt x="672845" y="622426"/>
                </a:lnTo>
                <a:lnTo>
                  <a:pt x="799972" y="622426"/>
                </a:lnTo>
                <a:lnTo>
                  <a:pt x="812545" y="615950"/>
                </a:lnTo>
                <a:lnTo>
                  <a:pt x="819022" y="615950"/>
                </a:lnTo>
                <a:lnTo>
                  <a:pt x="825500" y="609473"/>
                </a:lnTo>
                <a:lnTo>
                  <a:pt x="831595" y="596900"/>
                </a:lnTo>
                <a:lnTo>
                  <a:pt x="831595" y="590423"/>
                </a:lnTo>
                <a:lnTo>
                  <a:pt x="838072" y="571373"/>
                </a:lnTo>
                <a:lnTo>
                  <a:pt x="838072" y="565150"/>
                </a:lnTo>
                <a:lnTo>
                  <a:pt x="838072" y="552196"/>
                </a:lnTo>
                <a:lnTo>
                  <a:pt x="838072" y="546100"/>
                </a:lnTo>
                <a:lnTo>
                  <a:pt x="838072" y="533526"/>
                </a:lnTo>
                <a:lnTo>
                  <a:pt x="838072" y="527050"/>
                </a:lnTo>
              </a:path>
              <a:path w="1695450" h="857250">
                <a:moveTo>
                  <a:pt x="476250" y="710946"/>
                </a:moveTo>
                <a:lnTo>
                  <a:pt x="469772" y="710946"/>
                </a:lnTo>
                <a:lnTo>
                  <a:pt x="476250" y="717423"/>
                </a:lnTo>
                <a:lnTo>
                  <a:pt x="482345" y="743076"/>
                </a:lnTo>
                <a:lnTo>
                  <a:pt x="495045" y="755650"/>
                </a:lnTo>
                <a:lnTo>
                  <a:pt x="520572" y="787273"/>
                </a:lnTo>
                <a:lnTo>
                  <a:pt x="539622" y="799973"/>
                </a:lnTo>
                <a:lnTo>
                  <a:pt x="583945" y="825500"/>
                </a:lnTo>
                <a:lnTo>
                  <a:pt x="609472" y="838073"/>
                </a:lnTo>
                <a:lnTo>
                  <a:pt x="672845" y="851026"/>
                </a:lnTo>
                <a:lnTo>
                  <a:pt x="704850" y="851026"/>
                </a:lnTo>
                <a:lnTo>
                  <a:pt x="768222" y="857123"/>
                </a:lnTo>
                <a:lnTo>
                  <a:pt x="793495" y="857123"/>
                </a:lnTo>
                <a:lnTo>
                  <a:pt x="819022" y="857123"/>
                </a:lnTo>
                <a:lnTo>
                  <a:pt x="838072" y="857123"/>
                </a:lnTo>
                <a:lnTo>
                  <a:pt x="857122" y="857123"/>
                </a:lnTo>
                <a:lnTo>
                  <a:pt x="869822" y="857123"/>
                </a:lnTo>
              </a:path>
              <a:path w="1695450" h="857250">
                <a:moveTo>
                  <a:pt x="25196" y="133223"/>
                </a:moveTo>
                <a:lnTo>
                  <a:pt x="19075" y="133223"/>
                </a:lnTo>
                <a:lnTo>
                  <a:pt x="19075" y="139700"/>
                </a:lnTo>
                <a:lnTo>
                  <a:pt x="19075" y="158750"/>
                </a:lnTo>
                <a:lnTo>
                  <a:pt x="19075" y="399923"/>
                </a:lnTo>
                <a:lnTo>
                  <a:pt x="12598" y="431673"/>
                </a:lnTo>
                <a:lnTo>
                  <a:pt x="12598" y="495300"/>
                </a:lnTo>
                <a:lnTo>
                  <a:pt x="6121" y="520573"/>
                </a:lnTo>
                <a:lnTo>
                  <a:pt x="12598" y="565150"/>
                </a:lnTo>
                <a:lnTo>
                  <a:pt x="12598" y="584326"/>
                </a:lnTo>
                <a:lnTo>
                  <a:pt x="25196" y="609473"/>
                </a:lnTo>
                <a:lnTo>
                  <a:pt x="31686" y="622426"/>
                </a:lnTo>
                <a:lnTo>
                  <a:pt x="37795" y="628523"/>
                </a:lnTo>
                <a:lnTo>
                  <a:pt x="50761" y="628523"/>
                </a:lnTo>
                <a:lnTo>
                  <a:pt x="75958" y="635000"/>
                </a:lnTo>
                <a:lnTo>
                  <a:pt x="272922" y="635000"/>
                </a:lnTo>
                <a:lnTo>
                  <a:pt x="342772" y="641223"/>
                </a:lnTo>
                <a:lnTo>
                  <a:pt x="380872" y="641223"/>
                </a:lnTo>
                <a:lnTo>
                  <a:pt x="419100" y="641223"/>
                </a:lnTo>
                <a:lnTo>
                  <a:pt x="508000" y="647700"/>
                </a:lnTo>
                <a:lnTo>
                  <a:pt x="552195" y="647700"/>
                </a:lnTo>
                <a:lnTo>
                  <a:pt x="628522" y="647700"/>
                </a:lnTo>
                <a:lnTo>
                  <a:pt x="666750" y="647700"/>
                </a:lnTo>
                <a:lnTo>
                  <a:pt x="723645" y="647700"/>
                </a:lnTo>
                <a:lnTo>
                  <a:pt x="749172" y="641223"/>
                </a:lnTo>
                <a:lnTo>
                  <a:pt x="774700" y="635000"/>
                </a:lnTo>
                <a:lnTo>
                  <a:pt x="819022" y="622426"/>
                </a:lnTo>
                <a:lnTo>
                  <a:pt x="831595" y="622426"/>
                </a:lnTo>
                <a:lnTo>
                  <a:pt x="857122" y="609473"/>
                </a:lnTo>
                <a:lnTo>
                  <a:pt x="863600" y="609473"/>
                </a:lnTo>
                <a:lnTo>
                  <a:pt x="869822" y="603376"/>
                </a:lnTo>
                <a:lnTo>
                  <a:pt x="876300" y="596900"/>
                </a:lnTo>
                <a:lnTo>
                  <a:pt x="876300" y="590423"/>
                </a:lnTo>
                <a:lnTo>
                  <a:pt x="876300" y="577850"/>
                </a:lnTo>
                <a:lnTo>
                  <a:pt x="869822" y="571373"/>
                </a:lnTo>
                <a:lnTo>
                  <a:pt x="869822" y="558673"/>
                </a:lnTo>
                <a:lnTo>
                  <a:pt x="869822" y="546100"/>
                </a:lnTo>
                <a:lnTo>
                  <a:pt x="869822" y="520573"/>
                </a:lnTo>
                <a:lnTo>
                  <a:pt x="876300" y="476250"/>
                </a:lnTo>
                <a:lnTo>
                  <a:pt x="876300" y="444626"/>
                </a:lnTo>
                <a:lnTo>
                  <a:pt x="882395" y="419100"/>
                </a:lnTo>
                <a:lnTo>
                  <a:pt x="888872" y="387350"/>
                </a:lnTo>
                <a:lnTo>
                  <a:pt x="895350" y="349250"/>
                </a:lnTo>
                <a:lnTo>
                  <a:pt x="907922" y="285876"/>
                </a:lnTo>
                <a:lnTo>
                  <a:pt x="914400" y="253746"/>
                </a:lnTo>
                <a:lnTo>
                  <a:pt x="920495" y="228600"/>
                </a:lnTo>
                <a:lnTo>
                  <a:pt x="926972" y="203073"/>
                </a:lnTo>
                <a:lnTo>
                  <a:pt x="926972" y="184023"/>
                </a:lnTo>
                <a:lnTo>
                  <a:pt x="926972" y="107950"/>
                </a:lnTo>
                <a:lnTo>
                  <a:pt x="920495" y="101473"/>
                </a:lnTo>
                <a:lnTo>
                  <a:pt x="920495" y="38100"/>
                </a:lnTo>
                <a:lnTo>
                  <a:pt x="914400" y="19050"/>
                </a:lnTo>
                <a:lnTo>
                  <a:pt x="914400" y="12573"/>
                </a:lnTo>
                <a:lnTo>
                  <a:pt x="907922" y="6476"/>
                </a:lnTo>
                <a:lnTo>
                  <a:pt x="901445" y="6476"/>
                </a:lnTo>
                <a:lnTo>
                  <a:pt x="882395" y="12573"/>
                </a:lnTo>
                <a:lnTo>
                  <a:pt x="876300" y="12573"/>
                </a:lnTo>
                <a:lnTo>
                  <a:pt x="838072" y="25146"/>
                </a:lnTo>
                <a:lnTo>
                  <a:pt x="819022" y="25146"/>
                </a:lnTo>
                <a:lnTo>
                  <a:pt x="755650" y="25146"/>
                </a:lnTo>
                <a:lnTo>
                  <a:pt x="717422" y="31623"/>
                </a:lnTo>
                <a:lnTo>
                  <a:pt x="615950" y="31623"/>
                </a:lnTo>
                <a:lnTo>
                  <a:pt x="558672" y="31623"/>
                </a:lnTo>
                <a:lnTo>
                  <a:pt x="431672" y="38100"/>
                </a:lnTo>
                <a:lnTo>
                  <a:pt x="361822" y="38100"/>
                </a:lnTo>
                <a:lnTo>
                  <a:pt x="234695" y="38100"/>
                </a:lnTo>
                <a:lnTo>
                  <a:pt x="177838" y="38100"/>
                </a:lnTo>
                <a:lnTo>
                  <a:pt x="88925" y="44323"/>
                </a:lnTo>
                <a:lnTo>
                  <a:pt x="50761" y="44323"/>
                </a:lnTo>
                <a:lnTo>
                  <a:pt x="25196" y="50800"/>
                </a:lnTo>
                <a:lnTo>
                  <a:pt x="6121" y="50800"/>
                </a:lnTo>
                <a:lnTo>
                  <a:pt x="0" y="63373"/>
                </a:lnTo>
                <a:lnTo>
                  <a:pt x="6121" y="69850"/>
                </a:lnTo>
              </a:path>
              <a:path w="1695450" h="857250">
                <a:moveTo>
                  <a:pt x="1060195" y="50800"/>
                </a:moveTo>
                <a:lnTo>
                  <a:pt x="1054100" y="76326"/>
                </a:lnTo>
                <a:lnTo>
                  <a:pt x="1054100" y="88900"/>
                </a:lnTo>
                <a:lnTo>
                  <a:pt x="1054100" y="107950"/>
                </a:lnTo>
                <a:lnTo>
                  <a:pt x="1041145" y="152273"/>
                </a:lnTo>
                <a:lnTo>
                  <a:pt x="1035050" y="184023"/>
                </a:lnTo>
                <a:lnTo>
                  <a:pt x="1015872" y="241173"/>
                </a:lnTo>
                <a:lnTo>
                  <a:pt x="1009395" y="279400"/>
                </a:lnTo>
                <a:lnTo>
                  <a:pt x="996822" y="349250"/>
                </a:lnTo>
                <a:lnTo>
                  <a:pt x="990345" y="387350"/>
                </a:lnTo>
                <a:lnTo>
                  <a:pt x="984250" y="419100"/>
                </a:lnTo>
                <a:lnTo>
                  <a:pt x="977772" y="482346"/>
                </a:lnTo>
                <a:lnTo>
                  <a:pt x="984250" y="501523"/>
                </a:lnTo>
                <a:lnTo>
                  <a:pt x="996822" y="539623"/>
                </a:lnTo>
                <a:lnTo>
                  <a:pt x="1009395" y="558673"/>
                </a:lnTo>
                <a:lnTo>
                  <a:pt x="1041145" y="577850"/>
                </a:lnTo>
                <a:lnTo>
                  <a:pt x="1066672" y="584326"/>
                </a:lnTo>
                <a:lnTo>
                  <a:pt x="1117472" y="596900"/>
                </a:lnTo>
                <a:lnTo>
                  <a:pt x="1149095" y="603376"/>
                </a:lnTo>
                <a:lnTo>
                  <a:pt x="1218945" y="603376"/>
                </a:lnTo>
                <a:lnTo>
                  <a:pt x="1257172" y="603376"/>
                </a:lnTo>
                <a:lnTo>
                  <a:pt x="1549400" y="603376"/>
                </a:lnTo>
                <a:lnTo>
                  <a:pt x="1593722" y="596900"/>
                </a:lnTo>
                <a:lnTo>
                  <a:pt x="1606295" y="590423"/>
                </a:lnTo>
                <a:lnTo>
                  <a:pt x="1619250" y="584326"/>
                </a:lnTo>
                <a:lnTo>
                  <a:pt x="1638045" y="577850"/>
                </a:lnTo>
                <a:lnTo>
                  <a:pt x="1644522" y="571373"/>
                </a:lnTo>
                <a:lnTo>
                  <a:pt x="1651000" y="558673"/>
                </a:lnTo>
                <a:lnTo>
                  <a:pt x="1651000" y="552196"/>
                </a:lnTo>
                <a:lnTo>
                  <a:pt x="1651000" y="533526"/>
                </a:lnTo>
                <a:lnTo>
                  <a:pt x="1651000" y="508000"/>
                </a:lnTo>
                <a:lnTo>
                  <a:pt x="1651000" y="495300"/>
                </a:lnTo>
                <a:lnTo>
                  <a:pt x="1651000" y="476250"/>
                </a:lnTo>
                <a:lnTo>
                  <a:pt x="1657095" y="444626"/>
                </a:lnTo>
                <a:lnTo>
                  <a:pt x="1657095" y="419100"/>
                </a:lnTo>
                <a:lnTo>
                  <a:pt x="1663572" y="374776"/>
                </a:lnTo>
                <a:lnTo>
                  <a:pt x="1670050" y="349250"/>
                </a:lnTo>
                <a:lnTo>
                  <a:pt x="1676145" y="304926"/>
                </a:lnTo>
                <a:lnTo>
                  <a:pt x="1682622" y="279400"/>
                </a:lnTo>
                <a:lnTo>
                  <a:pt x="1689100" y="253746"/>
                </a:lnTo>
                <a:lnTo>
                  <a:pt x="1695195" y="203073"/>
                </a:lnTo>
                <a:lnTo>
                  <a:pt x="1695195" y="184023"/>
                </a:lnTo>
                <a:lnTo>
                  <a:pt x="1695195" y="139700"/>
                </a:lnTo>
                <a:lnTo>
                  <a:pt x="1695195" y="127126"/>
                </a:lnTo>
                <a:lnTo>
                  <a:pt x="1689100" y="107950"/>
                </a:lnTo>
                <a:lnTo>
                  <a:pt x="1682622" y="82423"/>
                </a:lnTo>
                <a:lnTo>
                  <a:pt x="1670050" y="69850"/>
                </a:lnTo>
                <a:lnTo>
                  <a:pt x="1663572" y="57276"/>
                </a:lnTo>
                <a:lnTo>
                  <a:pt x="1644522" y="50800"/>
                </a:lnTo>
                <a:lnTo>
                  <a:pt x="1625345" y="38100"/>
                </a:lnTo>
                <a:lnTo>
                  <a:pt x="1606295" y="31623"/>
                </a:lnTo>
                <a:lnTo>
                  <a:pt x="1574672" y="19050"/>
                </a:lnTo>
                <a:lnTo>
                  <a:pt x="1504822" y="6476"/>
                </a:lnTo>
                <a:lnTo>
                  <a:pt x="1460500" y="0"/>
                </a:lnTo>
                <a:lnTo>
                  <a:pt x="1409445" y="0"/>
                </a:lnTo>
                <a:lnTo>
                  <a:pt x="1365122" y="0"/>
                </a:lnTo>
                <a:lnTo>
                  <a:pt x="1314322" y="6476"/>
                </a:lnTo>
                <a:lnTo>
                  <a:pt x="1263650" y="12573"/>
                </a:lnTo>
                <a:lnTo>
                  <a:pt x="1212850" y="25146"/>
                </a:lnTo>
                <a:lnTo>
                  <a:pt x="1168145" y="31623"/>
                </a:lnTo>
                <a:lnTo>
                  <a:pt x="1136522" y="44323"/>
                </a:lnTo>
                <a:lnTo>
                  <a:pt x="1092200" y="57276"/>
                </a:lnTo>
                <a:lnTo>
                  <a:pt x="1079245" y="633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77184" y="2020061"/>
            <a:ext cx="908050" cy="184785"/>
          </a:xfrm>
          <a:custGeom>
            <a:avLst/>
            <a:gdLst/>
            <a:ahLst/>
            <a:cxnLst/>
            <a:rect l="l" t="t" r="r" b="b"/>
            <a:pathLst>
              <a:path w="908050" h="184785">
                <a:moveTo>
                  <a:pt x="279400" y="0"/>
                </a:moveTo>
                <a:lnTo>
                  <a:pt x="272923" y="6476"/>
                </a:lnTo>
                <a:lnTo>
                  <a:pt x="241173" y="25526"/>
                </a:lnTo>
                <a:lnTo>
                  <a:pt x="203073" y="50800"/>
                </a:lnTo>
                <a:lnTo>
                  <a:pt x="184023" y="69850"/>
                </a:lnTo>
                <a:lnTo>
                  <a:pt x="133223" y="95376"/>
                </a:lnTo>
                <a:lnTo>
                  <a:pt x="108076" y="114553"/>
                </a:lnTo>
                <a:lnTo>
                  <a:pt x="63373" y="133603"/>
                </a:lnTo>
                <a:lnTo>
                  <a:pt x="50800" y="146176"/>
                </a:lnTo>
                <a:lnTo>
                  <a:pt x="19050" y="158750"/>
                </a:lnTo>
                <a:lnTo>
                  <a:pt x="12573" y="165226"/>
                </a:lnTo>
                <a:lnTo>
                  <a:pt x="0" y="165226"/>
                </a:lnTo>
                <a:lnTo>
                  <a:pt x="0" y="171450"/>
                </a:lnTo>
                <a:lnTo>
                  <a:pt x="12573" y="171450"/>
                </a:lnTo>
                <a:lnTo>
                  <a:pt x="25273" y="165226"/>
                </a:lnTo>
              </a:path>
              <a:path w="908050" h="184785">
                <a:moveTo>
                  <a:pt x="907923" y="12573"/>
                </a:moveTo>
                <a:lnTo>
                  <a:pt x="882776" y="31750"/>
                </a:lnTo>
                <a:lnTo>
                  <a:pt x="907923" y="12573"/>
                </a:lnTo>
                <a:lnTo>
                  <a:pt x="863726" y="44703"/>
                </a:lnTo>
                <a:lnTo>
                  <a:pt x="838073" y="50800"/>
                </a:lnTo>
                <a:lnTo>
                  <a:pt x="774700" y="76326"/>
                </a:lnTo>
                <a:lnTo>
                  <a:pt x="730123" y="82423"/>
                </a:lnTo>
                <a:lnTo>
                  <a:pt x="685800" y="95376"/>
                </a:lnTo>
                <a:lnTo>
                  <a:pt x="584326" y="120650"/>
                </a:lnTo>
                <a:lnTo>
                  <a:pt x="527050" y="127126"/>
                </a:lnTo>
                <a:lnTo>
                  <a:pt x="419100" y="146176"/>
                </a:lnTo>
                <a:lnTo>
                  <a:pt x="374776" y="152653"/>
                </a:lnTo>
                <a:lnTo>
                  <a:pt x="298450" y="165226"/>
                </a:lnTo>
                <a:lnTo>
                  <a:pt x="266826" y="171450"/>
                </a:lnTo>
                <a:lnTo>
                  <a:pt x="209550" y="177926"/>
                </a:lnTo>
                <a:lnTo>
                  <a:pt x="184023" y="184403"/>
                </a:lnTo>
                <a:lnTo>
                  <a:pt x="165226" y="18440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135758" y="2188463"/>
            <a:ext cx="1174750" cy="234950"/>
            <a:chOff x="2135758" y="2188463"/>
            <a:chExt cx="1174750" cy="23495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5758" y="2188463"/>
              <a:ext cx="349124" cy="19685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88057" y="2210561"/>
              <a:ext cx="812800" cy="203835"/>
            </a:xfrm>
            <a:custGeom>
              <a:avLst/>
              <a:gdLst/>
              <a:ahLst/>
              <a:cxnLst/>
              <a:rect l="l" t="t" r="r" b="b"/>
              <a:pathLst>
                <a:path w="812800" h="203835">
                  <a:moveTo>
                    <a:pt x="25526" y="95376"/>
                  </a:moveTo>
                  <a:lnTo>
                    <a:pt x="12954" y="107950"/>
                  </a:lnTo>
                  <a:lnTo>
                    <a:pt x="6476" y="120523"/>
                  </a:lnTo>
                  <a:lnTo>
                    <a:pt x="0" y="139700"/>
                  </a:lnTo>
                  <a:lnTo>
                    <a:pt x="0" y="146176"/>
                  </a:lnTo>
                  <a:lnTo>
                    <a:pt x="6476" y="158750"/>
                  </a:lnTo>
                  <a:lnTo>
                    <a:pt x="25526" y="171703"/>
                  </a:lnTo>
                  <a:lnTo>
                    <a:pt x="44576" y="177800"/>
                  </a:lnTo>
                  <a:lnTo>
                    <a:pt x="69850" y="177800"/>
                  </a:lnTo>
                  <a:lnTo>
                    <a:pt x="82804" y="177800"/>
                  </a:lnTo>
                  <a:lnTo>
                    <a:pt x="114426" y="165226"/>
                  </a:lnTo>
                  <a:lnTo>
                    <a:pt x="120904" y="158750"/>
                  </a:lnTo>
                  <a:lnTo>
                    <a:pt x="133476" y="146176"/>
                  </a:lnTo>
                  <a:lnTo>
                    <a:pt x="139954" y="133476"/>
                  </a:lnTo>
                  <a:lnTo>
                    <a:pt x="139954" y="120523"/>
                  </a:lnTo>
                  <a:lnTo>
                    <a:pt x="133476" y="120523"/>
                  </a:lnTo>
                  <a:lnTo>
                    <a:pt x="120904" y="120523"/>
                  </a:lnTo>
                  <a:lnTo>
                    <a:pt x="107950" y="120523"/>
                  </a:lnTo>
                  <a:lnTo>
                    <a:pt x="88900" y="133476"/>
                  </a:lnTo>
                  <a:lnTo>
                    <a:pt x="82804" y="139700"/>
                  </a:lnTo>
                  <a:lnTo>
                    <a:pt x="69850" y="165226"/>
                  </a:lnTo>
                  <a:lnTo>
                    <a:pt x="69850" y="171703"/>
                  </a:lnTo>
                  <a:lnTo>
                    <a:pt x="76326" y="184276"/>
                  </a:lnTo>
                  <a:lnTo>
                    <a:pt x="88900" y="190753"/>
                  </a:lnTo>
                  <a:lnTo>
                    <a:pt x="95376" y="190753"/>
                  </a:lnTo>
                  <a:lnTo>
                    <a:pt x="127000" y="190753"/>
                  </a:lnTo>
                  <a:lnTo>
                    <a:pt x="139954" y="184276"/>
                  </a:lnTo>
                  <a:lnTo>
                    <a:pt x="152654" y="184276"/>
                  </a:lnTo>
                  <a:lnTo>
                    <a:pt x="171704" y="171703"/>
                  </a:lnTo>
                  <a:lnTo>
                    <a:pt x="177800" y="165226"/>
                  </a:lnTo>
                  <a:lnTo>
                    <a:pt x="177800" y="158750"/>
                  </a:lnTo>
                  <a:lnTo>
                    <a:pt x="184276" y="152653"/>
                  </a:lnTo>
                  <a:lnTo>
                    <a:pt x="184276" y="146176"/>
                  </a:lnTo>
                  <a:lnTo>
                    <a:pt x="177800" y="146176"/>
                  </a:lnTo>
                  <a:lnTo>
                    <a:pt x="165226" y="146176"/>
                  </a:lnTo>
                  <a:lnTo>
                    <a:pt x="158750" y="152653"/>
                  </a:lnTo>
                  <a:lnTo>
                    <a:pt x="152654" y="165226"/>
                  </a:lnTo>
                  <a:lnTo>
                    <a:pt x="152654" y="177800"/>
                  </a:lnTo>
                  <a:lnTo>
                    <a:pt x="158750" y="190753"/>
                  </a:lnTo>
                  <a:lnTo>
                    <a:pt x="165226" y="196850"/>
                  </a:lnTo>
                  <a:lnTo>
                    <a:pt x="171704" y="203326"/>
                  </a:lnTo>
                  <a:lnTo>
                    <a:pt x="177800" y="203326"/>
                  </a:lnTo>
                  <a:lnTo>
                    <a:pt x="196850" y="203326"/>
                  </a:lnTo>
                  <a:lnTo>
                    <a:pt x="209804" y="203326"/>
                  </a:lnTo>
                  <a:lnTo>
                    <a:pt x="215900" y="196850"/>
                  </a:lnTo>
                  <a:lnTo>
                    <a:pt x="222376" y="190753"/>
                  </a:lnTo>
                  <a:lnTo>
                    <a:pt x="222376" y="184276"/>
                  </a:lnTo>
                  <a:lnTo>
                    <a:pt x="222376" y="177800"/>
                  </a:lnTo>
                  <a:lnTo>
                    <a:pt x="222376" y="171703"/>
                  </a:lnTo>
                  <a:lnTo>
                    <a:pt x="215900" y="171703"/>
                  </a:lnTo>
                  <a:lnTo>
                    <a:pt x="215900" y="165226"/>
                  </a:lnTo>
                  <a:lnTo>
                    <a:pt x="222376" y="165226"/>
                  </a:lnTo>
                  <a:lnTo>
                    <a:pt x="235076" y="165226"/>
                  </a:lnTo>
                  <a:lnTo>
                    <a:pt x="241554" y="165226"/>
                  </a:lnTo>
                  <a:lnTo>
                    <a:pt x="254126" y="171703"/>
                  </a:lnTo>
                </a:path>
                <a:path w="812800" h="203835">
                  <a:moveTo>
                    <a:pt x="254126" y="133476"/>
                  </a:moveTo>
                  <a:lnTo>
                    <a:pt x="247650" y="133476"/>
                  </a:lnTo>
                  <a:lnTo>
                    <a:pt x="254126" y="133476"/>
                  </a:lnTo>
                  <a:lnTo>
                    <a:pt x="260604" y="133476"/>
                  </a:lnTo>
                  <a:lnTo>
                    <a:pt x="266700" y="127000"/>
                  </a:lnTo>
                  <a:lnTo>
                    <a:pt x="279654" y="127000"/>
                  </a:lnTo>
                  <a:lnTo>
                    <a:pt x="285750" y="120523"/>
                  </a:lnTo>
                  <a:lnTo>
                    <a:pt x="298450" y="120523"/>
                  </a:lnTo>
                  <a:lnTo>
                    <a:pt x="311404" y="114426"/>
                  </a:lnTo>
                  <a:lnTo>
                    <a:pt x="317500" y="114426"/>
                  </a:lnTo>
                  <a:lnTo>
                    <a:pt x="330454" y="114426"/>
                  </a:lnTo>
                  <a:lnTo>
                    <a:pt x="330454" y="107950"/>
                  </a:lnTo>
                  <a:lnTo>
                    <a:pt x="323976" y="107950"/>
                  </a:lnTo>
                  <a:lnTo>
                    <a:pt x="317500" y="107950"/>
                  </a:lnTo>
                </a:path>
                <a:path w="812800" h="203835">
                  <a:moveTo>
                    <a:pt x="273176" y="19050"/>
                  </a:moveTo>
                  <a:lnTo>
                    <a:pt x="273176" y="50673"/>
                  </a:lnTo>
                  <a:lnTo>
                    <a:pt x="273176" y="19050"/>
                  </a:lnTo>
                  <a:lnTo>
                    <a:pt x="273176" y="63626"/>
                  </a:lnTo>
                  <a:lnTo>
                    <a:pt x="273176" y="82803"/>
                  </a:lnTo>
                  <a:lnTo>
                    <a:pt x="285750" y="114426"/>
                  </a:lnTo>
                  <a:lnTo>
                    <a:pt x="285750" y="127000"/>
                  </a:lnTo>
                  <a:lnTo>
                    <a:pt x="292226" y="152653"/>
                  </a:lnTo>
                  <a:lnTo>
                    <a:pt x="298450" y="165226"/>
                  </a:lnTo>
                  <a:lnTo>
                    <a:pt x="304926" y="171703"/>
                  </a:lnTo>
                  <a:lnTo>
                    <a:pt x="304926" y="184276"/>
                  </a:lnTo>
                  <a:lnTo>
                    <a:pt x="317500" y="190753"/>
                  </a:lnTo>
                  <a:lnTo>
                    <a:pt x="323976" y="190753"/>
                  </a:lnTo>
                </a:path>
                <a:path w="812800" h="203835">
                  <a:moveTo>
                    <a:pt x="330454" y="152653"/>
                  </a:moveTo>
                  <a:lnTo>
                    <a:pt x="336550" y="158750"/>
                  </a:lnTo>
                  <a:lnTo>
                    <a:pt x="343026" y="165226"/>
                  </a:lnTo>
                  <a:lnTo>
                    <a:pt x="349504" y="165226"/>
                  </a:lnTo>
                  <a:lnTo>
                    <a:pt x="355600" y="165226"/>
                  </a:lnTo>
                  <a:lnTo>
                    <a:pt x="368554" y="158750"/>
                  </a:lnTo>
                  <a:lnTo>
                    <a:pt x="374776" y="152653"/>
                  </a:lnTo>
                  <a:lnTo>
                    <a:pt x="381254" y="139700"/>
                  </a:lnTo>
                  <a:lnTo>
                    <a:pt x="381254" y="133476"/>
                  </a:lnTo>
                  <a:lnTo>
                    <a:pt x="381254" y="127000"/>
                  </a:lnTo>
                  <a:lnTo>
                    <a:pt x="374776" y="120523"/>
                  </a:lnTo>
                  <a:lnTo>
                    <a:pt x="368554" y="114426"/>
                  </a:lnTo>
                  <a:lnTo>
                    <a:pt x="362076" y="114426"/>
                  </a:lnTo>
                  <a:lnTo>
                    <a:pt x="355600" y="114426"/>
                  </a:lnTo>
                  <a:lnTo>
                    <a:pt x="349504" y="120523"/>
                  </a:lnTo>
                  <a:lnTo>
                    <a:pt x="349504" y="127000"/>
                  </a:lnTo>
                  <a:lnTo>
                    <a:pt x="349504" y="133476"/>
                  </a:lnTo>
                  <a:lnTo>
                    <a:pt x="349504" y="152653"/>
                  </a:lnTo>
                  <a:lnTo>
                    <a:pt x="355600" y="165226"/>
                  </a:lnTo>
                  <a:lnTo>
                    <a:pt x="362076" y="171703"/>
                  </a:lnTo>
                  <a:lnTo>
                    <a:pt x="368554" y="184276"/>
                  </a:lnTo>
                  <a:lnTo>
                    <a:pt x="381254" y="196850"/>
                  </a:lnTo>
                  <a:lnTo>
                    <a:pt x="387350" y="196850"/>
                  </a:lnTo>
                  <a:lnTo>
                    <a:pt x="400304" y="203326"/>
                  </a:lnTo>
                  <a:lnTo>
                    <a:pt x="400304" y="152653"/>
                  </a:lnTo>
                  <a:lnTo>
                    <a:pt x="406400" y="152653"/>
                  </a:lnTo>
                  <a:lnTo>
                    <a:pt x="406400" y="146176"/>
                  </a:lnTo>
                  <a:lnTo>
                    <a:pt x="412876" y="146176"/>
                  </a:lnTo>
                  <a:lnTo>
                    <a:pt x="419354" y="146176"/>
                  </a:lnTo>
                  <a:lnTo>
                    <a:pt x="425450" y="146176"/>
                  </a:lnTo>
                  <a:lnTo>
                    <a:pt x="431926" y="146176"/>
                  </a:lnTo>
                  <a:lnTo>
                    <a:pt x="444500" y="158750"/>
                  </a:lnTo>
                  <a:lnTo>
                    <a:pt x="450976" y="158750"/>
                  </a:lnTo>
                  <a:lnTo>
                    <a:pt x="457200" y="171703"/>
                  </a:lnTo>
                  <a:lnTo>
                    <a:pt x="463676" y="171703"/>
                  </a:lnTo>
                  <a:lnTo>
                    <a:pt x="470154" y="177800"/>
                  </a:lnTo>
                  <a:lnTo>
                    <a:pt x="476250" y="177800"/>
                  </a:lnTo>
                  <a:lnTo>
                    <a:pt x="482726" y="177800"/>
                  </a:lnTo>
                </a:path>
                <a:path w="812800" h="203835">
                  <a:moveTo>
                    <a:pt x="508254" y="127000"/>
                  </a:moveTo>
                  <a:lnTo>
                    <a:pt x="501776" y="127000"/>
                  </a:lnTo>
                  <a:lnTo>
                    <a:pt x="495300" y="146176"/>
                  </a:lnTo>
                  <a:lnTo>
                    <a:pt x="489204" y="152653"/>
                  </a:lnTo>
                  <a:lnTo>
                    <a:pt x="482726" y="171703"/>
                  </a:lnTo>
                  <a:lnTo>
                    <a:pt x="482726" y="177800"/>
                  </a:lnTo>
                  <a:lnTo>
                    <a:pt x="482726" y="184276"/>
                  </a:lnTo>
                  <a:lnTo>
                    <a:pt x="489204" y="196850"/>
                  </a:lnTo>
                  <a:lnTo>
                    <a:pt x="495300" y="196850"/>
                  </a:lnTo>
                  <a:lnTo>
                    <a:pt x="508254" y="203326"/>
                  </a:lnTo>
                  <a:lnTo>
                    <a:pt x="514350" y="203326"/>
                  </a:lnTo>
                  <a:lnTo>
                    <a:pt x="527050" y="190753"/>
                  </a:lnTo>
                  <a:lnTo>
                    <a:pt x="527050" y="184276"/>
                  </a:lnTo>
                  <a:lnTo>
                    <a:pt x="527050" y="171703"/>
                  </a:lnTo>
                  <a:lnTo>
                    <a:pt x="527050" y="165226"/>
                  </a:lnTo>
                  <a:lnTo>
                    <a:pt x="520826" y="158750"/>
                  </a:lnTo>
                  <a:lnTo>
                    <a:pt x="520826" y="165226"/>
                  </a:lnTo>
                  <a:lnTo>
                    <a:pt x="527050" y="171703"/>
                  </a:lnTo>
                  <a:lnTo>
                    <a:pt x="533526" y="171703"/>
                  </a:lnTo>
                  <a:lnTo>
                    <a:pt x="540004" y="177800"/>
                  </a:lnTo>
                  <a:lnTo>
                    <a:pt x="546100" y="177800"/>
                  </a:lnTo>
                  <a:lnTo>
                    <a:pt x="552576" y="177800"/>
                  </a:lnTo>
                  <a:lnTo>
                    <a:pt x="571626" y="177800"/>
                  </a:lnTo>
                  <a:lnTo>
                    <a:pt x="578104" y="171703"/>
                  </a:lnTo>
                  <a:lnTo>
                    <a:pt x="584200" y="165226"/>
                  </a:lnTo>
                  <a:lnTo>
                    <a:pt x="584200" y="158750"/>
                  </a:lnTo>
                  <a:lnTo>
                    <a:pt x="584200" y="146176"/>
                  </a:lnTo>
                  <a:lnTo>
                    <a:pt x="584200" y="139700"/>
                  </a:lnTo>
                  <a:lnTo>
                    <a:pt x="584200" y="127000"/>
                  </a:lnTo>
                  <a:lnTo>
                    <a:pt x="584200" y="114426"/>
                  </a:lnTo>
                  <a:lnTo>
                    <a:pt x="578104" y="95376"/>
                  </a:lnTo>
                  <a:lnTo>
                    <a:pt x="578104" y="76326"/>
                  </a:lnTo>
                </a:path>
                <a:path w="812800" h="203835">
                  <a:moveTo>
                    <a:pt x="559054" y="0"/>
                  </a:moveTo>
                  <a:lnTo>
                    <a:pt x="565150" y="12953"/>
                  </a:lnTo>
                  <a:lnTo>
                    <a:pt x="565150" y="25526"/>
                  </a:lnTo>
                  <a:lnTo>
                    <a:pt x="571626" y="69850"/>
                  </a:lnTo>
                  <a:lnTo>
                    <a:pt x="578104" y="88900"/>
                  </a:lnTo>
                  <a:lnTo>
                    <a:pt x="584200" y="107950"/>
                  </a:lnTo>
                  <a:lnTo>
                    <a:pt x="590676" y="127000"/>
                  </a:lnTo>
                  <a:lnTo>
                    <a:pt x="603376" y="158750"/>
                  </a:lnTo>
                  <a:lnTo>
                    <a:pt x="609854" y="171703"/>
                  </a:lnTo>
                  <a:lnTo>
                    <a:pt x="622426" y="184276"/>
                  </a:lnTo>
                  <a:lnTo>
                    <a:pt x="622426" y="190753"/>
                  </a:lnTo>
                  <a:lnTo>
                    <a:pt x="628904" y="196850"/>
                  </a:lnTo>
                </a:path>
                <a:path w="812800" h="203835">
                  <a:moveTo>
                    <a:pt x="565150" y="127000"/>
                  </a:moveTo>
                  <a:lnTo>
                    <a:pt x="571626" y="120523"/>
                  </a:lnTo>
                  <a:lnTo>
                    <a:pt x="578104" y="120523"/>
                  </a:lnTo>
                  <a:lnTo>
                    <a:pt x="590676" y="114426"/>
                  </a:lnTo>
                  <a:lnTo>
                    <a:pt x="597154" y="114426"/>
                  </a:lnTo>
                  <a:lnTo>
                    <a:pt x="603376" y="114426"/>
                  </a:lnTo>
                  <a:lnTo>
                    <a:pt x="615950" y="114426"/>
                  </a:lnTo>
                  <a:lnTo>
                    <a:pt x="622426" y="107950"/>
                  </a:lnTo>
                  <a:lnTo>
                    <a:pt x="628904" y="107950"/>
                  </a:lnTo>
                </a:path>
                <a:path w="812800" h="203835">
                  <a:moveTo>
                    <a:pt x="641476" y="152653"/>
                  </a:moveTo>
                  <a:lnTo>
                    <a:pt x="654050" y="152653"/>
                  </a:lnTo>
                  <a:lnTo>
                    <a:pt x="660526" y="152653"/>
                  </a:lnTo>
                  <a:lnTo>
                    <a:pt x="679576" y="139700"/>
                  </a:lnTo>
                  <a:lnTo>
                    <a:pt x="685800" y="133476"/>
                  </a:lnTo>
                  <a:lnTo>
                    <a:pt x="698754" y="120523"/>
                  </a:lnTo>
                  <a:lnTo>
                    <a:pt x="704850" y="114426"/>
                  </a:lnTo>
                  <a:lnTo>
                    <a:pt x="704850" y="107950"/>
                  </a:lnTo>
                  <a:lnTo>
                    <a:pt x="692276" y="101853"/>
                  </a:lnTo>
                  <a:lnTo>
                    <a:pt x="679576" y="95376"/>
                  </a:lnTo>
                  <a:lnTo>
                    <a:pt x="647954" y="95376"/>
                  </a:lnTo>
                  <a:lnTo>
                    <a:pt x="635000" y="101853"/>
                  </a:lnTo>
                  <a:lnTo>
                    <a:pt x="609854" y="114426"/>
                  </a:lnTo>
                  <a:lnTo>
                    <a:pt x="603376" y="120523"/>
                  </a:lnTo>
                  <a:lnTo>
                    <a:pt x="597154" y="127000"/>
                  </a:lnTo>
                  <a:lnTo>
                    <a:pt x="597154" y="139700"/>
                  </a:lnTo>
                  <a:lnTo>
                    <a:pt x="603376" y="152653"/>
                  </a:lnTo>
                  <a:lnTo>
                    <a:pt x="615950" y="165226"/>
                  </a:lnTo>
                  <a:lnTo>
                    <a:pt x="647954" y="184276"/>
                  </a:lnTo>
                  <a:lnTo>
                    <a:pt x="667004" y="190753"/>
                  </a:lnTo>
                  <a:lnTo>
                    <a:pt x="692276" y="190753"/>
                  </a:lnTo>
                  <a:lnTo>
                    <a:pt x="736854" y="196850"/>
                  </a:lnTo>
                  <a:lnTo>
                    <a:pt x="781177" y="196850"/>
                  </a:lnTo>
                  <a:lnTo>
                    <a:pt x="793750" y="196850"/>
                  </a:lnTo>
                  <a:lnTo>
                    <a:pt x="806704" y="196850"/>
                  </a:lnTo>
                  <a:lnTo>
                    <a:pt x="812800" y="190753"/>
                  </a:lnTo>
                  <a:lnTo>
                    <a:pt x="793750" y="1907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999107" y="2648711"/>
            <a:ext cx="190500" cy="241935"/>
          </a:xfrm>
          <a:custGeom>
            <a:avLst/>
            <a:gdLst/>
            <a:ahLst/>
            <a:cxnLst/>
            <a:rect l="l" t="t" r="r" b="b"/>
            <a:pathLst>
              <a:path w="190500" h="241935">
                <a:moveTo>
                  <a:pt x="0" y="19050"/>
                </a:moveTo>
                <a:lnTo>
                  <a:pt x="6476" y="19050"/>
                </a:lnTo>
                <a:lnTo>
                  <a:pt x="12954" y="19050"/>
                </a:lnTo>
                <a:lnTo>
                  <a:pt x="44704" y="12953"/>
                </a:lnTo>
                <a:lnTo>
                  <a:pt x="63754" y="12953"/>
                </a:lnTo>
                <a:lnTo>
                  <a:pt x="82804" y="12953"/>
                </a:lnTo>
                <a:lnTo>
                  <a:pt x="101600" y="6476"/>
                </a:lnTo>
                <a:lnTo>
                  <a:pt x="120650" y="6476"/>
                </a:lnTo>
                <a:lnTo>
                  <a:pt x="158750" y="0"/>
                </a:lnTo>
                <a:lnTo>
                  <a:pt x="165226" y="0"/>
                </a:lnTo>
                <a:lnTo>
                  <a:pt x="184404" y="0"/>
                </a:lnTo>
                <a:lnTo>
                  <a:pt x="184404" y="6476"/>
                </a:lnTo>
                <a:lnTo>
                  <a:pt x="184404" y="12953"/>
                </a:lnTo>
                <a:lnTo>
                  <a:pt x="171704" y="19050"/>
                </a:lnTo>
                <a:lnTo>
                  <a:pt x="165226" y="25526"/>
                </a:lnTo>
                <a:lnTo>
                  <a:pt x="158750" y="38100"/>
                </a:lnTo>
                <a:lnTo>
                  <a:pt x="158750" y="44576"/>
                </a:lnTo>
                <a:lnTo>
                  <a:pt x="152654" y="69723"/>
                </a:lnTo>
                <a:lnTo>
                  <a:pt x="152654" y="82676"/>
                </a:lnTo>
                <a:lnTo>
                  <a:pt x="152654" y="95376"/>
                </a:lnTo>
                <a:lnTo>
                  <a:pt x="158750" y="107950"/>
                </a:lnTo>
                <a:lnTo>
                  <a:pt x="158750" y="120903"/>
                </a:lnTo>
                <a:lnTo>
                  <a:pt x="171704" y="146050"/>
                </a:lnTo>
                <a:lnTo>
                  <a:pt x="177926" y="158750"/>
                </a:lnTo>
                <a:lnTo>
                  <a:pt x="184404" y="184276"/>
                </a:lnTo>
                <a:lnTo>
                  <a:pt x="190500" y="190753"/>
                </a:lnTo>
                <a:lnTo>
                  <a:pt x="190500" y="203326"/>
                </a:lnTo>
                <a:lnTo>
                  <a:pt x="190500" y="209803"/>
                </a:lnTo>
                <a:lnTo>
                  <a:pt x="177926" y="215900"/>
                </a:lnTo>
                <a:lnTo>
                  <a:pt x="171704" y="222376"/>
                </a:lnTo>
                <a:lnTo>
                  <a:pt x="152654" y="222376"/>
                </a:lnTo>
                <a:lnTo>
                  <a:pt x="139700" y="228600"/>
                </a:lnTo>
                <a:lnTo>
                  <a:pt x="127126" y="228600"/>
                </a:lnTo>
                <a:lnTo>
                  <a:pt x="114554" y="235076"/>
                </a:lnTo>
                <a:lnTo>
                  <a:pt x="101600" y="235076"/>
                </a:lnTo>
                <a:lnTo>
                  <a:pt x="88900" y="241553"/>
                </a:lnTo>
                <a:lnTo>
                  <a:pt x="82804" y="241553"/>
                </a:lnTo>
                <a:lnTo>
                  <a:pt x="88900" y="241553"/>
                </a:lnTo>
                <a:lnTo>
                  <a:pt x="95376" y="24155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10510" y="2616961"/>
            <a:ext cx="88900" cy="311785"/>
          </a:xfrm>
          <a:custGeom>
            <a:avLst/>
            <a:gdLst/>
            <a:ahLst/>
            <a:cxnLst/>
            <a:rect l="l" t="t" r="r" b="b"/>
            <a:pathLst>
              <a:path w="88900" h="311785">
                <a:moveTo>
                  <a:pt x="37845" y="12953"/>
                </a:moveTo>
                <a:lnTo>
                  <a:pt x="31750" y="0"/>
                </a:lnTo>
                <a:lnTo>
                  <a:pt x="37845" y="12953"/>
                </a:lnTo>
                <a:lnTo>
                  <a:pt x="25272" y="0"/>
                </a:lnTo>
                <a:lnTo>
                  <a:pt x="12572" y="6476"/>
                </a:lnTo>
                <a:lnTo>
                  <a:pt x="12572" y="19050"/>
                </a:lnTo>
                <a:lnTo>
                  <a:pt x="0" y="57276"/>
                </a:lnTo>
                <a:lnTo>
                  <a:pt x="0" y="82803"/>
                </a:lnTo>
                <a:lnTo>
                  <a:pt x="0" y="139700"/>
                </a:lnTo>
                <a:lnTo>
                  <a:pt x="0" y="165226"/>
                </a:lnTo>
                <a:lnTo>
                  <a:pt x="18795" y="216026"/>
                </a:lnTo>
                <a:lnTo>
                  <a:pt x="25272" y="241553"/>
                </a:lnTo>
                <a:lnTo>
                  <a:pt x="44322" y="273303"/>
                </a:lnTo>
                <a:lnTo>
                  <a:pt x="56895" y="285876"/>
                </a:lnTo>
                <a:lnTo>
                  <a:pt x="63372" y="298450"/>
                </a:lnTo>
                <a:lnTo>
                  <a:pt x="75945" y="304926"/>
                </a:lnTo>
                <a:lnTo>
                  <a:pt x="82422" y="311403"/>
                </a:lnTo>
                <a:lnTo>
                  <a:pt x="88900" y="311403"/>
                </a:lnTo>
                <a:lnTo>
                  <a:pt x="88900" y="3049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2516631" y="2582290"/>
            <a:ext cx="648335" cy="323850"/>
            <a:chOff x="2516631" y="2582290"/>
            <a:chExt cx="648335" cy="32385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6631" y="2690240"/>
              <a:ext cx="247651" cy="21564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3458" y="2594863"/>
              <a:ext cx="101474" cy="1205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3031" y="2582290"/>
              <a:ext cx="146178" cy="1395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4481" y="2810890"/>
              <a:ext cx="70105" cy="94997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278758" y="2525013"/>
            <a:ext cx="558800" cy="381000"/>
            <a:chOff x="3278758" y="2525013"/>
            <a:chExt cx="558800" cy="381000"/>
          </a:xfrm>
        </p:grpSpPr>
        <p:sp>
          <p:nvSpPr>
            <p:cNvPr id="31" name="object 31"/>
            <p:cNvSpPr/>
            <p:nvPr/>
          </p:nvSpPr>
          <p:spPr>
            <a:xfrm>
              <a:off x="3288284" y="2610865"/>
              <a:ext cx="139700" cy="279400"/>
            </a:xfrm>
            <a:custGeom>
              <a:avLst/>
              <a:gdLst/>
              <a:ahLst/>
              <a:cxnLst/>
              <a:rect l="l" t="t" r="r" b="b"/>
              <a:pathLst>
                <a:path w="139700" h="279400">
                  <a:moveTo>
                    <a:pt x="0" y="0"/>
                  </a:moveTo>
                  <a:lnTo>
                    <a:pt x="6476" y="6096"/>
                  </a:lnTo>
                  <a:lnTo>
                    <a:pt x="12573" y="19050"/>
                  </a:lnTo>
                  <a:lnTo>
                    <a:pt x="19050" y="37846"/>
                  </a:lnTo>
                  <a:lnTo>
                    <a:pt x="38226" y="82423"/>
                  </a:lnTo>
                  <a:lnTo>
                    <a:pt x="44323" y="101473"/>
                  </a:lnTo>
                  <a:lnTo>
                    <a:pt x="50800" y="126746"/>
                  </a:lnTo>
                  <a:lnTo>
                    <a:pt x="57276" y="145796"/>
                  </a:lnTo>
                  <a:lnTo>
                    <a:pt x="69850" y="183896"/>
                  </a:lnTo>
                  <a:lnTo>
                    <a:pt x="69850" y="196596"/>
                  </a:lnTo>
                  <a:lnTo>
                    <a:pt x="76326" y="209550"/>
                  </a:lnTo>
                  <a:lnTo>
                    <a:pt x="69850" y="209550"/>
                  </a:lnTo>
                  <a:lnTo>
                    <a:pt x="69850" y="203073"/>
                  </a:lnTo>
                  <a:lnTo>
                    <a:pt x="69850" y="190373"/>
                  </a:lnTo>
                  <a:lnTo>
                    <a:pt x="76326" y="183896"/>
                  </a:lnTo>
                  <a:lnTo>
                    <a:pt x="82423" y="177419"/>
                  </a:lnTo>
                  <a:lnTo>
                    <a:pt x="101473" y="183896"/>
                  </a:lnTo>
                  <a:lnTo>
                    <a:pt x="114173" y="196596"/>
                  </a:lnTo>
                  <a:lnTo>
                    <a:pt x="120650" y="203073"/>
                  </a:lnTo>
                  <a:lnTo>
                    <a:pt x="127126" y="215646"/>
                  </a:lnTo>
                  <a:lnTo>
                    <a:pt x="133223" y="228600"/>
                  </a:lnTo>
                  <a:lnTo>
                    <a:pt x="139700" y="241173"/>
                  </a:lnTo>
                  <a:lnTo>
                    <a:pt x="139700" y="247650"/>
                  </a:lnTo>
                  <a:lnTo>
                    <a:pt x="139700" y="260223"/>
                  </a:lnTo>
                  <a:lnTo>
                    <a:pt x="139700" y="266446"/>
                  </a:lnTo>
                  <a:lnTo>
                    <a:pt x="127126" y="272923"/>
                  </a:lnTo>
                  <a:lnTo>
                    <a:pt x="120650" y="272923"/>
                  </a:lnTo>
                  <a:lnTo>
                    <a:pt x="95376" y="279400"/>
                  </a:lnTo>
                  <a:lnTo>
                    <a:pt x="82423" y="272923"/>
                  </a:lnTo>
                  <a:lnTo>
                    <a:pt x="76326" y="272923"/>
                  </a:lnTo>
                  <a:lnTo>
                    <a:pt x="57276" y="260223"/>
                  </a:lnTo>
                  <a:lnTo>
                    <a:pt x="50800" y="253746"/>
                  </a:lnTo>
                  <a:lnTo>
                    <a:pt x="44323" y="247650"/>
                  </a:lnTo>
                  <a:lnTo>
                    <a:pt x="44323" y="2411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6558" y="2525013"/>
              <a:ext cx="298451" cy="1778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5008" y="2829940"/>
              <a:ext cx="82424" cy="75947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3948557" y="2826511"/>
            <a:ext cx="19050" cy="6985"/>
          </a:xfrm>
          <a:custGeom>
            <a:avLst/>
            <a:gdLst/>
            <a:ahLst/>
            <a:cxnLst/>
            <a:rect l="l" t="t" r="r" b="b"/>
            <a:pathLst>
              <a:path w="19050" h="6985">
                <a:moveTo>
                  <a:pt x="0" y="6476"/>
                </a:moveTo>
                <a:lnTo>
                  <a:pt x="6476" y="6476"/>
                </a:lnTo>
                <a:lnTo>
                  <a:pt x="12953" y="6476"/>
                </a:lnTo>
                <a:lnTo>
                  <a:pt x="190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56507" y="2813939"/>
            <a:ext cx="26034" cy="12700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0" y="12573"/>
                </a:moveTo>
                <a:lnTo>
                  <a:pt x="6476" y="6476"/>
                </a:lnTo>
                <a:lnTo>
                  <a:pt x="12953" y="6476"/>
                </a:lnTo>
                <a:lnTo>
                  <a:pt x="19050" y="6476"/>
                </a:lnTo>
                <a:lnTo>
                  <a:pt x="2552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96207" y="2807461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5" h="13335">
                <a:moveTo>
                  <a:pt x="0" y="12953"/>
                </a:moveTo>
                <a:lnTo>
                  <a:pt x="6476" y="12953"/>
                </a:lnTo>
                <a:lnTo>
                  <a:pt x="12953" y="6476"/>
                </a:lnTo>
                <a:lnTo>
                  <a:pt x="1295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94631" y="2836036"/>
            <a:ext cx="69851" cy="63755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4466081" y="2417063"/>
            <a:ext cx="615950" cy="432434"/>
            <a:chOff x="4466081" y="2417063"/>
            <a:chExt cx="615950" cy="432434"/>
          </a:xfrm>
        </p:grpSpPr>
        <p:sp>
          <p:nvSpPr>
            <p:cNvPr id="39" name="object 39"/>
            <p:cNvSpPr/>
            <p:nvPr/>
          </p:nvSpPr>
          <p:spPr>
            <a:xfrm>
              <a:off x="4475606" y="2597911"/>
              <a:ext cx="241935" cy="177800"/>
            </a:xfrm>
            <a:custGeom>
              <a:avLst/>
              <a:gdLst/>
              <a:ahLst/>
              <a:cxnLst/>
              <a:rect l="l" t="t" r="r" b="b"/>
              <a:pathLst>
                <a:path w="241935" h="177800">
                  <a:moveTo>
                    <a:pt x="0" y="12953"/>
                  </a:moveTo>
                  <a:lnTo>
                    <a:pt x="0" y="0"/>
                  </a:lnTo>
                  <a:lnTo>
                    <a:pt x="6476" y="0"/>
                  </a:lnTo>
                  <a:lnTo>
                    <a:pt x="6476" y="6476"/>
                  </a:lnTo>
                  <a:lnTo>
                    <a:pt x="6476" y="32003"/>
                  </a:lnTo>
                  <a:lnTo>
                    <a:pt x="12953" y="50800"/>
                  </a:lnTo>
                  <a:lnTo>
                    <a:pt x="12953" y="95376"/>
                  </a:lnTo>
                  <a:lnTo>
                    <a:pt x="19050" y="107950"/>
                  </a:lnTo>
                  <a:lnTo>
                    <a:pt x="25526" y="127000"/>
                  </a:lnTo>
                  <a:lnTo>
                    <a:pt x="32003" y="139700"/>
                  </a:lnTo>
                  <a:lnTo>
                    <a:pt x="38100" y="152653"/>
                  </a:lnTo>
                  <a:lnTo>
                    <a:pt x="44576" y="158750"/>
                  </a:lnTo>
                  <a:lnTo>
                    <a:pt x="51053" y="165226"/>
                  </a:lnTo>
                  <a:lnTo>
                    <a:pt x="63626" y="165226"/>
                  </a:lnTo>
                  <a:lnTo>
                    <a:pt x="69850" y="165226"/>
                  </a:lnTo>
                  <a:lnTo>
                    <a:pt x="88900" y="165226"/>
                  </a:lnTo>
                  <a:lnTo>
                    <a:pt x="101853" y="158750"/>
                  </a:lnTo>
                  <a:lnTo>
                    <a:pt x="114426" y="139700"/>
                  </a:lnTo>
                  <a:lnTo>
                    <a:pt x="120903" y="139700"/>
                  </a:lnTo>
                  <a:lnTo>
                    <a:pt x="127000" y="127000"/>
                  </a:lnTo>
                  <a:lnTo>
                    <a:pt x="133476" y="133476"/>
                  </a:lnTo>
                  <a:lnTo>
                    <a:pt x="139700" y="146176"/>
                  </a:lnTo>
                  <a:lnTo>
                    <a:pt x="146176" y="158750"/>
                  </a:lnTo>
                  <a:lnTo>
                    <a:pt x="158750" y="171703"/>
                  </a:lnTo>
                  <a:lnTo>
                    <a:pt x="171703" y="177800"/>
                  </a:lnTo>
                  <a:lnTo>
                    <a:pt x="196850" y="177800"/>
                  </a:lnTo>
                  <a:lnTo>
                    <a:pt x="209803" y="177800"/>
                  </a:lnTo>
                  <a:lnTo>
                    <a:pt x="228600" y="165226"/>
                  </a:lnTo>
                  <a:lnTo>
                    <a:pt x="235076" y="152653"/>
                  </a:lnTo>
                  <a:lnTo>
                    <a:pt x="241553" y="133476"/>
                  </a:lnTo>
                  <a:lnTo>
                    <a:pt x="235076" y="120523"/>
                  </a:lnTo>
                  <a:lnTo>
                    <a:pt x="222503" y="95376"/>
                  </a:lnTo>
                  <a:lnTo>
                    <a:pt x="216026" y="88900"/>
                  </a:lnTo>
                  <a:lnTo>
                    <a:pt x="196850" y="76326"/>
                  </a:lnTo>
                  <a:lnTo>
                    <a:pt x="184276" y="69850"/>
                  </a:lnTo>
                  <a:lnTo>
                    <a:pt x="177800" y="63753"/>
                  </a:lnTo>
                  <a:lnTo>
                    <a:pt x="171703" y="63753"/>
                  </a:lnTo>
                  <a:lnTo>
                    <a:pt x="171703" y="572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6685" y="2417063"/>
              <a:ext cx="304547" cy="17780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053710" y="2731388"/>
              <a:ext cx="19050" cy="108585"/>
            </a:xfrm>
            <a:custGeom>
              <a:avLst/>
              <a:gdLst/>
              <a:ahLst/>
              <a:cxnLst/>
              <a:rect l="l" t="t" r="r" b="b"/>
              <a:pathLst>
                <a:path w="19050" h="108585">
                  <a:moveTo>
                    <a:pt x="0" y="0"/>
                  </a:moveTo>
                  <a:lnTo>
                    <a:pt x="12573" y="12700"/>
                  </a:lnTo>
                  <a:lnTo>
                    <a:pt x="12573" y="19176"/>
                  </a:lnTo>
                  <a:lnTo>
                    <a:pt x="18796" y="38226"/>
                  </a:lnTo>
                  <a:lnTo>
                    <a:pt x="18796" y="50800"/>
                  </a:lnTo>
                  <a:lnTo>
                    <a:pt x="18796" y="63373"/>
                  </a:lnTo>
                  <a:lnTo>
                    <a:pt x="18796" y="76073"/>
                  </a:lnTo>
                  <a:lnTo>
                    <a:pt x="12573" y="95123"/>
                  </a:lnTo>
                  <a:lnTo>
                    <a:pt x="12573" y="101600"/>
                  </a:lnTo>
                  <a:lnTo>
                    <a:pt x="18796" y="1080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189981" y="2442590"/>
            <a:ext cx="457200" cy="387350"/>
            <a:chOff x="5189981" y="2442590"/>
            <a:chExt cx="457200" cy="387350"/>
          </a:xfrm>
        </p:grpSpPr>
        <p:sp>
          <p:nvSpPr>
            <p:cNvPr id="43" name="object 43"/>
            <p:cNvSpPr/>
            <p:nvPr/>
          </p:nvSpPr>
          <p:spPr>
            <a:xfrm>
              <a:off x="5199506" y="2452116"/>
              <a:ext cx="209550" cy="368300"/>
            </a:xfrm>
            <a:custGeom>
              <a:avLst/>
              <a:gdLst/>
              <a:ahLst/>
              <a:cxnLst/>
              <a:rect l="l" t="t" r="r" b="b"/>
              <a:pathLst>
                <a:path w="209550" h="368300">
                  <a:moveTo>
                    <a:pt x="0" y="56896"/>
                  </a:moveTo>
                  <a:lnTo>
                    <a:pt x="0" y="114046"/>
                  </a:lnTo>
                  <a:lnTo>
                    <a:pt x="0" y="152273"/>
                  </a:lnTo>
                  <a:lnTo>
                    <a:pt x="0" y="222123"/>
                  </a:lnTo>
                  <a:lnTo>
                    <a:pt x="0" y="260223"/>
                  </a:lnTo>
                  <a:lnTo>
                    <a:pt x="12953" y="317500"/>
                  </a:lnTo>
                  <a:lnTo>
                    <a:pt x="19050" y="336169"/>
                  </a:lnTo>
                  <a:lnTo>
                    <a:pt x="31750" y="361823"/>
                  </a:lnTo>
                  <a:lnTo>
                    <a:pt x="38226" y="368300"/>
                  </a:lnTo>
                  <a:lnTo>
                    <a:pt x="44703" y="361823"/>
                  </a:lnTo>
                  <a:lnTo>
                    <a:pt x="44703" y="349123"/>
                  </a:lnTo>
                  <a:lnTo>
                    <a:pt x="50800" y="336169"/>
                  </a:lnTo>
                  <a:lnTo>
                    <a:pt x="57276" y="304546"/>
                  </a:lnTo>
                  <a:lnTo>
                    <a:pt x="69850" y="272796"/>
                  </a:lnTo>
                  <a:lnTo>
                    <a:pt x="82803" y="266319"/>
                  </a:lnTo>
                  <a:lnTo>
                    <a:pt x="95376" y="260223"/>
                  </a:lnTo>
                  <a:lnTo>
                    <a:pt x="101600" y="266319"/>
                  </a:lnTo>
                  <a:lnTo>
                    <a:pt x="108076" y="272796"/>
                  </a:lnTo>
                  <a:lnTo>
                    <a:pt x="108076" y="291973"/>
                  </a:lnTo>
                  <a:lnTo>
                    <a:pt x="108076" y="304546"/>
                  </a:lnTo>
                  <a:lnTo>
                    <a:pt x="101600" y="323596"/>
                  </a:lnTo>
                  <a:lnTo>
                    <a:pt x="95376" y="336169"/>
                  </a:lnTo>
                  <a:lnTo>
                    <a:pt x="76326" y="342646"/>
                  </a:lnTo>
                  <a:lnTo>
                    <a:pt x="69850" y="349123"/>
                  </a:lnTo>
                  <a:lnTo>
                    <a:pt x="50800" y="349123"/>
                  </a:lnTo>
                  <a:lnTo>
                    <a:pt x="38226" y="342646"/>
                  </a:lnTo>
                  <a:lnTo>
                    <a:pt x="31750" y="342646"/>
                  </a:lnTo>
                  <a:lnTo>
                    <a:pt x="25526" y="330073"/>
                  </a:lnTo>
                  <a:lnTo>
                    <a:pt x="19050" y="323596"/>
                  </a:lnTo>
                  <a:lnTo>
                    <a:pt x="19050" y="311023"/>
                  </a:lnTo>
                </a:path>
                <a:path w="209550" h="368300">
                  <a:moveTo>
                    <a:pt x="165226" y="0"/>
                  </a:moveTo>
                  <a:lnTo>
                    <a:pt x="165226" y="0"/>
                  </a:lnTo>
                  <a:lnTo>
                    <a:pt x="209550" y="0"/>
                  </a:lnTo>
                  <a:lnTo>
                    <a:pt x="203453" y="0"/>
                  </a:lnTo>
                  <a:lnTo>
                    <a:pt x="196976" y="0"/>
                  </a:lnTo>
                </a:path>
                <a:path w="209550" h="368300">
                  <a:moveTo>
                    <a:pt x="165226" y="0"/>
                  </a:moveTo>
                  <a:lnTo>
                    <a:pt x="165226" y="12573"/>
                  </a:lnTo>
                  <a:lnTo>
                    <a:pt x="158750" y="25146"/>
                  </a:lnTo>
                  <a:lnTo>
                    <a:pt x="158750" y="44196"/>
                  </a:lnTo>
                  <a:lnTo>
                    <a:pt x="158750" y="50673"/>
                  </a:lnTo>
                  <a:lnTo>
                    <a:pt x="158750" y="69850"/>
                  </a:lnTo>
                  <a:lnTo>
                    <a:pt x="165226" y="82423"/>
                  </a:lnTo>
                  <a:lnTo>
                    <a:pt x="171703" y="94996"/>
                  </a:lnTo>
                  <a:lnTo>
                    <a:pt x="177926" y="94996"/>
                  </a:lnTo>
                  <a:lnTo>
                    <a:pt x="184403" y="107569"/>
                  </a:lnTo>
                  <a:lnTo>
                    <a:pt x="190500" y="107569"/>
                  </a:lnTo>
                  <a:lnTo>
                    <a:pt x="196976" y="107569"/>
                  </a:lnTo>
                  <a:lnTo>
                    <a:pt x="203453" y="107569"/>
                  </a:lnTo>
                  <a:lnTo>
                    <a:pt x="209550" y="10756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0331" y="2448686"/>
              <a:ext cx="196851" cy="120524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5707507" y="2420111"/>
            <a:ext cx="158750" cy="425450"/>
          </a:xfrm>
          <a:custGeom>
            <a:avLst/>
            <a:gdLst/>
            <a:ahLst/>
            <a:cxnLst/>
            <a:rect l="l" t="t" r="r" b="b"/>
            <a:pathLst>
              <a:path w="158750" h="425450">
                <a:moveTo>
                  <a:pt x="0" y="6476"/>
                </a:moveTo>
                <a:lnTo>
                  <a:pt x="0" y="0"/>
                </a:lnTo>
                <a:lnTo>
                  <a:pt x="0" y="6476"/>
                </a:lnTo>
                <a:lnTo>
                  <a:pt x="12953" y="0"/>
                </a:lnTo>
                <a:lnTo>
                  <a:pt x="50800" y="25526"/>
                </a:lnTo>
                <a:lnTo>
                  <a:pt x="82803" y="63626"/>
                </a:lnTo>
                <a:lnTo>
                  <a:pt x="127126" y="146050"/>
                </a:lnTo>
                <a:lnTo>
                  <a:pt x="139700" y="171703"/>
                </a:lnTo>
                <a:lnTo>
                  <a:pt x="152653" y="203326"/>
                </a:lnTo>
                <a:lnTo>
                  <a:pt x="158750" y="266700"/>
                </a:lnTo>
                <a:lnTo>
                  <a:pt x="158750" y="298323"/>
                </a:lnTo>
                <a:lnTo>
                  <a:pt x="146176" y="343026"/>
                </a:lnTo>
                <a:lnTo>
                  <a:pt x="107950" y="393826"/>
                </a:lnTo>
                <a:lnTo>
                  <a:pt x="57276" y="425450"/>
                </a:lnTo>
                <a:lnTo>
                  <a:pt x="44576" y="425450"/>
                </a:lnTo>
                <a:lnTo>
                  <a:pt x="32003" y="4254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12434" y="2616961"/>
            <a:ext cx="82550" cy="88900"/>
          </a:xfrm>
          <a:custGeom>
            <a:avLst/>
            <a:gdLst/>
            <a:ahLst/>
            <a:cxnLst/>
            <a:rect l="l" t="t" r="r" b="b"/>
            <a:pathLst>
              <a:path w="82550" h="88900">
                <a:moveTo>
                  <a:pt x="0" y="6476"/>
                </a:moveTo>
                <a:lnTo>
                  <a:pt x="31623" y="0"/>
                </a:lnTo>
                <a:lnTo>
                  <a:pt x="44576" y="0"/>
                </a:lnTo>
                <a:lnTo>
                  <a:pt x="50800" y="0"/>
                </a:lnTo>
                <a:lnTo>
                  <a:pt x="63373" y="6476"/>
                </a:lnTo>
                <a:lnTo>
                  <a:pt x="63373" y="12953"/>
                </a:lnTo>
                <a:lnTo>
                  <a:pt x="63373" y="19050"/>
                </a:lnTo>
                <a:lnTo>
                  <a:pt x="57276" y="25526"/>
                </a:lnTo>
              </a:path>
              <a:path w="82550" h="88900">
                <a:moveTo>
                  <a:pt x="31623" y="82803"/>
                </a:moveTo>
                <a:lnTo>
                  <a:pt x="44576" y="88900"/>
                </a:lnTo>
                <a:lnTo>
                  <a:pt x="31623" y="82803"/>
                </a:lnTo>
                <a:lnTo>
                  <a:pt x="50800" y="88900"/>
                </a:lnTo>
                <a:lnTo>
                  <a:pt x="69850" y="88900"/>
                </a:lnTo>
                <a:lnTo>
                  <a:pt x="76326" y="88900"/>
                </a:lnTo>
                <a:lnTo>
                  <a:pt x="82423" y="889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25310" y="2458211"/>
            <a:ext cx="241300" cy="286385"/>
          </a:xfrm>
          <a:custGeom>
            <a:avLst/>
            <a:gdLst/>
            <a:ahLst/>
            <a:cxnLst/>
            <a:rect l="l" t="t" r="r" b="b"/>
            <a:pathLst>
              <a:path w="241300" h="286385">
                <a:moveTo>
                  <a:pt x="0" y="19050"/>
                </a:moveTo>
                <a:lnTo>
                  <a:pt x="12573" y="19050"/>
                </a:lnTo>
                <a:lnTo>
                  <a:pt x="25273" y="19050"/>
                </a:lnTo>
                <a:lnTo>
                  <a:pt x="56896" y="25526"/>
                </a:lnTo>
                <a:lnTo>
                  <a:pt x="82422" y="25526"/>
                </a:lnTo>
                <a:lnTo>
                  <a:pt x="126745" y="19050"/>
                </a:lnTo>
                <a:lnTo>
                  <a:pt x="152272" y="19050"/>
                </a:lnTo>
                <a:lnTo>
                  <a:pt x="171322" y="12953"/>
                </a:lnTo>
                <a:lnTo>
                  <a:pt x="209549" y="6476"/>
                </a:lnTo>
                <a:lnTo>
                  <a:pt x="215645" y="6476"/>
                </a:lnTo>
                <a:lnTo>
                  <a:pt x="228599" y="0"/>
                </a:lnTo>
                <a:lnTo>
                  <a:pt x="222122" y="6476"/>
                </a:lnTo>
                <a:lnTo>
                  <a:pt x="215645" y="19050"/>
                </a:lnTo>
                <a:lnTo>
                  <a:pt x="209549" y="31623"/>
                </a:lnTo>
                <a:lnTo>
                  <a:pt x="203072" y="63753"/>
                </a:lnTo>
                <a:lnTo>
                  <a:pt x="196595" y="82803"/>
                </a:lnTo>
                <a:lnTo>
                  <a:pt x="196595" y="101473"/>
                </a:lnTo>
                <a:lnTo>
                  <a:pt x="196595" y="139700"/>
                </a:lnTo>
                <a:lnTo>
                  <a:pt x="203072" y="158750"/>
                </a:lnTo>
                <a:lnTo>
                  <a:pt x="215645" y="190500"/>
                </a:lnTo>
                <a:lnTo>
                  <a:pt x="222122" y="209550"/>
                </a:lnTo>
                <a:lnTo>
                  <a:pt x="234695" y="241553"/>
                </a:lnTo>
                <a:lnTo>
                  <a:pt x="234695" y="254126"/>
                </a:lnTo>
                <a:lnTo>
                  <a:pt x="241172" y="273176"/>
                </a:lnTo>
                <a:lnTo>
                  <a:pt x="241172" y="279400"/>
                </a:lnTo>
                <a:lnTo>
                  <a:pt x="234695" y="285876"/>
                </a:lnTo>
                <a:lnTo>
                  <a:pt x="222122" y="285876"/>
                </a:lnTo>
                <a:lnTo>
                  <a:pt x="190499" y="285876"/>
                </a:lnTo>
                <a:lnTo>
                  <a:pt x="171322" y="279400"/>
                </a:lnTo>
                <a:lnTo>
                  <a:pt x="126745" y="273176"/>
                </a:lnTo>
                <a:lnTo>
                  <a:pt x="107695" y="273176"/>
                </a:lnTo>
                <a:lnTo>
                  <a:pt x="75946" y="273176"/>
                </a:lnTo>
                <a:lnTo>
                  <a:pt x="63373" y="273176"/>
                </a:lnTo>
                <a:lnTo>
                  <a:pt x="56896" y="2794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63460" y="2521966"/>
            <a:ext cx="107950" cy="304800"/>
          </a:xfrm>
          <a:custGeom>
            <a:avLst/>
            <a:gdLst/>
            <a:ahLst/>
            <a:cxnLst/>
            <a:rect l="l" t="t" r="r" b="b"/>
            <a:pathLst>
              <a:path w="107950" h="304800">
                <a:moveTo>
                  <a:pt x="37846" y="0"/>
                </a:moveTo>
                <a:lnTo>
                  <a:pt x="31623" y="0"/>
                </a:lnTo>
                <a:lnTo>
                  <a:pt x="25146" y="0"/>
                </a:lnTo>
                <a:lnTo>
                  <a:pt x="19050" y="19050"/>
                </a:lnTo>
                <a:lnTo>
                  <a:pt x="12573" y="31623"/>
                </a:lnTo>
                <a:lnTo>
                  <a:pt x="6096" y="50673"/>
                </a:lnTo>
                <a:lnTo>
                  <a:pt x="6096" y="75946"/>
                </a:lnTo>
                <a:lnTo>
                  <a:pt x="0" y="94996"/>
                </a:lnTo>
                <a:lnTo>
                  <a:pt x="0" y="145796"/>
                </a:lnTo>
                <a:lnTo>
                  <a:pt x="6096" y="171323"/>
                </a:lnTo>
                <a:lnTo>
                  <a:pt x="19050" y="222123"/>
                </a:lnTo>
                <a:lnTo>
                  <a:pt x="31623" y="241173"/>
                </a:lnTo>
                <a:lnTo>
                  <a:pt x="44323" y="260223"/>
                </a:lnTo>
                <a:lnTo>
                  <a:pt x="56896" y="272796"/>
                </a:lnTo>
                <a:lnTo>
                  <a:pt x="82423" y="298450"/>
                </a:lnTo>
                <a:lnTo>
                  <a:pt x="94996" y="298450"/>
                </a:lnTo>
                <a:lnTo>
                  <a:pt x="107950" y="30454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85583" y="2477261"/>
            <a:ext cx="413384" cy="400050"/>
          </a:xfrm>
          <a:custGeom>
            <a:avLst/>
            <a:gdLst/>
            <a:ahLst/>
            <a:cxnLst/>
            <a:rect l="l" t="t" r="r" b="b"/>
            <a:pathLst>
              <a:path w="413384" h="400050">
                <a:moveTo>
                  <a:pt x="69850" y="57276"/>
                </a:moveTo>
                <a:lnTo>
                  <a:pt x="57276" y="50800"/>
                </a:lnTo>
                <a:lnTo>
                  <a:pt x="69850" y="57276"/>
                </a:lnTo>
                <a:lnTo>
                  <a:pt x="50800" y="50800"/>
                </a:lnTo>
                <a:lnTo>
                  <a:pt x="31623" y="69850"/>
                </a:lnTo>
                <a:lnTo>
                  <a:pt x="19050" y="88900"/>
                </a:lnTo>
                <a:lnTo>
                  <a:pt x="12573" y="108076"/>
                </a:lnTo>
                <a:lnTo>
                  <a:pt x="0" y="158750"/>
                </a:lnTo>
                <a:lnTo>
                  <a:pt x="0" y="177926"/>
                </a:lnTo>
                <a:lnTo>
                  <a:pt x="6476" y="228600"/>
                </a:lnTo>
                <a:lnTo>
                  <a:pt x="38100" y="279400"/>
                </a:lnTo>
                <a:lnTo>
                  <a:pt x="82423" y="304926"/>
                </a:lnTo>
                <a:lnTo>
                  <a:pt x="101473" y="304926"/>
                </a:lnTo>
                <a:lnTo>
                  <a:pt x="152273" y="292353"/>
                </a:lnTo>
                <a:lnTo>
                  <a:pt x="184276" y="266826"/>
                </a:lnTo>
                <a:lnTo>
                  <a:pt x="190373" y="247650"/>
                </a:lnTo>
                <a:lnTo>
                  <a:pt x="196850" y="235076"/>
                </a:lnTo>
                <a:lnTo>
                  <a:pt x="203073" y="216026"/>
                </a:lnTo>
                <a:lnTo>
                  <a:pt x="203073" y="196976"/>
                </a:lnTo>
                <a:lnTo>
                  <a:pt x="171323" y="152653"/>
                </a:lnTo>
                <a:lnTo>
                  <a:pt x="133223" y="127126"/>
                </a:lnTo>
                <a:lnTo>
                  <a:pt x="63373" y="114553"/>
                </a:lnTo>
                <a:lnTo>
                  <a:pt x="44323" y="114553"/>
                </a:lnTo>
                <a:lnTo>
                  <a:pt x="12573" y="120650"/>
                </a:lnTo>
                <a:lnTo>
                  <a:pt x="6476" y="127126"/>
                </a:lnTo>
                <a:lnTo>
                  <a:pt x="0" y="146176"/>
                </a:lnTo>
                <a:lnTo>
                  <a:pt x="12573" y="158750"/>
                </a:lnTo>
                <a:lnTo>
                  <a:pt x="38100" y="184403"/>
                </a:lnTo>
                <a:lnTo>
                  <a:pt x="57276" y="196976"/>
                </a:lnTo>
                <a:lnTo>
                  <a:pt x="107950" y="216026"/>
                </a:lnTo>
                <a:lnTo>
                  <a:pt x="127126" y="216026"/>
                </a:lnTo>
                <a:lnTo>
                  <a:pt x="165226" y="222503"/>
                </a:lnTo>
                <a:lnTo>
                  <a:pt x="184276" y="222503"/>
                </a:lnTo>
                <a:lnTo>
                  <a:pt x="203073" y="222503"/>
                </a:lnTo>
                <a:lnTo>
                  <a:pt x="203073" y="216026"/>
                </a:lnTo>
                <a:lnTo>
                  <a:pt x="203073" y="209550"/>
                </a:lnTo>
              </a:path>
              <a:path w="413384" h="400050">
                <a:moveTo>
                  <a:pt x="241173" y="12573"/>
                </a:moveTo>
                <a:lnTo>
                  <a:pt x="247650" y="6476"/>
                </a:lnTo>
                <a:lnTo>
                  <a:pt x="260223" y="0"/>
                </a:lnTo>
                <a:lnTo>
                  <a:pt x="285876" y="6476"/>
                </a:lnTo>
                <a:lnTo>
                  <a:pt x="298450" y="12573"/>
                </a:lnTo>
                <a:lnTo>
                  <a:pt x="311023" y="25526"/>
                </a:lnTo>
                <a:lnTo>
                  <a:pt x="330073" y="44703"/>
                </a:lnTo>
                <a:lnTo>
                  <a:pt x="343026" y="63753"/>
                </a:lnTo>
                <a:lnTo>
                  <a:pt x="368300" y="114553"/>
                </a:lnTo>
                <a:lnTo>
                  <a:pt x="380873" y="139700"/>
                </a:lnTo>
                <a:lnTo>
                  <a:pt x="399923" y="196976"/>
                </a:lnTo>
                <a:lnTo>
                  <a:pt x="406400" y="222503"/>
                </a:lnTo>
                <a:lnTo>
                  <a:pt x="412876" y="266826"/>
                </a:lnTo>
                <a:lnTo>
                  <a:pt x="412876" y="285876"/>
                </a:lnTo>
                <a:lnTo>
                  <a:pt x="412876" y="304926"/>
                </a:lnTo>
                <a:lnTo>
                  <a:pt x="406400" y="323976"/>
                </a:lnTo>
                <a:lnTo>
                  <a:pt x="380873" y="349250"/>
                </a:lnTo>
                <a:lnTo>
                  <a:pt x="361823" y="362203"/>
                </a:lnTo>
                <a:lnTo>
                  <a:pt x="317500" y="387350"/>
                </a:lnTo>
                <a:lnTo>
                  <a:pt x="291973" y="4000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54569" y="3448939"/>
            <a:ext cx="984250" cy="933450"/>
          </a:xfrm>
          <a:custGeom>
            <a:avLst/>
            <a:gdLst/>
            <a:ahLst/>
            <a:cxnLst/>
            <a:rect l="l" t="t" r="r" b="b"/>
            <a:pathLst>
              <a:path w="984250" h="933450">
                <a:moveTo>
                  <a:pt x="165214" y="539623"/>
                </a:moveTo>
                <a:lnTo>
                  <a:pt x="177787" y="546100"/>
                </a:lnTo>
                <a:lnTo>
                  <a:pt x="203441" y="558673"/>
                </a:lnTo>
                <a:lnTo>
                  <a:pt x="228587" y="558673"/>
                </a:lnTo>
                <a:lnTo>
                  <a:pt x="285864" y="565150"/>
                </a:lnTo>
                <a:lnTo>
                  <a:pt x="317487" y="565150"/>
                </a:lnTo>
                <a:lnTo>
                  <a:pt x="349237" y="565150"/>
                </a:lnTo>
                <a:lnTo>
                  <a:pt x="387337" y="565150"/>
                </a:lnTo>
                <a:lnTo>
                  <a:pt x="463664" y="558673"/>
                </a:lnTo>
                <a:lnTo>
                  <a:pt x="501891" y="552577"/>
                </a:lnTo>
                <a:lnTo>
                  <a:pt x="533514" y="552577"/>
                </a:lnTo>
                <a:lnTo>
                  <a:pt x="590791" y="539623"/>
                </a:lnTo>
                <a:lnTo>
                  <a:pt x="609841" y="539623"/>
                </a:lnTo>
                <a:lnTo>
                  <a:pt x="622414" y="539623"/>
                </a:lnTo>
                <a:lnTo>
                  <a:pt x="628891" y="533527"/>
                </a:lnTo>
              </a:path>
              <a:path w="984250" h="933450">
                <a:moveTo>
                  <a:pt x="393814" y="596900"/>
                </a:moveTo>
                <a:lnTo>
                  <a:pt x="393814" y="590423"/>
                </a:lnTo>
                <a:lnTo>
                  <a:pt x="393814" y="584327"/>
                </a:lnTo>
                <a:lnTo>
                  <a:pt x="393814" y="577850"/>
                </a:lnTo>
                <a:lnTo>
                  <a:pt x="393814" y="571373"/>
                </a:lnTo>
                <a:lnTo>
                  <a:pt x="387337" y="571373"/>
                </a:lnTo>
                <a:lnTo>
                  <a:pt x="387337" y="577850"/>
                </a:lnTo>
                <a:lnTo>
                  <a:pt x="387337" y="584327"/>
                </a:lnTo>
                <a:lnTo>
                  <a:pt x="381241" y="590423"/>
                </a:lnTo>
                <a:lnTo>
                  <a:pt x="381241" y="660273"/>
                </a:lnTo>
                <a:lnTo>
                  <a:pt x="387337" y="666750"/>
                </a:lnTo>
                <a:lnTo>
                  <a:pt x="393814" y="679323"/>
                </a:lnTo>
                <a:lnTo>
                  <a:pt x="406387" y="692277"/>
                </a:lnTo>
                <a:lnTo>
                  <a:pt x="412864" y="704850"/>
                </a:lnTo>
                <a:lnTo>
                  <a:pt x="444614" y="736600"/>
                </a:lnTo>
                <a:lnTo>
                  <a:pt x="457187" y="749173"/>
                </a:lnTo>
                <a:lnTo>
                  <a:pt x="495414" y="787273"/>
                </a:lnTo>
                <a:lnTo>
                  <a:pt x="514464" y="799973"/>
                </a:lnTo>
                <a:lnTo>
                  <a:pt x="559041" y="831977"/>
                </a:lnTo>
                <a:lnTo>
                  <a:pt x="584314" y="844550"/>
                </a:lnTo>
                <a:lnTo>
                  <a:pt x="609841" y="857123"/>
                </a:lnTo>
                <a:lnTo>
                  <a:pt x="628891" y="869696"/>
                </a:lnTo>
                <a:lnTo>
                  <a:pt x="673214" y="888873"/>
                </a:lnTo>
                <a:lnTo>
                  <a:pt x="685787" y="895350"/>
                </a:lnTo>
                <a:lnTo>
                  <a:pt x="717537" y="907923"/>
                </a:lnTo>
                <a:lnTo>
                  <a:pt x="730491" y="914400"/>
                </a:lnTo>
                <a:lnTo>
                  <a:pt x="743064" y="920877"/>
                </a:lnTo>
                <a:lnTo>
                  <a:pt x="755637" y="920877"/>
                </a:lnTo>
                <a:lnTo>
                  <a:pt x="768591" y="926973"/>
                </a:lnTo>
                <a:lnTo>
                  <a:pt x="774687" y="933450"/>
                </a:lnTo>
              </a:path>
              <a:path w="984250" h="933450">
                <a:moveTo>
                  <a:pt x="44640" y="565150"/>
                </a:moveTo>
                <a:lnTo>
                  <a:pt x="38163" y="565150"/>
                </a:lnTo>
                <a:lnTo>
                  <a:pt x="31686" y="565150"/>
                </a:lnTo>
                <a:lnTo>
                  <a:pt x="38163" y="565150"/>
                </a:lnTo>
                <a:lnTo>
                  <a:pt x="57238" y="558673"/>
                </a:lnTo>
                <a:lnTo>
                  <a:pt x="69837" y="558673"/>
                </a:lnTo>
                <a:lnTo>
                  <a:pt x="101879" y="558673"/>
                </a:lnTo>
                <a:lnTo>
                  <a:pt x="120637" y="552577"/>
                </a:lnTo>
                <a:lnTo>
                  <a:pt x="343141" y="552577"/>
                </a:lnTo>
                <a:lnTo>
                  <a:pt x="438137" y="546100"/>
                </a:lnTo>
                <a:lnTo>
                  <a:pt x="482714" y="546100"/>
                </a:lnTo>
                <a:lnTo>
                  <a:pt x="565264" y="539623"/>
                </a:lnTo>
                <a:lnTo>
                  <a:pt x="603364" y="533527"/>
                </a:lnTo>
                <a:lnTo>
                  <a:pt x="666737" y="533527"/>
                </a:lnTo>
                <a:lnTo>
                  <a:pt x="698741" y="533527"/>
                </a:lnTo>
                <a:lnTo>
                  <a:pt x="749541" y="533527"/>
                </a:lnTo>
                <a:lnTo>
                  <a:pt x="768591" y="539623"/>
                </a:lnTo>
                <a:lnTo>
                  <a:pt x="882764" y="539623"/>
                </a:lnTo>
                <a:lnTo>
                  <a:pt x="895337" y="533527"/>
                </a:lnTo>
                <a:lnTo>
                  <a:pt x="901814" y="533527"/>
                </a:lnTo>
                <a:lnTo>
                  <a:pt x="908291" y="533527"/>
                </a:lnTo>
                <a:lnTo>
                  <a:pt x="908291" y="527050"/>
                </a:lnTo>
                <a:lnTo>
                  <a:pt x="908291" y="520573"/>
                </a:lnTo>
                <a:lnTo>
                  <a:pt x="914387" y="514477"/>
                </a:lnTo>
                <a:lnTo>
                  <a:pt x="914387" y="508000"/>
                </a:lnTo>
                <a:lnTo>
                  <a:pt x="920864" y="488823"/>
                </a:lnTo>
                <a:lnTo>
                  <a:pt x="920864" y="482346"/>
                </a:lnTo>
                <a:lnTo>
                  <a:pt x="927341" y="450723"/>
                </a:lnTo>
                <a:lnTo>
                  <a:pt x="927341" y="431673"/>
                </a:lnTo>
                <a:lnTo>
                  <a:pt x="933437" y="393827"/>
                </a:lnTo>
                <a:lnTo>
                  <a:pt x="933437" y="374777"/>
                </a:lnTo>
                <a:lnTo>
                  <a:pt x="939914" y="323977"/>
                </a:lnTo>
                <a:lnTo>
                  <a:pt x="946137" y="298450"/>
                </a:lnTo>
                <a:lnTo>
                  <a:pt x="946137" y="272923"/>
                </a:lnTo>
                <a:lnTo>
                  <a:pt x="952614" y="216027"/>
                </a:lnTo>
                <a:lnTo>
                  <a:pt x="959091" y="171323"/>
                </a:lnTo>
                <a:lnTo>
                  <a:pt x="965187" y="146176"/>
                </a:lnTo>
                <a:lnTo>
                  <a:pt x="971664" y="114173"/>
                </a:lnTo>
                <a:lnTo>
                  <a:pt x="971664" y="82423"/>
                </a:lnTo>
                <a:lnTo>
                  <a:pt x="971664" y="63373"/>
                </a:lnTo>
                <a:lnTo>
                  <a:pt x="971664" y="57276"/>
                </a:lnTo>
                <a:lnTo>
                  <a:pt x="978141" y="38100"/>
                </a:lnTo>
                <a:lnTo>
                  <a:pt x="978141" y="31623"/>
                </a:lnTo>
                <a:lnTo>
                  <a:pt x="978141" y="25146"/>
                </a:lnTo>
                <a:lnTo>
                  <a:pt x="978141" y="19050"/>
                </a:lnTo>
                <a:lnTo>
                  <a:pt x="984237" y="6476"/>
                </a:lnTo>
                <a:lnTo>
                  <a:pt x="984237" y="0"/>
                </a:lnTo>
                <a:lnTo>
                  <a:pt x="978141" y="0"/>
                </a:lnTo>
                <a:lnTo>
                  <a:pt x="965187" y="6476"/>
                </a:lnTo>
                <a:lnTo>
                  <a:pt x="959091" y="6476"/>
                </a:lnTo>
                <a:lnTo>
                  <a:pt x="939914" y="12573"/>
                </a:lnTo>
                <a:lnTo>
                  <a:pt x="927341" y="12573"/>
                </a:lnTo>
                <a:lnTo>
                  <a:pt x="895337" y="19050"/>
                </a:lnTo>
                <a:lnTo>
                  <a:pt x="615937" y="19050"/>
                </a:lnTo>
                <a:lnTo>
                  <a:pt x="565264" y="12573"/>
                </a:lnTo>
                <a:lnTo>
                  <a:pt x="514464" y="12573"/>
                </a:lnTo>
                <a:lnTo>
                  <a:pt x="457187" y="12573"/>
                </a:lnTo>
                <a:lnTo>
                  <a:pt x="406387" y="12573"/>
                </a:lnTo>
                <a:lnTo>
                  <a:pt x="349237" y="12573"/>
                </a:lnTo>
                <a:lnTo>
                  <a:pt x="298437" y="6476"/>
                </a:lnTo>
                <a:lnTo>
                  <a:pt x="196964" y="6476"/>
                </a:lnTo>
                <a:lnTo>
                  <a:pt x="158737" y="6476"/>
                </a:lnTo>
                <a:lnTo>
                  <a:pt x="120637" y="6476"/>
                </a:lnTo>
                <a:lnTo>
                  <a:pt x="95402" y="6476"/>
                </a:lnTo>
                <a:lnTo>
                  <a:pt x="69837" y="12573"/>
                </a:lnTo>
                <a:lnTo>
                  <a:pt x="44640" y="12573"/>
                </a:lnTo>
                <a:lnTo>
                  <a:pt x="25565" y="19050"/>
                </a:lnTo>
                <a:lnTo>
                  <a:pt x="6477" y="25146"/>
                </a:lnTo>
                <a:lnTo>
                  <a:pt x="0" y="25146"/>
                </a:lnTo>
                <a:lnTo>
                  <a:pt x="0" y="31623"/>
                </a:lnTo>
                <a:lnTo>
                  <a:pt x="0" y="38100"/>
                </a:lnTo>
                <a:lnTo>
                  <a:pt x="6477" y="44323"/>
                </a:lnTo>
                <a:lnTo>
                  <a:pt x="6477" y="50800"/>
                </a:lnTo>
                <a:lnTo>
                  <a:pt x="12966" y="57276"/>
                </a:lnTo>
                <a:lnTo>
                  <a:pt x="12966" y="158750"/>
                </a:lnTo>
                <a:lnTo>
                  <a:pt x="6477" y="235077"/>
                </a:lnTo>
                <a:lnTo>
                  <a:pt x="6477" y="279400"/>
                </a:lnTo>
                <a:lnTo>
                  <a:pt x="6477" y="323977"/>
                </a:lnTo>
                <a:lnTo>
                  <a:pt x="6477" y="412496"/>
                </a:lnTo>
                <a:lnTo>
                  <a:pt x="12966" y="495300"/>
                </a:lnTo>
                <a:lnTo>
                  <a:pt x="19088" y="527050"/>
                </a:lnTo>
                <a:lnTo>
                  <a:pt x="19088" y="558673"/>
                </a:lnTo>
                <a:lnTo>
                  <a:pt x="25565" y="584327"/>
                </a:lnTo>
                <a:lnTo>
                  <a:pt x="44640" y="622427"/>
                </a:lnTo>
                <a:lnTo>
                  <a:pt x="57238" y="635000"/>
                </a:lnTo>
                <a:lnTo>
                  <a:pt x="63715" y="6350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96284" y="3950461"/>
            <a:ext cx="1758950" cy="451484"/>
          </a:xfrm>
          <a:custGeom>
            <a:avLst/>
            <a:gdLst/>
            <a:ahLst/>
            <a:cxnLst/>
            <a:rect l="l" t="t" r="r" b="b"/>
            <a:pathLst>
              <a:path w="1758950" h="451485">
                <a:moveTo>
                  <a:pt x="184276" y="38100"/>
                </a:moveTo>
                <a:lnTo>
                  <a:pt x="196850" y="44576"/>
                </a:lnTo>
                <a:lnTo>
                  <a:pt x="216026" y="51054"/>
                </a:lnTo>
                <a:lnTo>
                  <a:pt x="235076" y="51054"/>
                </a:lnTo>
                <a:lnTo>
                  <a:pt x="273176" y="44576"/>
                </a:lnTo>
                <a:lnTo>
                  <a:pt x="298450" y="44576"/>
                </a:lnTo>
                <a:lnTo>
                  <a:pt x="355600" y="32004"/>
                </a:lnTo>
                <a:lnTo>
                  <a:pt x="387350" y="25526"/>
                </a:lnTo>
                <a:lnTo>
                  <a:pt x="438150" y="12954"/>
                </a:lnTo>
                <a:lnTo>
                  <a:pt x="463676" y="12954"/>
                </a:lnTo>
                <a:lnTo>
                  <a:pt x="495300" y="0"/>
                </a:lnTo>
              </a:path>
              <a:path w="1758950" h="451485">
                <a:moveTo>
                  <a:pt x="355600" y="57150"/>
                </a:moveTo>
                <a:lnTo>
                  <a:pt x="361823" y="63626"/>
                </a:lnTo>
                <a:lnTo>
                  <a:pt x="361823" y="69850"/>
                </a:lnTo>
                <a:lnTo>
                  <a:pt x="368300" y="76326"/>
                </a:lnTo>
                <a:lnTo>
                  <a:pt x="368300" y="82804"/>
                </a:lnTo>
                <a:lnTo>
                  <a:pt x="368300" y="95376"/>
                </a:lnTo>
                <a:lnTo>
                  <a:pt x="368300" y="101854"/>
                </a:lnTo>
                <a:lnTo>
                  <a:pt x="368300" y="127000"/>
                </a:lnTo>
                <a:lnTo>
                  <a:pt x="361823" y="139573"/>
                </a:lnTo>
                <a:lnTo>
                  <a:pt x="349123" y="184276"/>
                </a:lnTo>
                <a:lnTo>
                  <a:pt x="330073" y="228600"/>
                </a:lnTo>
                <a:lnTo>
                  <a:pt x="285750" y="279654"/>
                </a:lnTo>
                <a:lnTo>
                  <a:pt x="266700" y="292226"/>
                </a:lnTo>
                <a:lnTo>
                  <a:pt x="228600" y="323976"/>
                </a:lnTo>
                <a:lnTo>
                  <a:pt x="203326" y="336550"/>
                </a:lnTo>
                <a:lnTo>
                  <a:pt x="184276" y="349504"/>
                </a:lnTo>
                <a:lnTo>
                  <a:pt x="146176" y="374650"/>
                </a:lnTo>
                <a:lnTo>
                  <a:pt x="127000" y="381126"/>
                </a:lnTo>
                <a:lnTo>
                  <a:pt x="107950" y="393826"/>
                </a:lnTo>
                <a:lnTo>
                  <a:pt x="88900" y="406400"/>
                </a:lnTo>
                <a:lnTo>
                  <a:pt x="57150" y="419354"/>
                </a:lnTo>
                <a:lnTo>
                  <a:pt x="25526" y="431926"/>
                </a:lnTo>
                <a:lnTo>
                  <a:pt x="12573" y="438023"/>
                </a:lnTo>
                <a:lnTo>
                  <a:pt x="6476" y="444500"/>
                </a:lnTo>
                <a:lnTo>
                  <a:pt x="0" y="444500"/>
                </a:lnTo>
              </a:path>
              <a:path w="1758950" h="451485">
                <a:moveTo>
                  <a:pt x="1327277" y="63626"/>
                </a:moveTo>
                <a:lnTo>
                  <a:pt x="1339850" y="63626"/>
                </a:lnTo>
                <a:lnTo>
                  <a:pt x="1352550" y="69850"/>
                </a:lnTo>
                <a:lnTo>
                  <a:pt x="1371600" y="69850"/>
                </a:lnTo>
                <a:lnTo>
                  <a:pt x="1422273" y="69850"/>
                </a:lnTo>
                <a:lnTo>
                  <a:pt x="1454023" y="69850"/>
                </a:lnTo>
                <a:lnTo>
                  <a:pt x="1536827" y="69850"/>
                </a:lnTo>
                <a:lnTo>
                  <a:pt x="1581150" y="63626"/>
                </a:lnTo>
                <a:lnTo>
                  <a:pt x="1625727" y="57150"/>
                </a:lnTo>
                <a:lnTo>
                  <a:pt x="1663573" y="57150"/>
                </a:lnTo>
                <a:lnTo>
                  <a:pt x="1701673" y="51054"/>
                </a:lnTo>
                <a:lnTo>
                  <a:pt x="1733423" y="51054"/>
                </a:lnTo>
                <a:lnTo>
                  <a:pt x="1758950" y="51054"/>
                </a:lnTo>
              </a:path>
              <a:path w="1758950" h="451485">
                <a:moveTo>
                  <a:pt x="1384173" y="63626"/>
                </a:moveTo>
                <a:lnTo>
                  <a:pt x="1378077" y="69850"/>
                </a:lnTo>
                <a:lnTo>
                  <a:pt x="1359027" y="88900"/>
                </a:lnTo>
                <a:lnTo>
                  <a:pt x="1352550" y="101854"/>
                </a:lnTo>
                <a:lnTo>
                  <a:pt x="1320800" y="127000"/>
                </a:lnTo>
                <a:lnTo>
                  <a:pt x="1301750" y="139573"/>
                </a:lnTo>
                <a:lnTo>
                  <a:pt x="1276223" y="152526"/>
                </a:lnTo>
                <a:lnTo>
                  <a:pt x="1219327" y="184276"/>
                </a:lnTo>
                <a:lnTo>
                  <a:pt x="1143000" y="222376"/>
                </a:lnTo>
                <a:lnTo>
                  <a:pt x="1054100" y="247650"/>
                </a:lnTo>
                <a:lnTo>
                  <a:pt x="870076" y="292226"/>
                </a:lnTo>
                <a:lnTo>
                  <a:pt x="730376" y="323976"/>
                </a:lnTo>
                <a:lnTo>
                  <a:pt x="654050" y="336550"/>
                </a:lnTo>
                <a:lnTo>
                  <a:pt x="584200" y="349504"/>
                </a:lnTo>
                <a:lnTo>
                  <a:pt x="514350" y="368173"/>
                </a:lnTo>
                <a:lnTo>
                  <a:pt x="399923" y="393826"/>
                </a:lnTo>
                <a:lnTo>
                  <a:pt x="349123" y="406400"/>
                </a:lnTo>
                <a:lnTo>
                  <a:pt x="273176" y="419354"/>
                </a:lnTo>
                <a:lnTo>
                  <a:pt x="247650" y="431926"/>
                </a:lnTo>
                <a:lnTo>
                  <a:pt x="209550" y="444500"/>
                </a:lnTo>
                <a:lnTo>
                  <a:pt x="203326" y="4509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556110" y="3995039"/>
            <a:ext cx="508000" cy="63500"/>
          </a:xfrm>
          <a:custGeom>
            <a:avLst/>
            <a:gdLst/>
            <a:ahLst/>
            <a:cxnLst/>
            <a:rect l="l" t="t" r="r" b="b"/>
            <a:pathLst>
              <a:path w="508000" h="63500">
                <a:moveTo>
                  <a:pt x="57150" y="0"/>
                </a:moveTo>
                <a:lnTo>
                  <a:pt x="57150" y="0"/>
                </a:lnTo>
                <a:lnTo>
                  <a:pt x="406400" y="0"/>
                </a:lnTo>
                <a:lnTo>
                  <a:pt x="425450" y="6477"/>
                </a:lnTo>
                <a:lnTo>
                  <a:pt x="438023" y="6477"/>
                </a:lnTo>
              </a:path>
              <a:path w="508000" h="63500">
                <a:moveTo>
                  <a:pt x="31623" y="25273"/>
                </a:moveTo>
                <a:lnTo>
                  <a:pt x="19050" y="25273"/>
                </a:lnTo>
                <a:lnTo>
                  <a:pt x="31623" y="25273"/>
                </a:lnTo>
                <a:lnTo>
                  <a:pt x="12573" y="25273"/>
                </a:lnTo>
                <a:lnTo>
                  <a:pt x="6096" y="25273"/>
                </a:lnTo>
                <a:lnTo>
                  <a:pt x="0" y="25273"/>
                </a:lnTo>
                <a:lnTo>
                  <a:pt x="6096" y="25273"/>
                </a:lnTo>
                <a:lnTo>
                  <a:pt x="25146" y="19050"/>
                </a:lnTo>
                <a:lnTo>
                  <a:pt x="38100" y="19050"/>
                </a:lnTo>
                <a:lnTo>
                  <a:pt x="57150" y="19050"/>
                </a:lnTo>
                <a:lnTo>
                  <a:pt x="101473" y="19050"/>
                </a:lnTo>
                <a:lnTo>
                  <a:pt x="127000" y="19050"/>
                </a:lnTo>
                <a:lnTo>
                  <a:pt x="190373" y="25273"/>
                </a:lnTo>
                <a:lnTo>
                  <a:pt x="228600" y="31750"/>
                </a:lnTo>
                <a:lnTo>
                  <a:pt x="304546" y="44323"/>
                </a:lnTo>
                <a:lnTo>
                  <a:pt x="342646" y="44323"/>
                </a:lnTo>
                <a:lnTo>
                  <a:pt x="412496" y="50800"/>
                </a:lnTo>
                <a:lnTo>
                  <a:pt x="438023" y="57277"/>
                </a:lnTo>
                <a:lnTo>
                  <a:pt x="469773" y="57277"/>
                </a:lnTo>
                <a:lnTo>
                  <a:pt x="476250" y="63373"/>
                </a:lnTo>
                <a:lnTo>
                  <a:pt x="469773" y="63373"/>
                </a:lnTo>
                <a:lnTo>
                  <a:pt x="457200" y="63373"/>
                </a:lnTo>
                <a:lnTo>
                  <a:pt x="444500" y="63373"/>
                </a:lnTo>
                <a:lnTo>
                  <a:pt x="425450" y="63373"/>
                </a:lnTo>
                <a:lnTo>
                  <a:pt x="399923" y="57277"/>
                </a:lnTo>
                <a:lnTo>
                  <a:pt x="380873" y="57277"/>
                </a:lnTo>
                <a:lnTo>
                  <a:pt x="355600" y="57277"/>
                </a:lnTo>
                <a:lnTo>
                  <a:pt x="304546" y="50800"/>
                </a:lnTo>
                <a:lnTo>
                  <a:pt x="279273" y="50800"/>
                </a:lnTo>
                <a:lnTo>
                  <a:pt x="253746" y="44323"/>
                </a:lnTo>
                <a:lnTo>
                  <a:pt x="222123" y="44323"/>
                </a:lnTo>
                <a:lnTo>
                  <a:pt x="196850" y="38227"/>
                </a:lnTo>
                <a:lnTo>
                  <a:pt x="139573" y="31750"/>
                </a:lnTo>
                <a:lnTo>
                  <a:pt x="114046" y="31750"/>
                </a:lnTo>
                <a:lnTo>
                  <a:pt x="88900" y="25273"/>
                </a:lnTo>
                <a:lnTo>
                  <a:pt x="63246" y="25273"/>
                </a:lnTo>
                <a:lnTo>
                  <a:pt x="50673" y="25273"/>
                </a:lnTo>
                <a:lnTo>
                  <a:pt x="31623" y="25273"/>
                </a:lnTo>
                <a:lnTo>
                  <a:pt x="31623" y="19050"/>
                </a:lnTo>
                <a:lnTo>
                  <a:pt x="101473" y="19050"/>
                </a:lnTo>
                <a:lnTo>
                  <a:pt x="158750" y="25273"/>
                </a:lnTo>
                <a:lnTo>
                  <a:pt x="183896" y="31750"/>
                </a:lnTo>
                <a:lnTo>
                  <a:pt x="215900" y="31750"/>
                </a:lnTo>
                <a:lnTo>
                  <a:pt x="247650" y="38227"/>
                </a:lnTo>
                <a:lnTo>
                  <a:pt x="317500" y="38227"/>
                </a:lnTo>
                <a:lnTo>
                  <a:pt x="349123" y="44323"/>
                </a:lnTo>
                <a:lnTo>
                  <a:pt x="387350" y="44323"/>
                </a:lnTo>
                <a:lnTo>
                  <a:pt x="418973" y="44323"/>
                </a:lnTo>
                <a:lnTo>
                  <a:pt x="457200" y="44323"/>
                </a:lnTo>
                <a:lnTo>
                  <a:pt x="501396" y="44323"/>
                </a:lnTo>
                <a:lnTo>
                  <a:pt x="507873" y="44323"/>
                </a:lnTo>
                <a:lnTo>
                  <a:pt x="495300" y="44323"/>
                </a:lnTo>
                <a:lnTo>
                  <a:pt x="450723" y="44323"/>
                </a:lnTo>
                <a:lnTo>
                  <a:pt x="425450" y="443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2389885" y="4480940"/>
            <a:ext cx="387350" cy="165100"/>
            <a:chOff x="2389885" y="4480940"/>
            <a:chExt cx="387350" cy="165100"/>
          </a:xfrm>
        </p:grpSpPr>
        <p:sp>
          <p:nvSpPr>
            <p:cNvPr id="54" name="object 54"/>
            <p:cNvSpPr/>
            <p:nvPr/>
          </p:nvSpPr>
          <p:spPr>
            <a:xfrm>
              <a:off x="2399410" y="4490466"/>
              <a:ext cx="241300" cy="146050"/>
            </a:xfrm>
            <a:custGeom>
              <a:avLst/>
              <a:gdLst/>
              <a:ahLst/>
              <a:cxnLst/>
              <a:rect l="l" t="t" r="r" b="b"/>
              <a:pathLst>
                <a:path w="241300" h="146050">
                  <a:moveTo>
                    <a:pt x="44322" y="0"/>
                  </a:moveTo>
                  <a:lnTo>
                    <a:pt x="31750" y="6095"/>
                  </a:lnTo>
                  <a:lnTo>
                    <a:pt x="44322" y="0"/>
                  </a:lnTo>
                  <a:lnTo>
                    <a:pt x="25272" y="12572"/>
                  </a:lnTo>
                  <a:lnTo>
                    <a:pt x="6222" y="44195"/>
                  </a:lnTo>
                  <a:lnTo>
                    <a:pt x="0" y="56768"/>
                  </a:lnTo>
                  <a:lnTo>
                    <a:pt x="0" y="82422"/>
                  </a:lnTo>
                  <a:lnTo>
                    <a:pt x="0" y="94995"/>
                  </a:lnTo>
                  <a:lnTo>
                    <a:pt x="6222" y="107949"/>
                  </a:lnTo>
                  <a:lnTo>
                    <a:pt x="12700" y="114045"/>
                  </a:lnTo>
                  <a:lnTo>
                    <a:pt x="25272" y="120522"/>
                  </a:lnTo>
                  <a:lnTo>
                    <a:pt x="37845" y="120522"/>
                  </a:lnTo>
                  <a:lnTo>
                    <a:pt x="50800" y="126618"/>
                  </a:lnTo>
                  <a:lnTo>
                    <a:pt x="101600" y="114045"/>
                  </a:lnTo>
                  <a:lnTo>
                    <a:pt x="139700" y="88899"/>
                  </a:lnTo>
                  <a:lnTo>
                    <a:pt x="152272" y="75945"/>
                  </a:lnTo>
                  <a:lnTo>
                    <a:pt x="152272" y="69722"/>
                  </a:lnTo>
                  <a:lnTo>
                    <a:pt x="152272" y="63245"/>
                  </a:lnTo>
                  <a:lnTo>
                    <a:pt x="145795" y="69722"/>
                  </a:lnTo>
                  <a:lnTo>
                    <a:pt x="145795" y="75945"/>
                  </a:lnTo>
                  <a:lnTo>
                    <a:pt x="139700" y="101472"/>
                  </a:lnTo>
                  <a:lnTo>
                    <a:pt x="139700" y="114045"/>
                  </a:lnTo>
                  <a:lnTo>
                    <a:pt x="152272" y="133095"/>
                  </a:lnTo>
                  <a:lnTo>
                    <a:pt x="158495" y="139572"/>
                  </a:lnTo>
                  <a:lnTo>
                    <a:pt x="164972" y="145795"/>
                  </a:lnTo>
                  <a:lnTo>
                    <a:pt x="190500" y="145795"/>
                  </a:lnTo>
                  <a:lnTo>
                    <a:pt x="203072" y="145795"/>
                  </a:lnTo>
                  <a:lnTo>
                    <a:pt x="222122" y="133095"/>
                  </a:lnTo>
                  <a:lnTo>
                    <a:pt x="234822" y="120522"/>
                  </a:lnTo>
                  <a:lnTo>
                    <a:pt x="241300" y="101472"/>
                  </a:lnTo>
                  <a:lnTo>
                    <a:pt x="241300" y="88899"/>
                  </a:lnTo>
                  <a:lnTo>
                    <a:pt x="228600" y="69722"/>
                  </a:lnTo>
                  <a:lnTo>
                    <a:pt x="222122" y="63245"/>
                  </a:lnTo>
                  <a:lnTo>
                    <a:pt x="209550" y="56768"/>
                  </a:lnTo>
                  <a:lnTo>
                    <a:pt x="190500" y="56768"/>
                  </a:lnTo>
                  <a:lnTo>
                    <a:pt x="177545" y="56768"/>
                  </a:lnTo>
                  <a:lnTo>
                    <a:pt x="171450" y="56768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4431" y="4506086"/>
              <a:ext cx="82805" cy="95378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2316607" y="3385565"/>
            <a:ext cx="1289685" cy="1231900"/>
          </a:xfrm>
          <a:custGeom>
            <a:avLst/>
            <a:gdLst/>
            <a:ahLst/>
            <a:cxnLst/>
            <a:rect l="l" t="t" r="r" b="b"/>
            <a:pathLst>
              <a:path w="1289685" h="1231900">
                <a:moveTo>
                  <a:pt x="165226" y="596900"/>
                </a:moveTo>
                <a:lnTo>
                  <a:pt x="171450" y="596900"/>
                </a:lnTo>
                <a:lnTo>
                  <a:pt x="177926" y="596900"/>
                </a:lnTo>
                <a:lnTo>
                  <a:pt x="190500" y="596900"/>
                </a:lnTo>
                <a:lnTo>
                  <a:pt x="235076" y="596900"/>
                </a:lnTo>
                <a:lnTo>
                  <a:pt x="266826" y="590423"/>
                </a:lnTo>
                <a:lnTo>
                  <a:pt x="298450" y="590423"/>
                </a:lnTo>
                <a:lnTo>
                  <a:pt x="324104" y="583946"/>
                </a:lnTo>
                <a:lnTo>
                  <a:pt x="355726" y="583946"/>
                </a:lnTo>
                <a:lnTo>
                  <a:pt x="413004" y="583946"/>
                </a:lnTo>
                <a:lnTo>
                  <a:pt x="438150" y="583946"/>
                </a:lnTo>
                <a:lnTo>
                  <a:pt x="457200" y="577850"/>
                </a:lnTo>
              </a:path>
              <a:path w="1289685" h="1231900">
                <a:moveTo>
                  <a:pt x="317626" y="666750"/>
                </a:moveTo>
                <a:lnTo>
                  <a:pt x="317626" y="660273"/>
                </a:lnTo>
                <a:lnTo>
                  <a:pt x="311404" y="666750"/>
                </a:lnTo>
                <a:lnTo>
                  <a:pt x="311404" y="679323"/>
                </a:lnTo>
                <a:lnTo>
                  <a:pt x="304926" y="704469"/>
                </a:lnTo>
                <a:lnTo>
                  <a:pt x="304926" y="723646"/>
                </a:lnTo>
                <a:lnTo>
                  <a:pt x="298450" y="742696"/>
                </a:lnTo>
                <a:lnTo>
                  <a:pt x="298450" y="780796"/>
                </a:lnTo>
                <a:lnTo>
                  <a:pt x="298450" y="933069"/>
                </a:lnTo>
                <a:lnTo>
                  <a:pt x="292354" y="939546"/>
                </a:lnTo>
                <a:lnTo>
                  <a:pt x="285876" y="952246"/>
                </a:lnTo>
              </a:path>
              <a:path w="1289685" h="1231900">
                <a:moveTo>
                  <a:pt x="31750" y="37846"/>
                </a:moveTo>
                <a:lnTo>
                  <a:pt x="25654" y="56896"/>
                </a:lnTo>
                <a:lnTo>
                  <a:pt x="25654" y="75946"/>
                </a:lnTo>
                <a:lnTo>
                  <a:pt x="19176" y="114173"/>
                </a:lnTo>
                <a:lnTo>
                  <a:pt x="19176" y="133223"/>
                </a:lnTo>
                <a:lnTo>
                  <a:pt x="12700" y="184023"/>
                </a:lnTo>
                <a:lnTo>
                  <a:pt x="12700" y="209550"/>
                </a:lnTo>
                <a:lnTo>
                  <a:pt x="6476" y="241173"/>
                </a:lnTo>
                <a:lnTo>
                  <a:pt x="6476" y="272923"/>
                </a:lnTo>
                <a:lnTo>
                  <a:pt x="0" y="304546"/>
                </a:lnTo>
                <a:lnTo>
                  <a:pt x="0" y="330073"/>
                </a:lnTo>
                <a:lnTo>
                  <a:pt x="0" y="393446"/>
                </a:lnTo>
                <a:lnTo>
                  <a:pt x="0" y="419100"/>
                </a:lnTo>
                <a:lnTo>
                  <a:pt x="6476" y="463296"/>
                </a:lnTo>
                <a:lnTo>
                  <a:pt x="44704" y="508000"/>
                </a:lnTo>
                <a:lnTo>
                  <a:pt x="101600" y="545719"/>
                </a:lnTo>
                <a:lnTo>
                  <a:pt x="196976" y="564896"/>
                </a:lnTo>
                <a:lnTo>
                  <a:pt x="235076" y="564896"/>
                </a:lnTo>
                <a:lnTo>
                  <a:pt x="273304" y="571373"/>
                </a:lnTo>
                <a:lnTo>
                  <a:pt x="317626" y="571373"/>
                </a:lnTo>
                <a:lnTo>
                  <a:pt x="413004" y="571373"/>
                </a:lnTo>
                <a:lnTo>
                  <a:pt x="463676" y="571373"/>
                </a:lnTo>
                <a:lnTo>
                  <a:pt x="571754" y="564896"/>
                </a:lnTo>
                <a:lnTo>
                  <a:pt x="615950" y="564896"/>
                </a:lnTo>
                <a:lnTo>
                  <a:pt x="698500" y="552196"/>
                </a:lnTo>
                <a:lnTo>
                  <a:pt x="736600" y="545719"/>
                </a:lnTo>
                <a:lnTo>
                  <a:pt x="787400" y="533146"/>
                </a:lnTo>
                <a:lnTo>
                  <a:pt x="812926" y="527050"/>
                </a:lnTo>
                <a:lnTo>
                  <a:pt x="825500" y="520573"/>
                </a:lnTo>
                <a:lnTo>
                  <a:pt x="851026" y="514096"/>
                </a:lnTo>
                <a:lnTo>
                  <a:pt x="857250" y="508000"/>
                </a:lnTo>
                <a:lnTo>
                  <a:pt x="870204" y="495046"/>
                </a:lnTo>
                <a:lnTo>
                  <a:pt x="870204" y="482346"/>
                </a:lnTo>
                <a:lnTo>
                  <a:pt x="876300" y="463296"/>
                </a:lnTo>
                <a:lnTo>
                  <a:pt x="882776" y="450723"/>
                </a:lnTo>
                <a:lnTo>
                  <a:pt x="882776" y="412623"/>
                </a:lnTo>
                <a:lnTo>
                  <a:pt x="882776" y="393446"/>
                </a:lnTo>
                <a:lnTo>
                  <a:pt x="895350" y="336296"/>
                </a:lnTo>
                <a:lnTo>
                  <a:pt x="901826" y="304546"/>
                </a:lnTo>
                <a:lnTo>
                  <a:pt x="920876" y="234696"/>
                </a:lnTo>
                <a:lnTo>
                  <a:pt x="927100" y="203073"/>
                </a:lnTo>
                <a:lnTo>
                  <a:pt x="952627" y="152273"/>
                </a:lnTo>
                <a:lnTo>
                  <a:pt x="965200" y="133223"/>
                </a:lnTo>
                <a:lnTo>
                  <a:pt x="984250" y="101473"/>
                </a:lnTo>
                <a:lnTo>
                  <a:pt x="990727" y="88519"/>
                </a:lnTo>
                <a:lnTo>
                  <a:pt x="997204" y="75946"/>
                </a:lnTo>
                <a:lnTo>
                  <a:pt x="1003427" y="69850"/>
                </a:lnTo>
                <a:lnTo>
                  <a:pt x="1003427" y="56896"/>
                </a:lnTo>
                <a:lnTo>
                  <a:pt x="997204" y="50800"/>
                </a:lnTo>
                <a:lnTo>
                  <a:pt x="978154" y="44323"/>
                </a:lnTo>
                <a:lnTo>
                  <a:pt x="965200" y="44323"/>
                </a:lnTo>
                <a:lnTo>
                  <a:pt x="946150" y="37846"/>
                </a:lnTo>
                <a:lnTo>
                  <a:pt x="889254" y="25146"/>
                </a:lnTo>
                <a:lnTo>
                  <a:pt x="851026" y="18669"/>
                </a:lnTo>
                <a:lnTo>
                  <a:pt x="812926" y="12573"/>
                </a:lnTo>
                <a:lnTo>
                  <a:pt x="762126" y="6096"/>
                </a:lnTo>
                <a:lnTo>
                  <a:pt x="704976" y="6096"/>
                </a:lnTo>
                <a:lnTo>
                  <a:pt x="647700" y="6096"/>
                </a:lnTo>
                <a:lnTo>
                  <a:pt x="540004" y="6096"/>
                </a:lnTo>
                <a:lnTo>
                  <a:pt x="488950" y="6096"/>
                </a:lnTo>
                <a:lnTo>
                  <a:pt x="406526" y="12573"/>
                </a:lnTo>
                <a:lnTo>
                  <a:pt x="368300" y="12573"/>
                </a:lnTo>
                <a:lnTo>
                  <a:pt x="304926" y="12573"/>
                </a:lnTo>
                <a:lnTo>
                  <a:pt x="285876" y="12573"/>
                </a:lnTo>
                <a:lnTo>
                  <a:pt x="247776" y="6096"/>
                </a:lnTo>
                <a:lnTo>
                  <a:pt x="235076" y="0"/>
                </a:lnTo>
              </a:path>
              <a:path w="1289685" h="1231900">
                <a:moveTo>
                  <a:pt x="565276" y="1149096"/>
                </a:moveTo>
                <a:lnTo>
                  <a:pt x="558800" y="1143000"/>
                </a:lnTo>
                <a:lnTo>
                  <a:pt x="552704" y="1143000"/>
                </a:lnTo>
                <a:lnTo>
                  <a:pt x="546226" y="1149096"/>
                </a:lnTo>
                <a:lnTo>
                  <a:pt x="540004" y="1149096"/>
                </a:lnTo>
                <a:lnTo>
                  <a:pt x="533526" y="1168146"/>
                </a:lnTo>
                <a:lnTo>
                  <a:pt x="527050" y="1174623"/>
                </a:lnTo>
                <a:lnTo>
                  <a:pt x="520954" y="1193800"/>
                </a:lnTo>
                <a:lnTo>
                  <a:pt x="520954" y="1199896"/>
                </a:lnTo>
                <a:lnTo>
                  <a:pt x="520954" y="1206373"/>
                </a:lnTo>
                <a:lnTo>
                  <a:pt x="527050" y="1212850"/>
                </a:lnTo>
                <a:lnTo>
                  <a:pt x="533526" y="1218946"/>
                </a:lnTo>
                <a:lnTo>
                  <a:pt x="552704" y="1225423"/>
                </a:lnTo>
                <a:lnTo>
                  <a:pt x="565276" y="1225423"/>
                </a:lnTo>
                <a:lnTo>
                  <a:pt x="590804" y="1218946"/>
                </a:lnTo>
                <a:lnTo>
                  <a:pt x="603376" y="1212850"/>
                </a:lnTo>
                <a:lnTo>
                  <a:pt x="609854" y="1206373"/>
                </a:lnTo>
                <a:lnTo>
                  <a:pt x="615950" y="1199896"/>
                </a:lnTo>
                <a:lnTo>
                  <a:pt x="622426" y="1199896"/>
                </a:lnTo>
                <a:lnTo>
                  <a:pt x="622426" y="1193800"/>
                </a:lnTo>
                <a:lnTo>
                  <a:pt x="622426" y="1187323"/>
                </a:lnTo>
                <a:lnTo>
                  <a:pt x="622426" y="1180846"/>
                </a:lnTo>
                <a:lnTo>
                  <a:pt x="609854" y="1180846"/>
                </a:lnTo>
                <a:lnTo>
                  <a:pt x="603376" y="1180846"/>
                </a:lnTo>
                <a:lnTo>
                  <a:pt x="590804" y="1193800"/>
                </a:lnTo>
                <a:lnTo>
                  <a:pt x="584326" y="1206373"/>
                </a:lnTo>
                <a:lnTo>
                  <a:pt x="584326" y="1212850"/>
                </a:lnTo>
                <a:lnTo>
                  <a:pt x="590804" y="1218946"/>
                </a:lnTo>
                <a:lnTo>
                  <a:pt x="603376" y="1225423"/>
                </a:lnTo>
                <a:lnTo>
                  <a:pt x="609854" y="1225423"/>
                </a:lnTo>
                <a:lnTo>
                  <a:pt x="628650" y="1225423"/>
                </a:lnTo>
                <a:lnTo>
                  <a:pt x="635126" y="1218946"/>
                </a:lnTo>
                <a:lnTo>
                  <a:pt x="647700" y="1212850"/>
                </a:lnTo>
                <a:lnTo>
                  <a:pt x="654176" y="1212850"/>
                </a:lnTo>
                <a:lnTo>
                  <a:pt x="654176" y="1206373"/>
                </a:lnTo>
                <a:lnTo>
                  <a:pt x="660654" y="1206373"/>
                </a:lnTo>
                <a:lnTo>
                  <a:pt x="660654" y="1199896"/>
                </a:lnTo>
                <a:lnTo>
                  <a:pt x="660654" y="1193800"/>
                </a:lnTo>
                <a:lnTo>
                  <a:pt x="654176" y="1193800"/>
                </a:lnTo>
                <a:lnTo>
                  <a:pt x="654176" y="1199896"/>
                </a:lnTo>
                <a:lnTo>
                  <a:pt x="654176" y="1206373"/>
                </a:lnTo>
                <a:lnTo>
                  <a:pt x="660654" y="1212850"/>
                </a:lnTo>
                <a:lnTo>
                  <a:pt x="666750" y="1212850"/>
                </a:lnTo>
                <a:lnTo>
                  <a:pt x="685800" y="1218946"/>
                </a:lnTo>
                <a:lnTo>
                  <a:pt x="692276" y="1218946"/>
                </a:lnTo>
                <a:lnTo>
                  <a:pt x="698500" y="1212850"/>
                </a:lnTo>
                <a:lnTo>
                  <a:pt x="704976" y="1212850"/>
                </a:lnTo>
                <a:lnTo>
                  <a:pt x="717550" y="1206373"/>
                </a:lnTo>
                <a:lnTo>
                  <a:pt x="717550" y="1199896"/>
                </a:lnTo>
                <a:lnTo>
                  <a:pt x="711454" y="1199896"/>
                </a:lnTo>
                <a:lnTo>
                  <a:pt x="711454" y="1193800"/>
                </a:lnTo>
              </a:path>
              <a:path w="1289685" h="1231900">
                <a:moveTo>
                  <a:pt x="724026" y="1136523"/>
                </a:moveTo>
                <a:lnTo>
                  <a:pt x="724026" y="1143000"/>
                </a:lnTo>
                <a:lnTo>
                  <a:pt x="730504" y="1143000"/>
                </a:lnTo>
                <a:lnTo>
                  <a:pt x="743076" y="1136523"/>
                </a:lnTo>
                <a:lnTo>
                  <a:pt x="749554" y="1136523"/>
                </a:lnTo>
                <a:lnTo>
                  <a:pt x="774826" y="1130046"/>
                </a:lnTo>
                <a:lnTo>
                  <a:pt x="781304" y="1123950"/>
                </a:lnTo>
                <a:lnTo>
                  <a:pt x="800354" y="1110996"/>
                </a:lnTo>
                <a:lnTo>
                  <a:pt x="806450" y="1110996"/>
                </a:lnTo>
                <a:lnTo>
                  <a:pt x="812926" y="1104900"/>
                </a:lnTo>
              </a:path>
              <a:path w="1289685" h="1231900">
                <a:moveTo>
                  <a:pt x="743076" y="1022096"/>
                </a:moveTo>
                <a:lnTo>
                  <a:pt x="749554" y="1035050"/>
                </a:lnTo>
                <a:lnTo>
                  <a:pt x="755650" y="1060196"/>
                </a:lnTo>
                <a:lnTo>
                  <a:pt x="755650" y="1085723"/>
                </a:lnTo>
                <a:lnTo>
                  <a:pt x="762126" y="1104900"/>
                </a:lnTo>
                <a:lnTo>
                  <a:pt x="768604" y="1136523"/>
                </a:lnTo>
                <a:lnTo>
                  <a:pt x="768604" y="1155573"/>
                </a:lnTo>
                <a:lnTo>
                  <a:pt x="774826" y="1174623"/>
                </a:lnTo>
                <a:lnTo>
                  <a:pt x="787400" y="1199896"/>
                </a:lnTo>
                <a:lnTo>
                  <a:pt x="787400" y="1212850"/>
                </a:lnTo>
                <a:lnTo>
                  <a:pt x="793876" y="1218946"/>
                </a:lnTo>
                <a:lnTo>
                  <a:pt x="800354" y="1225423"/>
                </a:lnTo>
                <a:lnTo>
                  <a:pt x="800354" y="1231519"/>
                </a:lnTo>
              </a:path>
              <a:path w="1289685" h="1231900">
                <a:moveTo>
                  <a:pt x="825500" y="1174623"/>
                </a:moveTo>
                <a:lnTo>
                  <a:pt x="831976" y="1168146"/>
                </a:lnTo>
                <a:lnTo>
                  <a:pt x="844550" y="1168146"/>
                </a:lnTo>
                <a:lnTo>
                  <a:pt x="851026" y="1161669"/>
                </a:lnTo>
                <a:lnTo>
                  <a:pt x="857250" y="1161669"/>
                </a:lnTo>
                <a:lnTo>
                  <a:pt x="863726" y="1155573"/>
                </a:lnTo>
                <a:lnTo>
                  <a:pt x="863726" y="1149096"/>
                </a:lnTo>
                <a:lnTo>
                  <a:pt x="870204" y="1149096"/>
                </a:lnTo>
                <a:lnTo>
                  <a:pt x="870204" y="1143000"/>
                </a:lnTo>
                <a:lnTo>
                  <a:pt x="863726" y="1143000"/>
                </a:lnTo>
                <a:lnTo>
                  <a:pt x="851026" y="1136523"/>
                </a:lnTo>
                <a:lnTo>
                  <a:pt x="851026" y="1143000"/>
                </a:lnTo>
                <a:lnTo>
                  <a:pt x="838454" y="1149096"/>
                </a:lnTo>
                <a:lnTo>
                  <a:pt x="831976" y="1155573"/>
                </a:lnTo>
                <a:lnTo>
                  <a:pt x="831976" y="1174623"/>
                </a:lnTo>
                <a:lnTo>
                  <a:pt x="838454" y="1180846"/>
                </a:lnTo>
                <a:lnTo>
                  <a:pt x="844550" y="1193800"/>
                </a:lnTo>
                <a:lnTo>
                  <a:pt x="851026" y="1199896"/>
                </a:lnTo>
                <a:lnTo>
                  <a:pt x="863726" y="1212850"/>
                </a:lnTo>
                <a:lnTo>
                  <a:pt x="876300" y="1212850"/>
                </a:lnTo>
                <a:lnTo>
                  <a:pt x="882776" y="1218946"/>
                </a:lnTo>
                <a:lnTo>
                  <a:pt x="889254" y="1218946"/>
                </a:lnTo>
                <a:lnTo>
                  <a:pt x="895350" y="1218946"/>
                </a:lnTo>
                <a:lnTo>
                  <a:pt x="895350" y="1212850"/>
                </a:lnTo>
                <a:lnTo>
                  <a:pt x="895350" y="1206373"/>
                </a:lnTo>
                <a:lnTo>
                  <a:pt x="895350" y="1199896"/>
                </a:lnTo>
                <a:lnTo>
                  <a:pt x="901826" y="1193800"/>
                </a:lnTo>
                <a:lnTo>
                  <a:pt x="901826" y="1187323"/>
                </a:lnTo>
                <a:lnTo>
                  <a:pt x="908304" y="1187323"/>
                </a:lnTo>
                <a:lnTo>
                  <a:pt x="908304" y="1180846"/>
                </a:lnTo>
                <a:lnTo>
                  <a:pt x="914400" y="1180846"/>
                </a:lnTo>
                <a:lnTo>
                  <a:pt x="920876" y="1187323"/>
                </a:lnTo>
                <a:lnTo>
                  <a:pt x="920876" y="1193800"/>
                </a:lnTo>
                <a:lnTo>
                  <a:pt x="927100" y="1199896"/>
                </a:lnTo>
                <a:lnTo>
                  <a:pt x="933576" y="1199896"/>
                </a:lnTo>
                <a:lnTo>
                  <a:pt x="946150" y="1212850"/>
                </a:lnTo>
                <a:lnTo>
                  <a:pt x="959104" y="1212850"/>
                </a:lnTo>
                <a:lnTo>
                  <a:pt x="965200" y="1218946"/>
                </a:lnTo>
                <a:lnTo>
                  <a:pt x="971677" y="1218946"/>
                </a:lnTo>
              </a:path>
              <a:path w="1289685" h="1231900">
                <a:moveTo>
                  <a:pt x="997204" y="1168146"/>
                </a:moveTo>
                <a:lnTo>
                  <a:pt x="990727" y="1174623"/>
                </a:lnTo>
                <a:lnTo>
                  <a:pt x="984250" y="1180846"/>
                </a:lnTo>
                <a:lnTo>
                  <a:pt x="984250" y="1187323"/>
                </a:lnTo>
                <a:lnTo>
                  <a:pt x="984250" y="1199896"/>
                </a:lnTo>
                <a:lnTo>
                  <a:pt x="984250" y="1206373"/>
                </a:lnTo>
                <a:lnTo>
                  <a:pt x="984250" y="1212850"/>
                </a:lnTo>
                <a:lnTo>
                  <a:pt x="990727" y="1212850"/>
                </a:lnTo>
                <a:lnTo>
                  <a:pt x="997204" y="1218946"/>
                </a:lnTo>
                <a:lnTo>
                  <a:pt x="1003427" y="1218946"/>
                </a:lnTo>
                <a:lnTo>
                  <a:pt x="1009904" y="1218946"/>
                </a:lnTo>
                <a:lnTo>
                  <a:pt x="1016000" y="1212850"/>
                </a:lnTo>
                <a:lnTo>
                  <a:pt x="1022477" y="1206373"/>
                </a:lnTo>
                <a:lnTo>
                  <a:pt x="1022477" y="1199896"/>
                </a:lnTo>
                <a:lnTo>
                  <a:pt x="1022477" y="1193800"/>
                </a:lnTo>
                <a:lnTo>
                  <a:pt x="1022477" y="1187323"/>
                </a:lnTo>
                <a:lnTo>
                  <a:pt x="1028954" y="1193800"/>
                </a:lnTo>
                <a:lnTo>
                  <a:pt x="1028954" y="1199896"/>
                </a:lnTo>
                <a:lnTo>
                  <a:pt x="1035050" y="1199896"/>
                </a:lnTo>
                <a:lnTo>
                  <a:pt x="1041527" y="1206373"/>
                </a:lnTo>
                <a:lnTo>
                  <a:pt x="1048004" y="1206373"/>
                </a:lnTo>
                <a:lnTo>
                  <a:pt x="1054100" y="1199896"/>
                </a:lnTo>
                <a:lnTo>
                  <a:pt x="1060577" y="1199896"/>
                </a:lnTo>
                <a:lnTo>
                  <a:pt x="1060577" y="1085723"/>
                </a:lnTo>
                <a:lnTo>
                  <a:pt x="1054100" y="1066673"/>
                </a:lnTo>
                <a:lnTo>
                  <a:pt x="1054100" y="1047623"/>
                </a:lnTo>
                <a:lnTo>
                  <a:pt x="1054100" y="1035050"/>
                </a:lnTo>
                <a:lnTo>
                  <a:pt x="1054100" y="1022096"/>
                </a:lnTo>
                <a:lnTo>
                  <a:pt x="1054100" y="1009396"/>
                </a:lnTo>
                <a:lnTo>
                  <a:pt x="1048004" y="1002919"/>
                </a:lnTo>
                <a:lnTo>
                  <a:pt x="1048004" y="1085723"/>
                </a:lnTo>
                <a:lnTo>
                  <a:pt x="1054100" y="1104900"/>
                </a:lnTo>
                <a:lnTo>
                  <a:pt x="1060577" y="1143000"/>
                </a:lnTo>
                <a:lnTo>
                  <a:pt x="1067054" y="1161669"/>
                </a:lnTo>
                <a:lnTo>
                  <a:pt x="1073150" y="1193800"/>
                </a:lnTo>
                <a:lnTo>
                  <a:pt x="1079627" y="1206373"/>
                </a:lnTo>
                <a:lnTo>
                  <a:pt x="1079627" y="1212850"/>
                </a:lnTo>
                <a:lnTo>
                  <a:pt x="1085850" y="1225423"/>
                </a:lnTo>
                <a:lnTo>
                  <a:pt x="1085850" y="1231519"/>
                </a:lnTo>
              </a:path>
              <a:path w="1289685" h="1231900">
                <a:moveTo>
                  <a:pt x="1041527" y="1130046"/>
                </a:moveTo>
                <a:lnTo>
                  <a:pt x="1048004" y="1123950"/>
                </a:lnTo>
                <a:lnTo>
                  <a:pt x="1054100" y="1123950"/>
                </a:lnTo>
                <a:lnTo>
                  <a:pt x="1067054" y="1123950"/>
                </a:lnTo>
                <a:lnTo>
                  <a:pt x="1117854" y="1123950"/>
                </a:lnTo>
                <a:lnTo>
                  <a:pt x="1117854" y="1130046"/>
                </a:lnTo>
              </a:path>
              <a:path w="1289685" h="1231900">
                <a:moveTo>
                  <a:pt x="1117854" y="1161669"/>
                </a:moveTo>
                <a:lnTo>
                  <a:pt x="1130427" y="1161669"/>
                </a:lnTo>
                <a:lnTo>
                  <a:pt x="1136904" y="1161669"/>
                </a:lnTo>
                <a:lnTo>
                  <a:pt x="1149477" y="1155573"/>
                </a:lnTo>
                <a:lnTo>
                  <a:pt x="1155700" y="1149096"/>
                </a:lnTo>
                <a:lnTo>
                  <a:pt x="1162177" y="1143000"/>
                </a:lnTo>
                <a:lnTo>
                  <a:pt x="1168654" y="1136523"/>
                </a:lnTo>
                <a:lnTo>
                  <a:pt x="1168654" y="1130046"/>
                </a:lnTo>
                <a:lnTo>
                  <a:pt x="1155700" y="1130046"/>
                </a:lnTo>
                <a:lnTo>
                  <a:pt x="1149477" y="1123950"/>
                </a:lnTo>
                <a:lnTo>
                  <a:pt x="1136904" y="1130046"/>
                </a:lnTo>
                <a:lnTo>
                  <a:pt x="1123950" y="1136523"/>
                </a:lnTo>
                <a:lnTo>
                  <a:pt x="1117854" y="1143000"/>
                </a:lnTo>
                <a:lnTo>
                  <a:pt x="1111377" y="1149096"/>
                </a:lnTo>
                <a:lnTo>
                  <a:pt x="1111377" y="1155573"/>
                </a:lnTo>
                <a:lnTo>
                  <a:pt x="1111377" y="1161669"/>
                </a:lnTo>
                <a:lnTo>
                  <a:pt x="1130427" y="1180846"/>
                </a:lnTo>
                <a:lnTo>
                  <a:pt x="1143000" y="1187323"/>
                </a:lnTo>
                <a:lnTo>
                  <a:pt x="1155700" y="1187323"/>
                </a:lnTo>
                <a:lnTo>
                  <a:pt x="1193800" y="1193800"/>
                </a:lnTo>
                <a:lnTo>
                  <a:pt x="1212850" y="1193800"/>
                </a:lnTo>
                <a:lnTo>
                  <a:pt x="1251077" y="1187323"/>
                </a:lnTo>
                <a:lnTo>
                  <a:pt x="1270127" y="1180846"/>
                </a:lnTo>
                <a:lnTo>
                  <a:pt x="1282700" y="1180846"/>
                </a:lnTo>
                <a:lnTo>
                  <a:pt x="1289177" y="1174623"/>
                </a:lnTo>
                <a:lnTo>
                  <a:pt x="1289177" y="1168146"/>
                </a:lnTo>
                <a:lnTo>
                  <a:pt x="1282700" y="116814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660760" y="1962911"/>
            <a:ext cx="349250" cy="32384"/>
          </a:xfrm>
          <a:custGeom>
            <a:avLst/>
            <a:gdLst/>
            <a:ahLst/>
            <a:cxnLst/>
            <a:rect l="l" t="t" r="r" b="b"/>
            <a:pathLst>
              <a:path w="349250" h="32385">
                <a:moveTo>
                  <a:pt x="0" y="32003"/>
                </a:moveTo>
                <a:lnTo>
                  <a:pt x="0" y="25526"/>
                </a:lnTo>
                <a:lnTo>
                  <a:pt x="6096" y="25526"/>
                </a:lnTo>
                <a:lnTo>
                  <a:pt x="12573" y="25526"/>
                </a:lnTo>
                <a:lnTo>
                  <a:pt x="50673" y="19050"/>
                </a:lnTo>
                <a:lnTo>
                  <a:pt x="82423" y="19050"/>
                </a:lnTo>
                <a:lnTo>
                  <a:pt x="158750" y="12953"/>
                </a:lnTo>
                <a:lnTo>
                  <a:pt x="196850" y="6476"/>
                </a:lnTo>
                <a:lnTo>
                  <a:pt x="241173" y="6476"/>
                </a:lnTo>
                <a:lnTo>
                  <a:pt x="279273" y="0"/>
                </a:lnTo>
                <a:lnTo>
                  <a:pt x="336550" y="0"/>
                </a:lnTo>
                <a:lnTo>
                  <a:pt x="34912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32407" y="5106415"/>
            <a:ext cx="317500" cy="349250"/>
          </a:xfrm>
          <a:custGeom>
            <a:avLst/>
            <a:gdLst/>
            <a:ahLst/>
            <a:cxnLst/>
            <a:rect l="l" t="t" r="r" b="b"/>
            <a:pathLst>
              <a:path w="317500" h="349250">
                <a:moveTo>
                  <a:pt x="0" y="19049"/>
                </a:moveTo>
                <a:lnTo>
                  <a:pt x="6476" y="19049"/>
                </a:lnTo>
                <a:lnTo>
                  <a:pt x="12954" y="25145"/>
                </a:lnTo>
                <a:lnTo>
                  <a:pt x="44576" y="44195"/>
                </a:lnTo>
                <a:lnTo>
                  <a:pt x="114426" y="56895"/>
                </a:lnTo>
                <a:lnTo>
                  <a:pt x="196850" y="50672"/>
                </a:lnTo>
                <a:lnTo>
                  <a:pt x="260604" y="31622"/>
                </a:lnTo>
                <a:lnTo>
                  <a:pt x="285750" y="12572"/>
                </a:lnTo>
                <a:lnTo>
                  <a:pt x="285750" y="6095"/>
                </a:lnTo>
                <a:lnTo>
                  <a:pt x="279654" y="0"/>
                </a:lnTo>
                <a:lnTo>
                  <a:pt x="260604" y="6095"/>
                </a:lnTo>
                <a:lnTo>
                  <a:pt x="222504" y="31622"/>
                </a:lnTo>
                <a:lnTo>
                  <a:pt x="209804" y="75945"/>
                </a:lnTo>
                <a:lnTo>
                  <a:pt x="209804" y="126618"/>
                </a:lnTo>
                <a:lnTo>
                  <a:pt x="209804" y="152272"/>
                </a:lnTo>
                <a:lnTo>
                  <a:pt x="216026" y="177799"/>
                </a:lnTo>
                <a:lnTo>
                  <a:pt x="222504" y="202945"/>
                </a:lnTo>
                <a:lnTo>
                  <a:pt x="228600" y="228599"/>
                </a:lnTo>
                <a:lnTo>
                  <a:pt x="235076" y="272795"/>
                </a:lnTo>
                <a:lnTo>
                  <a:pt x="241554" y="291972"/>
                </a:lnTo>
                <a:lnTo>
                  <a:pt x="241554" y="323595"/>
                </a:lnTo>
                <a:lnTo>
                  <a:pt x="235076" y="330072"/>
                </a:lnTo>
                <a:lnTo>
                  <a:pt x="222504" y="342645"/>
                </a:lnTo>
                <a:lnTo>
                  <a:pt x="216026" y="349122"/>
                </a:lnTo>
                <a:lnTo>
                  <a:pt x="190754" y="349122"/>
                </a:lnTo>
                <a:lnTo>
                  <a:pt x="177800" y="342645"/>
                </a:lnTo>
                <a:lnTo>
                  <a:pt x="158750" y="330072"/>
                </a:lnTo>
                <a:lnTo>
                  <a:pt x="146176" y="323595"/>
                </a:lnTo>
                <a:lnTo>
                  <a:pt x="139700" y="317499"/>
                </a:lnTo>
                <a:lnTo>
                  <a:pt x="146176" y="317499"/>
                </a:lnTo>
                <a:lnTo>
                  <a:pt x="171704" y="317499"/>
                </a:lnTo>
                <a:lnTo>
                  <a:pt x="184276" y="317499"/>
                </a:lnTo>
                <a:lnTo>
                  <a:pt x="222504" y="323595"/>
                </a:lnTo>
                <a:lnTo>
                  <a:pt x="241554" y="330072"/>
                </a:lnTo>
                <a:lnTo>
                  <a:pt x="260604" y="330072"/>
                </a:lnTo>
                <a:lnTo>
                  <a:pt x="279654" y="336549"/>
                </a:lnTo>
                <a:lnTo>
                  <a:pt x="317500" y="34912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10231" y="5280786"/>
            <a:ext cx="171705" cy="171705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2964307" y="5112511"/>
            <a:ext cx="457200" cy="336550"/>
          </a:xfrm>
          <a:custGeom>
            <a:avLst/>
            <a:gdLst/>
            <a:ahLst/>
            <a:cxnLst/>
            <a:rect l="l" t="t" r="r" b="b"/>
            <a:pathLst>
              <a:path w="457200" h="336550">
                <a:moveTo>
                  <a:pt x="82804" y="222503"/>
                </a:moveTo>
                <a:lnTo>
                  <a:pt x="82804" y="209550"/>
                </a:lnTo>
                <a:lnTo>
                  <a:pt x="82804" y="203326"/>
                </a:lnTo>
                <a:lnTo>
                  <a:pt x="76326" y="196850"/>
                </a:lnTo>
                <a:lnTo>
                  <a:pt x="76326" y="190372"/>
                </a:lnTo>
                <a:lnTo>
                  <a:pt x="69850" y="184276"/>
                </a:lnTo>
                <a:lnTo>
                  <a:pt x="63754" y="177800"/>
                </a:lnTo>
                <a:lnTo>
                  <a:pt x="57276" y="177800"/>
                </a:lnTo>
                <a:lnTo>
                  <a:pt x="50800" y="177800"/>
                </a:lnTo>
                <a:lnTo>
                  <a:pt x="38100" y="184276"/>
                </a:lnTo>
                <a:lnTo>
                  <a:pt x="19050" y="209550"/>
                </a:lnTo>
                <a:lnTo>
                  <a:pt x="12954" y="228600"/>
                </a:lnTo>
                <a:lnTo>
                  <a:pt x="0" y="260603"/>
                </a:lnTo>
                <a:lnTo>
                  <a:pt x="0" y="279400"/>
                </a:lnTo>
                <a:lnTo>
                  <a:pt x="0" y="304926"/>
                </a:lnTo>
                <a:lnTo>
                  <a:pt x="0" y="317500"/>
                </a:lnTo>
                <a:lnTo>
                  <a:pt x="19050" y="330453"/>
                </a:lnTo>
                <a:lnTo>
                  <a:pt x="25526" y="336550"/>
                </a:lnTo>
                <a:lnTo>
                  <a:pt x="38100" y="336550"/>
                </a:lnTo>
                <a:lnTo>
                  <a:pt x="88900" y="285876"/>
                </a:lnTo>
                <a:lnTo>
                  <a:pt x="101854" y="241553"/>
                </a:lnTo>
                <a:lnTo>
                  <a:pt x="107950" y="222503"/>
                </a:lnTo>
                <a:lnTo>
                  <a:pt x="107950" y="171703"/>
                </a:lnTo>
                <a:lnTo>
                  <a:pt x="101854" y="139700"/>
                </a:lnTo>
                <a:lnTo>
                  <a:pt x="88900" y="82804"/>
                </a:lnTo>
                <a:lnTo>
                  <a:pt x="76326" y="57276"/>
                </a:lnTo>
                <a:lnTo>
                  <a:pt x="57276" y="12954"/>
                </a:lnTo>
                <a:lnTo>
                  <a:pt x="44576" y="6476"/>
                </a:lnTo>
                <a:lnTo>
                  <a:pt x="38100" y="0"/>
                </a:lnTo>
                <a:lnTo>
                  <a:pt x="32004" y="6476"/>
                </a:lnTo>
                <a:lnTo>
                  <a:pt x="25526" y="32004"/>
                </a:lnTo>
                <a:lnTo>
                  <a:pt x="25526" y="57276"/>
                </a:lnTo>
                <a:lnTo>
                  <a:pt x="32004" y="114426"/>
                </a:lnTo>
                <a:lnTo>
                  <a:pt x="57276" y="209550"/>
                </a:lnTo>
                <a:lnTo>
                  <a:pt x="101854" y="285876"/>
                </a:lnTo>
                <a:lnTo>
                  <a:pt x="133604" y="311403"/>
                </a:lnTo>
                <a:lnTo>
                  <a:pt x="146176" y="323976"/>
                </a:lnTo>
                <a:lnTo>
                  <a:pt x="165226" y="330453"/>
                </a:lnTo>
                <a:lnTo>
                  <a:pt x="190754" y="336550"/>
                </a:lnTo>
                <a:lnTo>
                  <a:pt x="196850" y="330453"/>
                </a:lnTo>
              </a:path>
              <a:path w="457200" h="336550">
                <a:moveTo>
                  <a:pt x="279400" y="63754"/>
                </a:moveTo>
                <a:lnTo>
                  <a:pt x="279400" y="57276"/>
                </a:lnTo>
                <a:lnTo>
                  <a:pt x="279400" y="63754"/>
                </a:lnTo>
                <a:lnTo>
                  <a:pt x="273176" y="57276"/>
                </a:lnTo>
                <a:lnTo>
                  <a:pt x="273176" y="50800"/>
                </a:lnTo>
                <a:lnTo>
                  <a:pt x="266700" y="50800"/>
                </a:lnTo>
                <a:lnTo>
                  <a:pt x="260604" y="63754"/>
                </a:lnTo>
                <a:lnTo>
                  <a:pt x="254126" y="69850"/>
                </a:lnTo>
                <a:lnTo>
                  <a:pt x="247650" y="88900"/>
                </a:lnTo>
                <a:lnTo>
                  <a:pt x="241554" y="95376"/>
                </a:lnTo>
                <a:lnTo>
                  <a:pt x="235076" y="114426"/>
                </a:lnTo>
                <a:lnTo>
                  <a:pt x="235076" y="127000"/>
                </a:lnTo>
                <a:lnTo>
                  <a:pt x="228600" y="165226"/>
                </a:lnTo>
                <a:lnTo>
                  <a:pt x="228600" y="184276"/>
                </a:lnTo>
                <a:lnTo>
                  <a:pt x="235076" y="203326"/>
                </a:lnTo>
                <a:lnTo>
                  <a:pt x="235076" y="222503"/>
                </a:lnTo>
                <a:lnTo>
                  <a:pt x="241554" y="241553"/>
                </a:lnTo>
                <a:lnTo>
                  <a:pt x="279400" y="285876"/>
                </a:lnTo>
                <a:lnTo>
                  <a:pt x="330454" y="311403"/>
                </a:lnTo>
                <a:lnTo>
                  <a:pt x="349504" y="311403"/>
                </a:lnTo>
                <a:lnTo>
                  <a:pt x="368300" y="311403"/>
                </a:lnTo>
                <a:lnTo>
                  <a:pt x="400304" y="298450"/>
                </a:lnTo>
                <a:lnTo>
                  <a:pt x="419354" y="292353"/>
                </a:lnTo>
                <a:lnTo>
                  <a:pt x="444627" y="273176"/>
                </a:lnTo>
                <a:lnTo>
                  <a:pt x="451104" y="260603"/>
                </a:lnTo>
                <a:lnTo>
                  <a:pt x="451104" y="228600"/>
                </a:lnTo>
                <a:lnTo>
                  <a:pt x="451104" y="209550"/>
                </a:lnTo>
                <a:lnTo>
                  <a:pt x="451104" y="196850"/>
                </a:lnTo>
                <a:lnTo>
                  <a:pt x="438150" y="177800"/>
                </a:lnTo>
                <a:lnTo>
                  <a:pt x="431927" y="152653"/>
                </a:lnTo>
                <a:lnTo>
                  <a:pt x="412877" y="133476"/>
                </a:lnTo>
                <a:lnTo>
                  <a:pt x="400304" y="114426"/>
                </a:lnTo>
                <a:lnTo>
                  <a:pt x="381254" y="95376"/>
                </a:lnTo>
                <a:lnTo>
                  <a:pt x="343027" y="76326"/>
                </a:lnTo>
                <a:lnTo>
                  <a:pt x="317500" y="69850"/>
                </a:lnTo>
                <a:lnTo>
                  <a:pt x="273176" y="69850"/>
                </a:lnTo>
                <a:lnTo>
                  <a:pt x="254126" y="69850"/>
                </a:lnTo>
                <a:lnTo>
                  <a:pt x="222504" y="82804"/>
                </a:lnTo>
                <a:lnTo>
                  <a:pt x="216026" y="88900"/>
                </a:lnTo>
                <a:lnTo>
                  <a:pt x="209550" y="101854"/>
                </a:lnTo>
                <a:lnTo>
                  <a:pt x="209550" y="107950"/>
                </a:lnTo>
                <a:lnTo>
                  <a:pt x="222504" y="127000"/>
                </a:lnTo>
                <a:lnTo>
                  <a:pt x="235076" y="139700"/>
                </a:lnTo>
                <a:lnTo>
                  <a:pt x="279400" y="152653"/>
                </a:lnTo>
                <a:lnTo>
                  <a:pt x="304927" y="158750"/>
                </a:lnTo>
                <a:lnTo>
                  <a:pt x="330454" y="165226"/>
                </a:lnTo>
                <a:lnTo>
                  <a:pt x="355727" y="165226"/>
                </a:lnTo>
                <a:lnTo>
                  <a:pt x="400304" y="171703"/>
                </a:lnTo>
                <a:lnTo>
                  <a:pt x="419354" y="171703"/>
                </a:lnTo>
                <a:lnTo>
                  <a:pt x="444627" y="171703"/>
                </a:lnTo>
                <a:lnTo>
                  <a:pt x="451104" y="171703"/>
                </a:lnTo>
                <a:lnTo>
                  <a:pt x="457200" y="171703"/>
                </a:lnTo>
                <a:lnTo>
                  <a:pt x="444627" y="17170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3882135" y="5083936"/>
            <a:ext cx="495300" cy="349885"/>
            <a:chOff x="3882135" y="5083936"/>
            <a:chExt cx="495300" cy="349885"/>
          </a:xfrm>
        </p:grpSpPr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82135" y="5217413"/>
              <a:ext cx="222124" cy="11417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012311" y="5093461"/>
              <a:ext cx="355600" cy="330835"/>
            </a:xfrm>
            <a:custGeom>
              <a:avLst/>
              <a:gdLst/>
              <a:ahLst/>
              <a:cxnLst/>
              <a:rect l="l" t="t" r="r" b="b"/>
              <a:pathLst>
                <a:path w="355600" h="330835">
                  <a:moveTo>
                    <a:pt x="0" y="25526"/>
                  </a:moveTo>
                  <a:lnTo>
                    <a:pt x="0" y="32004"/>
                  </a:lnTo>
                  <a:lnTo>
                    <a:pt x="0" y="44576"/>
                  </a:lnTo>
                  <a:lnTo>
                    <a:pt x="0" y="63626"/>
                  </a:lnTo>
                  <a:lnTo>
                    <a:pt x="6096" y="88900"/>
                  </a:lnTo>
                  <a:lnTo>
                    <a:pt x="6096" y="114426"/>
                  </a:lnTo>
                  <a:lnTo>
                    <a:pt x="19050" y="171703"/>
                  </a:lnTo>
                  <a:lnTo>
                    <a:pt x="25146" y="203326"/>
                  </a:lnTo>
                  <a:lnTo>
                    <a:pt x="25146" y="235076"/>
                  </a:lnTo>
                  <a:lnTo>
                    <a:pt x="31623" y="260603"/>
                  </a:lnTo>
                  <a:lnTo>
                    <a:pt x="38100" y="298450"/>
                  </a:lnTo>
                  <a:lnTo>
                    <a:pt x="38100" y="311403"/>
                  </a:lnTo>
                  <a:lnTo>
                    <a:pt x="44196" y="323976"/>
                  </a:lnTo>
                  <a:lnTo>
                    <a:pt x="44196" y="330453"/>
                  </a:lnTo>
                  <a:lnTo>
                    <a:pt x="44196" y="323976"/>
                  </a:lnTo>
                  <a:lnTo>
                    <a:pt x="44196" y="311403"/>
                  </a:lnTo>
                </a:path>
                <a:path w="355600" h="330835">
                  <a:moveTo>
                    <a:pt x="82423" y="0"/>
                  </a:moveTo>
                  <a:lnTo>
                    <a:pt x="82423" y="25526"/>
                  </a:lnTo>
                  <a:lnTo>
                    <a:pt x="94996" y="95376"/>
                  </a:lnTo>
                  <a:lnTo>
                    <a:pt x="101473" y="133476"/>
                  </a:lnTo>
                  <a:lnTo>
                    <a:pt x="114046" y="196850"/>
                  </a:lnTo>
                  <a:lnTo>
                    <a:pt x="120523" y="215900"/>
                  </a:lnTo>
                  <a:lnTo>
                    <a:pt x="127000" y="241553"/>
                  </a:lnTo>
                  <a:lnTo>
                    <a:pt x="133096" y="266700"/>
                  </a:lnTo>
                  <a:lnTo>
                    <a:pt x="139573" y="273176"/>
                  </a:lnTo>
                  <a:lnTo>
                    <a:pt x="139573" y="279653"/>
                  </a:lnTo>
                  <a:lnTo>
                    <a:pt x="145796" y="279653"/>
                  </a:lnTo>
                  <a:lnTo>
                    <a:pt x="145796" y="260603"/>
                  </a:lnTo>
                  <a:lnTo>
                    <a:pt x="145796" y="247650"/>
                  </a:lnTo>
                  <a:lnTo>
                    <a:pt x="139573" y="228600"/>
                  </a:lnTo>
                  <a:lnTo>
                    <a:pt x="139573" y="215900"/>
                  </a:lnTo>
                  <a:lnTo>
                    <a:pt x="139573" y="203326"/>
                  </a:lnTo>
                  <a:lnTo>
                    <a:pt x="145796" y="209422"/>
                  </a:lnTo>
                  <a:lnTo>
                    <a:pt x="152273" y="228600"/>
                  </a:lnTo>
                  <a:lnTo>
                    <a:pt x="158750" y="235076"/>
                  </a:lnTo>
                  <a:lnTo>
                    <a:pt x="171323" y="241553"/>
                  </a:lnTo>
                  <a:lnTo>
                    <a:pt x="177800" y="241553"/>
                  </a:lnTo>
                  <a:lnTo>
                    <a:pt x="196850" y="247650"/>
                  </a:lnTo>
                  <a:lnTo>
                    <a:pt x="209423" y="247650"/>
                  </a:lnTo>
                  <a:lnTo>
                    <a:pt x="215900" y="247650"/>
                  </a:lnTo>
                  <a:lnTo>
                    <a:pt x="222123" y="241553"/>
                  </a:lnTo>
                  <a:lnTo>
                    <a:pt x="234696" y="235076"/>
                  </a:lnTo>
                  <a:lnTo>
                    <a:pt x="241173" y="228600"/>
                  </a:lnTo>
                  <a:lnTo>
                    <a:pt x="241173" y="215900"/>
                  </a:lnTo>
                  <a:lnTo>
                    <a:pt x="234696" y="209422"/>
                  </a:lnTo>
                  <a:lnTo>
                    <a:pt x="228600" y="203326"/>
                  </a:lnTo>
                  <a:lnTo>
                    <a:pt x="222123" y="203326"/>
                  </a:lnTo>
                  <a:lnTo>
                    <a:pt x="215900" y="203326"/>
                  </a:lnTo>
                  <a:lnTo>
                    <a:pt x="209423" y="209422"/>
                  </a:lnTo>
                  <a:lnTo>
                    <a:pt x="196850" y="235076"/>
                  </a:lnTo>
                  <a:lnTo>
                    <a:pt x="196850" y="247650"/>
                  </a:lnTo>
                  <a:lnTo>
                    <a:pt x="202946" y="273176"/>
                  </a:lnTo>
                  <a:lnTo>
                    <a:pt x="215900" y="285750"/>
                  </a:lnTo>
                  <a:lnTo>
                    <a:pt x="228600" y="292226"/>
                  </a:lnTo>
                  <a:lnTo>
                    <a:pt x="241173" y="304926"/>
                  </a:lnTo>
                  <a:lnTo>
                    <a:pt x="279273" y="304926"/>
                  </a:lnTo>
                  <a:lnTo>
                    <a:pt x="298323" y="304926"/>
                  </a:lnTo>
                  <a:lnTo>
                    <a:pt x="311023" y="304926"/>
                  </a:lnTo>
                  <a:lnTo>
                    <a:pt x="342646" y="292226"/>
                  </a:lnTo>
                  <a:lnTo>
                    <a:pt x="349123" y="292226"/>
                  </a:lnTo>
                  <a:lnTo>
                    <a:pt x="355600" y="285750"/>
                  </a:lnTo>
                  <a:lnTo>
                    <a:pt x="355600" y="2796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/>
          <p:nvPr/>
        </p:nvSpPr>
        <p:spPr>
          <a:xfrm>
            <a:off x="4882007" y="5036565"/>
            <a:ext cx="743585" cy="546100"/>
          </a:xfrm>
          <a:custGeom>
            <a:avLst/>
            <a:gdLst/>
            <a:ahLst/>
            <a:cxnLst/>
            <a:rect l="l" t="t" r="r" b="b"/>
            <a:pathLst>
              <a:path w="743585" h="546100">
                <a:moveTo>
                  <a:pt x="82803" y="253745"/>
                </a:moveTo>
                <a:lnTo>
                  <a:pt x="88900" y="241172"/>
                </a:lnTo>
                <a:lnTo>
                  <a:pt x="82803" y="253745"/>
                </a:lnTo>
                <a:lnTo>
                  <a:pt x="88900" y="234695"/>
                </a:lnTo>
                <a:lnTo>
                  <a:pt x="88900" y="228599"/>
                </a:lnTo>
                <a:lnTo>
                  <a:pt x="82803" y="222122"/>
                </a:lnTo>
                <a:lnTo>
                  <a:pt x="82803" y="215645"/>
                </a:lnTo>
                <a:lnTo>
                  <a:pt x="76326" y="215645"/>
                </a:lnTo>
                <a:lnTo>
                  <a:pt x="63753" y="222122"/>
                </a:lnTo>
                <a:lnTo>
                  <a:pt x="57276" y="228599"/>
                </a:lnTo>
                <a:lnTo>
                  <a:pt x="44703" y="260222"/>
                </a:lnTo>
                <a:lnTo>
                  <a:pt x="38226" y="279272"/>
                </a:lnTo>
                <a:lnTo>
                  <a:pt x="32003" y="291972"/>
                </a:lnTo>
                <a:lnTo>
                  <a:pt x="25526" y="323595"/>
                </a:lnTo>
                <a:lnTo>
                  <a:pt x="32003" y="330072"/>
                </a:lnTo>
                <a:lnTo>
                  <a:pt x="38226" y="342645"/>
                </a:lnTo>
                <a:lnTo>
                  <a:pt x="44703" y="349122"/>
                </a:lnTo>
                <a:lnTo>
                  <a:pt x="63753" y="349122"/>
                </a:lnTo>
                <a:lnTo>
                  <a:pt x="69850" y="342645"/>
                </a:lnTo>
                <a:lnTo>
                  <a:pt x="88900" y="330072"/>
                </a:lnTo>
                <a:lnTo>
                  <a:pt x="95376" y="317499"/>
                </a:lnTo>
                <a:lnTo>
                  <a:pt x="107950" y="291972"/>
                </a:lnTo>
                <a:lnTo>
                  <a:pt x="107950" y="285495"/>
                </a:lnTo>
                <a:lnTo>
                  <a:pt x="107950" y="272795"/>
                </a:lnTo>
                <a:lnTo>
                  <a:pt x="107950" y="266318"/>
                </a:lnTo>
                <a:lnTo>
                  <a:pt x="107950" y="253745"/>
                </a:lnTo>
                <a:lnTo>
                  <a:pt x="107950" y="247649"/>
                </a:lnTo>
                <a:lnTo>
                  <a:pt x="107950" y="241172"/>
                </a:lnTo>
                <a:lnTo>
                  <a:pt x="101853" y="241172"/>
                </a:lnTo>
                <a:lnTo>
                  <a:pt x="95376" y="241172"/>
                </a:lnTo>
                <a:lnTo>
                  <a:pt x="88900" y="241172"/>
                </a:lnTo>
                <a:lnTo>
                  <a:pt x="88900" y="247649"/>
                </a:lnTo>
                <a:lnTo>
                  <a:pt x="88900" y="253745"/>
                </a:lnTo>
                <a:lnTo>
                  <a:pt x="95376" y="253745"/>
                </a:lnTo>
                <a:lnTo>
                  <a:pt x="95376" y="260222"/>
                </a:lnTo>
                <a:lnTo>
                  <a:pt x="95376" y="279272"/>
                </a:lnTo>
                <a:lnTo>
                  <a:pt x="95376" y="291972"/>
                </a:lnTo>
                <a:lnTo>
                  <a:pt x="107950" y="330072"/>
                </a:lnTo>
                <a:lnTo>
                  <a:pt x="114426" y="355345"/>
                </a:lnTo>
                <a:lnTo>
                  <a:pt x="120650" y="380872"/>
                </a:lnTo>
                <a:lnTo>
                  <a:pt x="127126" y="399922"/>
                </a:lnTo>
                <a:lnTo>
                  <a:pt x="133603" y="425068"/>
                </a:lnTo>
                <a:lnTo>
                  <a:pt x="146176" y="463295"/>
                </a:lnTo>
                <a:lnTo>
                  <a:pt x="146176" y="482345"/>
                </a:lnTo>
                <a:lnTo>
                  <a:pt x="146176" y="501395"/>
                </a:lnTo>
                <a:lnTo>
                  <a:pt x="146176" y="514095"/>
                </a:lnTo>
                <a:lnTo>
                  <a:pt x="139700" y="520572"/>
                </a:lnTo>
                <a:lnTo>
                  <a:pt x="127126" y="539622"/>
                </a:lnTo>
                <a:lnTo>
                  <a:pt x="120650" y="546099"/>
                </a:lnTo>
                <a:lnTo>
                  <a:pt x="107950" y="546099"/>
                </a:lnTo>
                <a:lnTo>
                  <a:pt x="95376" y="546099"/>
                </a:lnTo>
                <a:lnTo>
                  <a:pt x="88900" y="546099"/>
                </a:lnTo>
                <a:lnTo>
                  <a:pt x="57276" y="539622"/>
                </a:lnTo>
                <a:lnTo>
                  <a:pt x="12953" y="488822"/>
                </a:lnTo>
                <a:lnTo>
                  <a:pt x="0" y="444245"/>
                </a:lnTo>
                <a:lnTo>
                  <a:pt x="0" y="425068"/>
                </a:lnTo>
                <a:lnTo>
                  <a:pt x="6476" y="412495"/>
                </a:lnTo>
              </a:path>
              <a:path w="743585" h="546100">
                <a:moveTo>
                  <a:pt x="196976" y="272795"/>
                </a:moveTo>
                <a:lnTo>
                  <a:pt x="196976" y="298449"/>
                </a:lnTo>
                <a:lnTo>
                  <a:pt x="196976" y="272795"/>
                </a:lnTo>
                <a:lnTo>
                  <a:pt x="190500" y="317499"/>
                </a:lnTo>
                <a:lnTo>
                  <a:pt x="190500" y="330072"/>
                </a:lnTo>
                <a:lnTo>
                  <a:pt x="190500" y="336549"/>
                </a:lnTo>
                <a:lnTo>
                  <a:pt x="190500" y="349122"/>
                </a:lnTo>
                <a:lnTo>
                  <a:pt x="196976" y="355345"/>
                </a:lnTo>
                <a:lnTo>
                  <a:pt x="196976" y="349122"/>
                </a:lnTo>
                <a:lnTo>
                  <a:pt x="190500" y="330072"/>
                </a:lnTo>
                <a:lnTo>
                  <a:pt x="190500" y="323595"/>
                </a:lnTo>
                <a:lnTo>
                  <a:pt x="184276" y="311022"/>
                </a:lnTo>
                <a:lnTo>
                  <a:pt x="184276" y="298449"/>
                </a:lnTo>
                <a:lnTo>
                  <a:pt x="177800" y="285495"/>
                </a:lnTo>
                <a:lnTo>
                  <a:pt x="171703" y="266318"/>
                </a:lnTo>
                <a:lnTo>
                  <a:pt x="171703" y="247649"/>
                </a:lnTo>
                <a:lnTo>
                  <a:pt x="171703" y="241172"/>
                </a:lnTo>
                <a:lnTo>
                  <a:pt x="184276" y="234695"/>
                </a:lnTo>
                <a:lnTo>
                  <a:pt x="190500" y="234695"/>
                </a:lnTo>
                <a:lnTo>
                  <a:pt x="209550" y="234695"/>
                </a:lnTo>
                <a:lnTo>
                  <a:pt x="222503" y="234695"/>
                </a:lnTo>
                <a:lnTo>
                  <a:pt x="247650" y="241172"/>
                </a:lnTo>
                <a:lnTo>
                  <a:pt x="260603" y="241172"/>
                </a:lnTo>
                <a:lnTo>
                  <a:pt x="273303" y="241172"/>
                </a:lnTo>
                <a:lnTo>
                  <a:pt x="279400" y="241172"/>
                </a:lnTo>
                <a:lnTo>
                  <a:pt x="292353" y="247649"/>
                </a:lnTo>
                <a:lnTo>
                  <a:pt x="292353" y="253745"/>
                </a:lnTo>
                <a:lnTo>
                  <a:pt x="285876" y="266318"/>
                </a:lnTo>
                <a:lnTo>
                  <a:pt x="279400" y="272795"/>
                </a:lnTo>
                <a:lnTo>
                  <a:pt x="266826" y="298449"/>
                </a:lnTo>
                <a:lnTo>
                  <a:pt x="260603" y="317499"/>
                </a:lnTo>
                <a:lnTo>
                  <a:pt x="254126" y="342645"/>
                </a:lnTo>
                <a:lnTo>
                  <a:pt x="254126" y="355345"/>
                </a:lnTo>
                <a:lnTo>
                  <a:pt x="260603" y="361822"/>
                </a:lnTo>
                <a:lnTo>
                  <a:pt x="273303" y="368299"/>
                </a:lnTo>
                <a:lnTo>
                  <a:pt x="285876" y="368299"/>
                </a:lnTo>
                <a:lnTo>
                  <a:pt x="298450" y="368299"/>
                </a:lnTo>
                <a:lnTo>
                  <a:pt x="304926" y="361822"/>
                </a:lnTo>
                <a:lnTo>
                  <a:pt x="317500" y="355345"/>
                </a:lnTo>
                <a:lnTo>
                  <a:pt x="336550" y="336549"/>
                </a:lnTo>
                <a:lnTo>
                  <a:pt x="343026" y="330072"/>
                </a:lnTo>
                <a:lnTo>
                  <a:pt x="343026" y="317499"/>
                </a:lnTo>
                <a:lnTo>
                  <a:pt x="349250" y="311022"/>
                </a:lnTo>
                <a:lnTo>
                  <a:pt x="349250" y="298449"/>
                </a:lnTo>
                <a:lnTo>
                  <a:pt x="343026" y="285495"/>
                </a:lnTo>
                <a:lnTo>
                  <a:pt x="343026" y="279272"/>
                </a:lnTo>
                <a:lnTo>
                  <a:pt x="336550" y="272795"/>
                </a:lnTo>
                <a:lnTo>
                  <a:pt x="330453" y="272795"/>
                </a:lnTo>
                <a:lnTo>
                  <a:pt x="323976" y="272795"/>
                </a:lnTo>
                <a:lnTo>
                  <a:pt x="323976" y="279272"/>
                </a:lnTo>
                <a:lnTo>
                  <a:pt x="323976" y="291972"/>
                </a:lnTo>
                <a:lnTo>
                  <a:pt x="323976" y="298449"/>
                </a:lnTo>
                <a:lnTo>
                  <a:pt x="336550" y="311022"/>
                </a:lnTo>
                <a:lnTo>
                  <a:pt x="343026" y="311022"/>
                </a:lnTo>
                <a:lnTo>
                  <a:pt x="355726" y="317499"/>
                </a:lnTo>
                <a:lnTo>
                  <a:pt x="374776" y="317499"/>
                </a:lnTo>
                <a:lnTo>
                  <a:pt x="381253" y="317499"/>
                </a:lnTo>
                <a:lnTo>
                  <a:pt x="387350" y="317499"/>
                </a:lnTo>
                <a:lnTo>
                  <a:pt x="393826" y="317499"/>
                </a:lnTo>
                <a:lnTo>
                  <a:pt x="400303" y="311022"/>
                </a:lnTo>
                <a:lnTo>
                  <a:pt x="406400" y="311022"/>
                </a:lnTo>
                <a:lnTo>
                  <a:pt x="406400" y="304545"/>
                </a:lnTo>
                <a:lnTo>
                  <a:pt x="412876" y="291972"/>
                </a:lnTo>
                <a:lnTo>
                  <a:pt x="412876" y="285495"/>
                </a:lnTo>
                <a:lnTo>
                  <a:pt x="412876" y="291972"/>
                </a:lnTo>
                <a:lnTo>
                  <a:pt x="412876" y="304545"/>
                </a:lnTo>
                <a:lnTo>
                  <a:pt x="412876" y="311022"/>
                </a:lnTo>
                <a:lnTo>
                  <a:pt x="419100" y="330072"/>
                </a:lnTo>
                <a:lnTo>
                  <a:pt x="425576" y="336549"/>
                </a:lnTo>
                <a:lnTo>
                  <a:pt x="438150" y="336549"/>
                </a:lnTo>
                <a:lnTo>
                  <a:pt x="444626" y="330072"/>
                </a:lnTo>
                <a:lnTo>
                  <a:pt x="451103" y="330072"/>
                </a:lnTo>
                <a:lnTo>
                  <a:pt x="451103" y="317499"/>
                </a:lnTo>
                <a:lnTo>
                  <a:pt x="457200" y="311022"/>
                </a:lnTo>
                <a:lnTo>
                  <a:pt x="457200" y="298449"/>
                </a:lnTo>
                <a:lnTo>
                  <a:pt x="457200" y="202945"/>
                </a:lnTo>
                <a:lnTo>
                  <a:pt x="444626" y="152272"/>
                </a:lnTo>
                <a:lnTo>
                  <a:pt x="444626" y="126745"/>
                </a:lnTo>
                <a:lnTo>
                  <a:pt x="432053" y="75945"/>
                </a:lnTo>
                <a:lnTo>
                  <a:pt x="425576" y="56895"/>
                </a:lnTo>
                <a:lnTo>
                  <a:pt x="412876" y="44195"/>
                </a:lnTo>
                <a:lnTo>
                  <a:pt x="406400" y="44195"/>
                </a:lnTo>
                <a:lnTo>
                  <a:pt x="406400" y="56895"/>
                </a:lnTo>
                <a:lnTo>
                  <a:pt x="406400" y="69849"/>
                </a:lnTo>
                <a:lnTo>
                  <a:pt x="406400" y="120522"/>
                </a:lnTo>
                <a:lnTo>
                  <a:pt x="412876" y="145795"/>
                </a:lnTo>
                <a:lnTo>
                  <a:pt x="425576" y="202945"/>
                </a:lnTo>
                <a:lnTo>
                  <a:pt x="432053" y="228599"/>
                </a:lnTo>
                <a:lnTo>
                  <a:pt x="457200" y="272795"/>
                </a:lnTo>
                <a:lnTo>
                  <a:pt x="470153" y="291972"/>
                </a:lnTo>
                <a:lnTo>
                  <a:pt x="501903" y="317499"/>
                </a:lnTo>
                <a:lnTo>
                  <a:pt x="514476" y="330072"/>
                </a:lnTo>
                <a:lnTo>
                  <a:pt x="533526" y="336549"/>
                </a:lnTo>
                <a:lnTo>
                  <a:pt x="540003" y="342645"/>
                </a:lnTo>
                <a:lnTo>
                  <a:pt x="546100" y="342645"/>
                </a:lnTo>
                <a:lnTo>
                  <a:pt x="540003" y="336549"/>
                </a:lnTo>
                <a:lnTo>
                  <a:pt x="533526" y="330072"/>
                </a:lnTo>
                <a:lnTo>
                  <a:pt x="527050" y="330072"/>
                </a:lnTo>
                <a:lnTo>
                  <a:pt x="520953" y="330072"/>
                </a:lnTo>
                <a:lnTo>
                  <a:pt x="520953" y="323595"/>
                </a:lnTo>
                <a:lnTo>
                  <a:pt x="514476" y="323595"/>
                </a:lnTo>
                <a:lnTo>
                  <a:pt x="514476" y="317499"/>
                </a:lnTo>
                <a:lnTo>
                  <a:pt x="520953" y="311022"/>
                </a:lnTo>
                <a:lnTo>
                  <a:pt x="520953" y="304545"/>
                </a:lnTo>
                <a:lnTo>
                  <a:pt x="527050" y="285495"/>
                </a:lnTo>
                <a:lnTo>
                  <a:pt x="527050" y="272795"/>
                </a:lnTo>
                <a:lnTo>
                  <a:pt x="527050" y="253745"/>
                </a:lnTo>
                <a:lnTo>
                  <a:pt x="520953" y="241172"/>
                </a:lnTo>
                <a:lnTo>
                  <a:pt x="520953" y="228599"/>
                </a:lnTo>
              </a:path>
              <a:path w="743585" h="546100">
                <a:moveTo>
                  <a:pt x="546100" y="285495"/>
                </a:moveTo>
                <a:lnTo>
                  <a:pt x="546100" y="291972"/>
                </a:lnTo>
                <a:lnTo>
                  <a:pt x="546100" y="285495"/>
                </a:lnTo>
                <a:lnTo>
                  <a:pt x="552576" y="291972"/>
                </a:lnTo>
                <a:lnTo>
                  <a:pt x="559053" y="291972"/>
                </a:lnTo>
                <a:lnTo>
                  <a:pt x="565150" y="291972"/>
                </a:lnTo>
                <a:lnTo>
                  <a:pt x="565150" y="285495"/>
                </a:lnTo>
                <a:lnTo>
                  <a:pt x="571626" y="285495"/>
                </a:lnTo>
                <a:lnTo>
                  <a:pt x="571626" y="291972"/>
                </a:lnTo>
                <a:lnTo>
                  <a:pt x="577850" y="291972"/>
                </a:lnTo>
                <a:lnTo>
                  <a:pt x="590803" y="298449"/>
                </a:lnTo>
                <a:lnTo>
                  <a:pt x="590803" y="304545"/>
                </a:lnTo>
                <a:lnTo>
                  <a:pt x="609853" y="304545"/>
                </a:lnTo>
                <a:lnTo>
                  <a:pt x="615950" y="304545"/>
                </a:lnTo>
                <a:lnTo>
                  <a:pt x="622426" y="304545"/>
                </a:lnTo>
                <a:lnTo>
                  <a:pt x="635000" y="291972"/>
                </a:lnTo>
                <a:lnTo>
                  <a:pt x="641476" y="285495"/>
                </a:lnTo>
                <a:lnTo>
                  <a:pt x="647700" y="260222"/>
                </a:lnTo>
                <a:lnTo>
                  <a:pt x="654176" y="247649"/>
                </a:lnTo>
                <a:lnTo>
                  <a:pt x="666750" y="215645"/>
                </a:lnTo>
                <a:lnTo>
                  <a:pt x="673226" y="196468"/>
                </a:lnTo>
                <a:lnTo>
                  <a:pt x="673226" y="177799"/>
                </a:lnTo>
                <a:lnTo>
                  <a:pt x="679703" y="120522"/>
                </a:lnTo>
                <a:lnTo>
                  <a:pt x="679703" y="94995"/>
                </a:lnTo>
                <a:lnTo>
                  <a:pt x="673226" y="37718"/>
                </a:lnTo>
                <a:lnTo>
                  <a:pt x="666750" y="19049"/>
                </a:lnTo>
                <a:lnTo>
                  <a:pt x="660653" y="0"/>
                </a:lnTo>
                <a:lnTo>
                  <a:pt x="654176" y="0"/>
                </a:lnTo>
                <a:lnTo>
                  <a:pt x="647700" y="25145"/>
                </a:lnTo>
                <a:lnTo>
                  <a:pt x="647700" y="50672"/>
                </a:lnTo>
                <a:lnTo>
                  <a:pt x="647700" y="107949"/>
                </a:lnTo>
                <a:lnTo>
                  <a:pt x="647700" y="139699"/>
                </a:lnTo>
                <a:lnTo>
                  <a:pt x="654176" y="171322"/>
                </a:lnTo>
                <a:lnTo>
                  <a:pt x="673226" y="228599"/>
                </a:lnTo>
                <a:lnTo>
                  <a:pt x="679703" y="247649"/>
                </a:lnTo>
                <a:lnTo>
                  <a:pt x="698753" y="279272"/>
                </a:lnTo>
                <a:lnTo>
                  <a:pt x="711326" y="291972"/>
                </a:lnTo>
                <a:lnTo>
                  <a:pt x="711326" y="298449"/>
                </a:lnTo>
                <a:lnTo>
                  <a:pt x="717803" y="298449"/>
                </a:lnTo>
                <a:lnTo>
                  <a:pt x="717803" y="304545"/>
                </a:lnTo>
                <a:lnTo>
                  <a:pt x="711326" y="298449"/>
                </a:lnTo>
                <a:lnTo>
                  <a:pt x="692276" y="285495"/>
                </a:lnTo>
              </a:path>
              <a:path w="743585" h="546100">
                <a:moveTo>
                  <a:pt x="635000" y="222122"/>
                </a:moveTo>
                <a:lnTo>
                  <a:pt x="641476" y="228599"/>
                </a:lnTo>
                <a:lnTo>
                  <a:pt x="635000" y="222122"/>
                </a:lnTo>
                <a:lnTo>
                  <a:pt x="628903" y="215645"/>
                </a:lnTo>
                <a:lnTo>
                  <a:pt x="635000" y="215645"/>
                </a:lnTo>
                <a:lnTo>
                  <a:pt x="654176" y="209422"/>
                </a:lnTo>
                <a:lnTo>
                  <a:pt x="673226" y="209422"/>
                </a:lnTo>
                <a:lnTo>
                  <a:pt x="685800" y="209422"/>
                </a:lnTo>
                <a:lnTo>
                  <a:pt x="717803" y="209422"/>
                </a:lnTo>
                <a:lnTo>
                  <a:pt x="730503" y="209422"/>
                </a:lnTo>
                <a:lnTo>
                  <a:pt x="743076" y="21564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45657" y="5068189"/>
            <a:ext cx="215900" cy="438150"/>
          </a:xfrm>
          <a:custGeom>
            <a:avLst/>
            <a:gdLst/>
            <a:ahLst/>
            <a:cxnLst/>
            <a:rect l="l" t="t" r="r" b="b"/>
            <a:pathLst>
              <a:path w="215900" h="438150">
                <a:moveTo>
                  <a:pt x="44576" y="190500"/>
                </a:moveTo>
                <a:lnTo>
                  <a:pt x="32003" y="196977"/>
                </a:lnTo>
                <a:lnTo>
                  <a:pt x="44576" y="190500"/>
                </a:lnTo>
                <a:lnTo>
                  <a:pt x="25526" y="196977"/>
                </a:lnTo>
                <a:lnTo>
                  <a:pt x="19050" y="203073"/>
                </a:lnTo>
                <a:lnTo>
                  <a:pt x="6476" y="209550"/>
                </a:lnTo>
                <a:lnTo>
                  <a:pt x="6476" y="216027"/>
                </a:lnTo>
                <a:lnTo>
                  <a:pt x="0" y="222123"/>
                </a:lnTo>
                <a:lnTo>
                  <a:pt x="0" y="241173"/>
                </a:lnTo>
                <a:lnTo>
                  <a:pt x="0" y="253873"/>
                </a:lnTo>
                <a:lnTo>
                  <a:pt x="6476" y="260350"/>
                </a:lnTo>
                <a:lnTo>
                  <a:pt x="25526" y="272923"/>
                </a:lnTo>
                <a:lnTo>
                  <a:pt x="32003" y="279400"/>
                </a:lnTo>
                <a:lnTo>
                  <a:pt x="57150" y="279400"/>
                </a:lnTo>
                <a:lnTo>
                  <a:pt x="63626" y="279400"/>
                </a:lnTo>
                <a:lnTo>
                  <a:pt x="82803" y="272923"/>
                </a:lnTo>
                <a:lnTo>
                  <a:pt x="82803" y="266827"/>
                </a:lnTo>
                <a:lnTo>
                  <a:pt x="88900" y="253873"/>
                </a:lnTo>
                <a:lnTo>
                  <a:pt x="88900" y="247650"/>
                </a:lnTo>
                <a:lnTo>
                  <a:pt x="88900" y="241173"/>
                </a:lnTo>
                <a:lnTo>
                  <a:pt x="82803" y="241173"/>
                </a:lnTo>
                <a:lnTo>
                  <a:pt x="82803" y="234696"/>
                </a:lnTo>
                <a:lnTo>
                  <a:pt x="88900" y="234696"/>
                </a:lnTo>
                <a:lnTo>
                  <a:pt x="95376" y="228600"/>
                </a:lnTo>
                <a:lnTo>
                  <a:pt x="101853" y="228600"/>
                </a:lnTo>
                <a:lnTo>
                  <a:pt x="101853" y="222123"/>
                </a:lnTo>
                <a:lnTo>
                  <a:pt x="114426" y="216027"/>
                </a:lnTo>
                <a:lnTo>
                  <a:pt x="120903" y="209550"/>
                </a:lnTo>
                <a:lnTo>
                  <a:pt x="127000" y="203073"/>
                </a:lnTo>
                <a:lnTo>
                  <a:pt x="133476" y="190500"/>
                </a:lnTo>
                <a:lnTo>
                  <a:pt x="152653" y="158750"/>
                </a:lnTo>
                <a:lnTo>
                  <a:pt x="158750" y="139700"/>
                </a:lnTo>
                <a:lnTo>
                  <a:pt x="171703" y="95123"/>
                </a:lnTo>
                <a:lnTo>
                  <a:pt x="171703" y="76327"/>
                </a:lnTo>
                <a:lnTo>
                  <a:pt x="171703" y="57277"/>
                </a:lnTo>
                <a:lnTo>
                  <a:pt x="171703" y="38227"/>
                </a:lnTo>
                <a:lnTo>
                  <a:pt x="165226" y="12573"/>
                </a:lnTo>
                <a:lnTo>
                  <a:pt x="158750" y="0"/>
                </a:lnTo>
                <a:lnTo>
                  <a:pt x="152653" y="6096"/>
                </a:lnTo>
                <a:lnTo>
                  <a:pt x="146176" y="19050"/>
                </a:lnTo>
                <a:lnTo>
                  <a:pt x="139953" y="76327"/>
                </a:lnTo>
                <a:lnTo>
                  <a:pt x="133476" y="108077"/>
                </a:lnTo>
                <a:lnTo>
                  <a:pt x="133476" y="196977"/>
                </a:lnTo>
                <a:lnTo>
                  <a:pt x="133476" y="241173"/>
                </a:lnTo>
                <a:lnTo>
                  <a:pt x="139953" y="323723"/>
                </a:lnTo>
                <a:lnTo>
                  <a:pt x="146176" y="355727"/>
                </a:lnTo>
                <a:lnTo>
                  <a:pt x="158750" y="380873"/>
                </a:lnTo>
                <a:lnTo>
                  <a:pt x="165226" y="399923"/>
                </a:lnTo>
                <a:lnTo>
                  <a:pt x="177800" y="412623"/>
                </a:lnTo>
                <a:lnTo>
                  <a:pt x="190753" y="425577"/>
                </a:lnTo>
                <a:lnTo>
                  <a:pt x="209803" y="438150"/>
                </a:lnTo>
                <a:lnTo>
                  <a:pt x="215900" y="438150"/>
                </a:lnTo>
                <a:lnTo>
                  <a:pt x="215900" y="419100"/>
                </a:lnTo>
                <a:lnTo>
                  <a:pt x="215900" y="406400"/>
                </a:lnTo>
                <a:lnTo>
                  <a:pt x="203326" y="368300"/>
                </a:lnTo>
                <a:lnTo>
                  <a:pt x="196850" y="349250"/>
                </a:lnTo>
                <a:lnTo>
                  <a:pt x="177800" y="317500"/>
                </a:lnTo>
                <a:lnTo>
                  <a:pt x="171703" y="304927"/>
                </a:lnTo>
                <a:lnTo>
                  <a:pt x="165226" y="285877"/>
                </a:lnTo>
                <a:lnTo>
                  <a:pt x="165226" y="279400"/>
                </a:lnTo>
                <a:lnTo>
                  <a:pt x="165226" y="266827"/>
                </a:lnTo>
                <a:lnTo>
                  <a:pt x="165226" y="260350"/>
                </a:lnTo>
                <a:lnTo>
                  <a:pt x="177800" y="247650"/>
                </a:lnTo>
                <a:lnTo>
                  <a:pt x="184276" y="241173"/>
                </a:lnTo>
                <a:lnTo>
                  <a:pt x="190753" y="234696"/>
                </a:lnTo>
                <a:lnTo>
                  <a:pt x="209803" y="2286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45883" y="5042661"/>
            <a:ext cx="336550" cy="356235"/>
          </a:xfrm>
          <a:custGeom>
            <a:avLst/>
            <a:gdLst/>
            <a:ahLst/>
            <a:cxnLst/>
            <a:rect l="l" t="t" r="r" b="b"/>
            <a:pathLst>
              <a:path w="336550" h="356235">
                <a:moveTo>
                  <a:pt x="44323" y="12954"/>
                </a:moveTo>
                <a:lnTo>
                  <a:pt x="50800" y="12954"/>
                </a:lnTo>
                <a:lnTo>
                  <a:pt x="63373" y="12954"/>
                </a:lnTo>
                <a:lnTo>
                  <a:pt x="82423" y="12954"/>
                </a:lnTo>
                <a:lnTo>
                  <a:pt x="101473" y="12954"/>
                </a:lnTo>
                <a:lnTo>
                  <a:pt x="133223" y="19050"/>
                </a:lnTo>
                <a:lnTo>
                  <a:pt x="165226" y="19050"/>
                </a:lnTo>
                <a:lnTo>
                  <a:pt x="196976" y="12954"/>
                </a:lnTo>
                <a:lnTo>
                  <a:pt x="260350" y="6476"/>
                </a:lnTo>
                <a:lnTo>
                  <a:pt x="285876" y="6476"/>
                </a:lnTo>
                <a:lnTo>
                  <a:pt x="323976" y="0"/>
                </a:lnTo>
                <a:lnTo>
                  <a:pt x="330073" y="0"/>
                </a:lnTo>
                <a:lnTo>
                  <a:pt x="336550" y="0"/>
                </a:lnTo>
                <a:lnTo>
                  <a:pt x="330073" y="0"/>
                </a:lnTo>
              </a:path>
              <a:path w="336550" h="356235">
                <a:moveTo>
                  <a:pt x="216026" y="19050"/>
                </a:moveTo>
                <a:lnTo>
                  <a:pt x="222123" y="25526"/>
                </a:lnTo>
                <a:lnTo>
                  <a:pt x="222123" y="31623"/>
                </a:lnTo>
                <a:lnTo>
                  <a:pt x="228600" y="57276"/>
                </a:lnTo>
                <a:lnTo>
                  <a:pt x="235076" y="82804"/>
                </a:lnTo>
                <a:lnTo>
                  <a:pt x="235076" y="101854"/>
                </a:lnTo>
                <a:lnTo>
                  <a:pt x="247650" y="158750"/>
                </a:lnTo>
                <a:lnTo>
                  <a:pt x="260350" y="184276"/>
                </a:lnTo>
                <a:lnTo>
                  <a:pt x="279400" y="241553"/>
                </a:lnTo>
                <a:lnTo>
                  <a:pt x="291973" y="260222"/>
                </a:lnTo>
                <a:lnTo>
                  <a:pt x="304926" y="298450"/>
                </a:lnTo>
                <a:lnTo>
                  <a:pt x="311023" y="317500"/>
                </a:lnTo>
                <a:lnTo>
                  <a:pt x="311023" y="343026"/>
                </a:lnTo>
                <a:lnTo>
                  <a:pt x="311023" y="349250"/>
                </a:lnTo>
                <a:lnTo>
                  <a:pt x="304926" y="355726"/>
                </a:lnTo>
                <a:lnTo>
                  <a:pt x="298450" y="355726"/>
                </a:lnTo>
                <a:lnTo>
                  <a:pt x="266826" y="355726"/>
                </a:lnTo>
                <a:lnTo>
                  <a:pt x="228600" y="343026"/>
                </a:lnTo>
                <a:lnTo>
                  <a:pt x="177800" y="330453"/>
                </a:lnTo>
                <a:lnTo>
                  <a:pt x="120650" y="317500"/>
                </a:lnTo>
                <a:lnTo>
                  <a:pt x="88900" y="317500"/>
                </a:lnTo>
                <a:lnTo>
                  <a:pt x="63373" y="311403"/>
                </a:lnTo>
                <a:lnTo>
                  <a:pt x="44323" y="311403"/>
                </a:lnTo>
                <a:lnTo>
                  <a:pt x="19050" y="317500"/>
                </a:lnTo>
                <a:lnTo>
                  <a:pt x="0" y="3239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7444358" y="5027040"/>
            <a:ext cx="476250" cy="400050"/>
            <a:chOff x="7444358" y="5027040"/>
            <a:chExt cx="476250" cy="400050"/>
          </a:xfrm>
        </p:grpSpPr>
        <p:sp>
          <p:nvSpPr>
            <p:cNvPr id="68" name="object 68"/>
            <p:cNvSpPr/>
            <p:nvPr/>
          </p:nvSpPr>
          <p:spPr>
            <a:xfrm>
              <a:off x="7453883" y="5074285"/>
              <a:ext cx="69850" cy="324485"/>
            </a:xfrm>
            <a:custGeom>
              <a:avLst/>
              <a:gdLst/>
              <a:ahLst/>
              <a:cxnLst/>
              <a:rect l="l" t="t" r="r" b="b"/>
              <a:pathLst>
                <a:path w="69850" h="324485">
                  <a:moveTo>
                    <a:pt x="31623" y="12953"/>
                  </a:moveTo>
                  <a:lnTo>
                    <a:pt x="31623" y="6476"/>
                  </a:lnTo>
                  <a:lnTo>
                    <a:pt x="31623" y="12953"/>
                  </a:lnTo>
                  <a:lnTo>
                    <a:pt x="31623" y="0"/>
                  </a:lnTo>
                  <a:lnTo>
                    <a:pt x="25526" y="6476"/>
                  </a:lnTo>
                  <a:lnTo>
                    <a:pt x="19050" y="32131"/>
                  </a:lnTo>
                  <a:lnTo>
                    <a:pt x="12573" y="57276"/>
                  </a:lnTo>
                  <a:lnTo>
                    <a:pt x="6476" y="82803"/>
                  </a:lnTo>
                  <a:lnTo>
                    <a:pt x="6476" y="114553"/>
                  </a:lnTo>
                  <a:lnTo>
                    <a:pt x="0" y="140081"/>
                  </a:lnTo>
                  <a:lnTo>
                    <a:pt x="0" y="196976"/>
                  </a:lnTo>
                  <a:lnTo>
                    <a:pt x="0" y="222503"/>
                  </a:lnTo>
                  <a:lnTo>
                    <a:pt x="6476" y="266826"/>
                  </a:lnTo>
                  <a:lnTo>
                    <a:pt x="12573" y="285876"/>
                  </a:lnTo>
                  <a:lnTo>
                    <a:pt x="31623" y="311403"/>
                  </a:lnTo>
                  <a:lnTo>
                    <a:pt x="38100" y="317626"/>
                  </a:lnTo>
                  <a:lnTo>
                    <a:pt x="57150" y="324103"/>
                  </a:lnTo>
                  <a:lnTo>
                    <a:pt x="69850" y="32410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52308" y="5141086"/>
              <a:ext cx="235078" cy="22860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783956" y="5036566"/>
              <a:ext cx="127635" cy="381000"/>
            </a:xfrm>
            <a:custGeom>
              <a:avLst/>
              <a:gdLst/>
              <a:ahLst/>
              <a:cxnLst/>
              <a:rect l="l" t="t" r="r" b="b"/>
              <a:pathLst>
                <a:path w="127634" h="381000">
                  <a:moveTo>
                    <a:pt x="0" y="0"/>
                  </a:moveTo>
                  <a:lnTo>
                    <a:pt x="31750" y="37718"/>
                  </a:lnTo>
                  <a:lnTo>
                    <a:pt x="0" y="0"/>
                  </a:lnTo>
                  <a:lnTo>
                    <a:pt x="50800" y="56895"/>
                  </a:lnTo>
                  <a:lnTo>
                    <a:pt x="95376" y="126745"/>
                  </a:lnTo>
                  <a:lnTo>
                    <a:pt x="114553" y="177799"/>
                  </a:lnTo>
                  <a:lnTo>
                    <a:pt x="120650" y="202945"/>
                  </a:lnTo>
                  <a:lnTo>
                    <a:pt x="127126" y="228599"/>
                  </a:lnTo>
                  <a:lnTo>
                    <a:pt x="127126" y="253745"/>
                  </a:lnTo>
                  <a:lnTo>
                    <a:pt x="114553" y="304545"/>
                  </a:lnTo>
                  <a:lnTo>
                    <a:pt x="108076" y="323595"/>
                  </a:lnTo>
                  <a:lnTo>
                    <a:pt x="76326" y="361822"/>
                  </a:lnTo>
                  <a:lnTo>
                    <a:pt x="57276" y="38087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34781" y="5014086"/>
            <a:ext cx="190755" cy="247651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8222106" y="5385689"/>
            <a:ext cx="32384" cy="12700"/>
          </a:xfrm>
          <a:custGeom>
            <a:avLst/>
            <a:gdLst/>
            <a:ahLst/>
            <a:cxnLst/>
            <a:rect l="l" t="t" r="r" b="b"/>
            <a:pathLst>
              <a:path w="32384" h="12700">
                <a:moveTo>
                  <a:pt x="0" y="0"/>
                </a:moveTo>
                <a:lnTo>
                  <a:pt x="19050" y="6223"/>
                </a:lnTo>
                <a:lnTo>
                  <a:pt x="0" y="0"/>
                </a:lnTo>
                <a:lnTo>
                  <a:pt x="25526" y="6223"/>
                </a:lnTo>
                <a:lnTo>
                  <a:pt x="32003" y="127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822388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25" dirty="0">
                <a:latin typeface="Calibri"/>
                <a:cs typeface="Calibri"/>
              </a:rPr>
              <a:t>Gradient</a:t>
            </a:r>
            <a:r>
              <a:rPr sz="4400" spc="195" dirty="0">
                <a:latin typeface="Calibri"/>
                <a:cs typeface="Calibri"/>
              </a:rPr>
              <a:t> </a:t>
            </a:r>
            <a:r>
              <a:rPr sz="4400" spc="280" dirty="0">
                <a:latin typeface="Calibri"/>
                <a:cs typeface="Calibri"/>
              </a:rPr>
              <a:t>checking</a:t>
            </a:r>
            <a:r>
              <a:rPr sz="4400" spc="190" dirty="0">
                <a:latin typeface="Calibri"/>
                <a:cs typeface="Calibri"/>
              </a:rPr>
              <a:t> </a:t>
            </a:r>
            <a:r>
              <a:rPr sz="4400" spc="345" dirty="0">
                <a:latin typeface="Calibri"/>
                <a:cs typeface="Calibri"/>
              </a:rPr>
              <a:t>(Grad</a:t>
            </a:r>
            <a:r>
              <a:rPr sz="4400" spc="195" dirty="0">
                <a:latin typeface="Calibri"/>
                <a:cs typeface="Calibri"/>
              </a:rPr>
              <a:t> </a:t>
            </a:r>
            <a:r>
              <a:rPr sz="4400" spc="220" dirty="0">
                <a:latin typeface="Calibri"/>
                <a:cs typeface="Calibri"/>
              </a:rPr>
              <a:t>check)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34524" y="364616"/>
            <a:ext cx="305435" cy="273050"/>
            <a:chOff x="9534524" y="364616"/>
            <a:chExt cx="305435" cy="273050"/>
          </a:xfrm>
        </p:grpSpPr>
        <p:sp>
          <p:nvSpPr>
            <p:cNvPr id="4" name="object 4"/>
            <p:cNvSpPr/>
            <p:nvPr/>
          </p:nvSpPr>
          <p:spPr>
            <a:xfrm>
              <a:off x="9544049" y="374141"/>
              <a:ext cx="286385" cy="38735"/>
            </a:xfrm>
            <a:custGeom>
              <a:avLst/>
              <a:gdLst/>
              <a:ahLst/>
              <a:cxnLst/>
              <a:rect l="l" t="t" r="r" b="b"/>
              <a:pathLst>
                <a:path w="286384" h="38734">
                  <a:moveTo>
                    <a:pt x="0" y="38227"/>
                  </a:moveTo>
                  <a:lnTo>
                    <a:pt x="6476" y="38227"/>
                  </a:lnTo>
                  <a:lnTo>
                    <a:pt x="12953" y="38227"/>
                  </a:lnTo>
                  <a:lnTo>
                    <a:pt x="44703" y="31750"/>
                  </a:lnTo>
                  <a:lnTo>
                    <a:pt x="69850" y="25273"/>
                  </a:lnTo>
                  <a:lnTo>
                    <a:pt x="120650" y="19050"/>
                  </a:lnTo>
                  <a:lnTo>
                    <a:pt x="152653" y="12573"/>
                  </a:lnTo>
                  <a:lnTo>
                    <a:pt x="177926" y="6096"/>
                  </a:lnTo>
                  <a:lnTo>
                    <a:pt x="228600" y="0"/>
                  </a:lnTo>
                  <a:lnTo>
                    <a:pt x="247776" y="0"/>
                  </a:lnTo>
                  <a:lnTo>
                    <a:pt x="260350" y="0"/>
                  </a:lnTo>
                  <a:lnTo>
                    <a:pt x="273303" y="0"/>
                  </a:lnTo>
                  <a:lnTo>
                    <a:pt x="279400" y="0"/>
                  </a:lnTo>
                  <a:lnTo>
                    <a:pt x="285876" y="0"/>
                  </a:lnTo>
                  <a:lnTo>
                    <a:pt x="279400" y="0"/>
                  </a:lnTo>
                  <a:lnTo>
                    <a:pt x="273303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1651" y="383666"/>
              <a:ext cx="171324" cy="25387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004678" y="339089"/>
            <a:ext cx="412750" cy="324485"/>
            <a:chOff x="10004678" y="339089"/>
            <a:chExt cx="412750" cy="324485"/>
          </a:xfrm>
        </p:grpSpPr>
        <p:sp>
          <p:nvSpPr>
            <p:cNvPr id="7" name="object 7"/>
            <p:cNvSpPr/>
            <p:nvPr/>
          </p:nvSpPr>
          <p:spPr>
            <a:xfrm>
              <a:off x="10014204" y="355091"/>
              <a:ext cx="95250" cy="292100"/>
            </a:xfrm>
            <a:custGeom>
              <a:avLst/>
              <a:gdLst/>
              <a:ahLst/>
              <a:cxnLst/>
              <a:rect l="l" t="t" r="r" b="b"/>
              <a:pathLst>
                <a:path w="95250" h="292100">
                  <a:moveTo>
                    <a:pt x="25273" y="0"/>
                  </a:moveTo>
                  <a:lnTo>
                    <a:pt x="18796" y="6095"/>
                  </a:lnTo>
                  <a:lnTo>
                    <a:pt x="18796" y="25145"/>
                  </a:lnTo>
                  <a:lnTo>
                    <a:pt x="12700" y="44322"/>
                  </a:lnTo>
                  <a:lnTo>
                    <a:pt x="6223" y="82422"/>
                  </a:lnTo>
                  <a:lnTo>
                    <a:pt x="0" y="101472"/>
                  </a:lnTo>
                  <a:lnTo>
                    <a:pt x="0" y="127126"/>
                  </a:lnTo>
                  <a:lnTo>
                    <a:pt x="0" y="145795"/>
                  </a:lnTo>
                  <a:lnTo>
                    <a:pt x="6223" y="190499"/>
                  </a:lnTo>
                  <a:lnTo>
                    <a:pt x="12700" y="209549"/>
                  </a:lnTo>
                  <a:lnTo>
                    <a:pt x="18796" y="228599"/>
                  </a:lnTo>
                  <a:lnTo>
                    <a:pt x="25273" y="241172"/>
                  </a:lnTo>
                  <a:lnTo>
                    <a:pt x="31750" y="253745"/>
                  </a:lnTo>
                  <a:lnTo>
                    <a:pt x="50800" y="279399"/>
                  </a:lnTo>
                  <a:lnTo>
                    <a:pt x="56896" y="285876"/>
                  </a:lnTo>
                  <a:lnTo>
                    <a:pt x="69850" y="291972"/>
                  </a:lnTo>
                  <a:lnTo>
                    <a:pt x="76073" y="291972"/>
                  </a:lnTo>
                  <a:lnTo>
                    <a:pt x="82550" y="291972"/>
                  </a:lnTo>
                  <a:lnTo>
                    <a:pt x="88646" y="291972"/>
                  </a:lnTo>
                  <a:lnTo>
                    <a:pt x="95123" y="29197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25328" y="396366"/>
              <a:ext cx="164847" cy="2219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80650" y="348614"/>
              <a:ext cx="127635" cy="305435"/>
            </a:xfrm>
            <a:custGeom>
              <a:avLst/>
              <a:gdLst/>
              <a:ahLst/>
              <a:cxnLst/>
              <a:rect l="l" t="t" r="r" b="b"/>
              <a:pathLst>
                <a:path w="127634" h="305434">
                  <a:moveTo>
                    <a:pt x="0" y="6476"/>
                  </a:moveTo>
                  <a:lnTo>
                    <a:pt x="0" y="0"/>
                  </a:lnTo>
                  <a:lnTo>
                    <a:pt x="6476" y="0"/>
                  </a:lnTo>
                  <a:lnTo>
                    <a:pt x="19050" y="6476"/>
                  </a:lnTo>
                  <a:lnTo>
                    <a:pt x="32003" y="12572"/>
                  </a:lnTo>
                  <a:lnTo>
                    <a:pt x="76326" y="44576"/>
                  </a:lnTo>
                  <a:lnTo>
                    <a:pt x="108076" y="82422"/>
                  </a:lnTo>
                  <a:lnTo>
                    <a:pt x="127126" y="165226"/>
                  </a:lnTo>
                  <a:lnTo>
                    <a:pt x="127126" y="190499"/>
                  </a:lnTo>
                  <a:lnTo>
                    <a:pt x="121030" y="241172"/>
                  </a:lnTo>
                  <a:lnTo>
                    <a:pt x="114553" y="266699"/>
                  </a:lnTo>
                  <a:lnTo>
                    <a:pt x="95376" y="3049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0560050" y="513841"/>
            <a:ext cx="88900" cy="38735"/>
          </a:xfrm>
          <a:custGeom>
            <a:avLst/>
            <a:gdLst/>
            <a:ahLst/>
            <a:cxnLst/>
            <a:rect l="l" t="t" r="r" b="b"/>
            <a:pathLst>
              <a:path w="88900" h="38734">
                <a:moveTo>
                  <a:pt x="0" y="0"/>
                </a:moveTo>
                <a:lnTo>
                  <a:pt x="6476" y="0"/>
                </a:lnTo>
                <a:lnTo>
                  <a:pt x="12953" y="0"/>
                </a:lnTo>
                <a:lnTo>
                  <a:pt x="32003" y="0"/>
                </a:lnTo>
                <a:lnTo>
                  <a:pt x="44576" y="0"/>
                </a:lnTo>
                <a:lnTo>
                  <a:pt x="44576" y="6096"/>
                </a:lnTo>
              </a:path>
              <a:path w="88900" h="38734">
                <a:moveTo>
                  <a:pt x="12953" y="38227"/>
                </a:moveTo>
                <a:lnTo>
                  <a:pt x="25526" y="38227"/>
                </a:lnTo>
                <a:lnTo>
                  <a:pt x="32003" y="38227"/>
                </a:lnTo>
                <a:lnTo>
                  <a:pt x="44576" y="38227"/>
                </a:lnTo>
                <a:lnTo>
                  <a:pt x="51053" y="38227"/>
                </a:lnTo>
                <a:lnTo>
                  <a:pt x="76326" y="38227"/>
                </a:lnTo>
                <a:lnTo>
                  <a:pt x="88900" y="3822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15751" y="408939"/>
            <a:ext cx="139701" cy="19685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0956924" y="364616"/>
            <a:ext cx="311785" cy="273050"/>
            <a:chOff x="10956924" y="364616"/>
            <a:chExt cx="311785" cy="273050"/>
          </a:xfrm>
        </p:grpSpPr>
        <p:sp>
          <p:nvSpPr>
            <p:cNvPr id="13" name="object 13"/>
            <p:cNvSpPr/>
            <p:nvPr/>
          </p:nvSpPr>
          <p:spPr>
            <a:xfrm>
              <a:off x="10966449" y="374141"/>
              <a:ext cx="76835" cy="254000"/>
            </a:xfrm>
            <a:custGeom>
              <a:avLst/>
              <a:gdLst/>
              <a:ahLst/>
              <a:cxnLst/>
              <a:rect l="l" t="t" r="r" b="b"/>
              <a:pathLst>
                <a:path w="76834" h="254000">
                  <a:moveTo>
                    <a:pt x="44703" y="0"/>
                  </a:moveTo>
                  <a:lnTo>
                    <a:pt x="38226" y="12573"/>
                  </a:lnTo>
                  <a:lnTo>
                    <a:pt x="25526" y="25273"/>
                  </a:lnTo>
                  <a:lnTo>
                    <a:pt x="19050" y="38227"/>
                  </a:lnTo>
                  <a:lnTo>
                    <a:pt x="12953" y="56896"/>
                  </a:lnTo>
                  <a:lnTo>
                    <a:pt x="6476" y="75946"/>
                  </a:lnTo>
                  <a:lnTo>
                    <a:pt x="6476" y="114173"/>
                  </a:lnTo>
                  <a:lnTo>
                    <a:pt x="0" y="133223"/>
                  </a:lnTo>
                  <a:lnTo>
                    <a:pt x="0" y="152273"/>
                  </a:lnTo>
                  <a:lnTo>
                    <a:pt x="6476" y="171450"/>
                  </a:lnTo>
                  <a:lnTo>
                    <a:pt x="12953" y="190500"/>
                  </a:lnTo>
                  <a:lnTo>
                    <a:pt x="19050" y="209550"/>
                  </a:lnTo>
                  <a:lnTo>
                    <a:pt x="38226" y="234696"/>
                  </a:lnTo>
                  <a:lnTo>
                    <a:pt x="50800" y="241173"/>
                  </a:lnTo>
                  <a:lnTo>
                    <a:pt x="57276" y="247650"/>
                  </a:lnTo>
                  <a:lnTo>
                    <a:pt x="76326" y="2538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6624" y="402843"/>
              <a:ext cx="171705" cy="196470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1328654" y="552069"/>
            <a:ext cx="120650" cy="95250"/>
          </a:xfrm>
          <a:custGeom>
            <a:avLst/>
            <a:gdLst/>
            <a:ahLst/>
            <a:cxnLst/>
            <a:rect l="l" t="t" r="r" b="b"/>
            <a:pathLst>
              <a:path w="120650" h="95250">
                <a:moveTo>
                  <a:pt x="0" y="0"/>
                </a:moveTo>
                <a:lnTo>
                  <a:pt x="6096" y="12572"/>
                </a:lnTo>
                <a:lnTo>
                  <a:pt x="12573" y="19050"/>
                </a:lnTo>
                <a:lnTo>
                  <a:pt x="19050" y="31622"/>
                </a:lnTo>
                <a:lnTo>
                  <a:pt x="19050" y="37718"/>
                </a:lnTo>
                <a:lnTo>
                  <a:pt x="25146" y="50672"/>
                </a:lnTo>
                <a:lnTo>
                  <a:pt x="31623" y="50672"/>
                </a:lnTo>
                <a:lnTo>
                  <a:pt x="31623" y="56768"/>
                </a:lnTo>
              </a:path>
              <a:path w="120650" h="95250">
                <a:moveTo>
                  <a:pt x="114046" y="50672"/>
                </a:moveTo>
                <a:lnTo>
                  <a:pt x="120523" y="56768"/>
                </a:lnTo>
                <a:lnTo>
                  <a:pt x="120523" y="63245"/>
                </a:lnTo>
                <a:lnTo>
                  <a:pt x="114046" y="75945"/>
                </a:lnTo>
                <a:lnTo>
                  <a:pt x="107950" y="82422"/>
                </a:lnTo>
                <a:lnTo>
                  <a:pt x="107950" y="88900"/>
                </a:lnTo>
                <a:lnTo>
                  <a:pt x="101473" y="94995"/>
                </a:lnTo>
                <a:lnTo>
                  <a:pt x="94996" y="9499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1503024" y="402843"/>
            <a:ext cx="514984" cy="565150"/>
            <a:chOff x="11503024" y="402843"/>
            <a:chExt cx="514984" cy="56515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22201" y="402843"/>
              <a:ext cx="190374" cy="2029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4578" y="421512"/>
              <a:ext cx="272924" cy="27317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512549" y="710818"/>
              <a:ext cx="102235" cy="247650"/>
            </a:xfrm>
            <a:custGeom>
              <a:avLst/>
              <a:gdLst/>
              <a:ahLst/>
              <a:cxnLst/>
              <a:rect l="l" t="t" r="r" b="b"/>
              <a:pathLst>
                <a:path w="102234" h="247650">
                  <a:moveTo>
                    <a:pt x="0" y="0"/>
                  </a:moveTo>
                  <a:lnTo>
                    <a:pt x="6476" y="0"/>
                  </a:lnTo>
                  <a:lnTo>
                    <a:pt x="19176" y="0"/>
                  </a:lnTo>
                  <a:lnTo>
                    <a:pt x="32130" y="6095"/>
                  </a:lnTo>
                  <a:lnTo>
                    <a:pt x="38226" y="6095"/>
                  </a:lnTo>
                  <a:lnTo>
                    <a:pt x="50800" y="12572"/>
                  </a:lnTo>
                  <a:lnTo>
                    <a:pt x="63753" y="25145"/>
                  </a:lnTo>
                  <a:lnTo>
                    <a:pt x="76326" y="37718"/>
                  </a:lnTo>
                  <a:lnTo>
                    <a:pt x="88900" y="50672"/>
                  </a:lnTo>
                  <a:lnTo>
                    <a:pt x="95376" y="69850"/>
                  </a:lnTo>
                  <a:lnTo>
                    <a:pt x="101853" y="82422"/>
                  </a:lnTo>
                  <a:lnTo>
                    <a:pt x="101853" y="120522"/>
                  </a:lnTo>
                  <a:lnTo>
                    <a:pt x="101853" y="133095"/>
                  </a:lnTo>
                  <a:lnTo>
                    <a:pt x="95376" y="164845"/>
                  </a:lnTo>
                  <a:lnTo>
                    <a:pt x="95376" y="183895"/>
                  </a:lnTo>
                  <a:lnTo>
                    <a:pt x="82803" y="202945"/>
                  </a:lnTo>
                  <a:lnTo>
                    <a:pt x="69850" y="215645"/>
                  </a:lnTo>
                  <a:lnTo>
                    <a:pt x="50800" y="228600"/>
                  </a:lnTo>
                  <a:lnTo>
                    <a:pt x="38226" y="234695"/>
                  </a:lnTo>
                  <a:lnTo>
                    <a:pt x="19176" y="241172"/>
                  </a:lnTo>
                  <a:lnTo>
                    <a:pt x="6476" y="247268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1201527" y="834389"/>
            <a:ext cx="139700" cy="31750"/>
            <a:chOff x="11201527" y="834389"/>
            <a:chExt cx="139700" cy="31750"/>
          </a:xfrm>
        </p:grpSpPr>
        <p:sp>
          <p:nvSpPr>
            <p:cNvPr id="21" name="object 21"/>
            <p:cNvSpPr/>
            <p:nvPr/>
          </p:nvSpPr>
          <p:spPr>
            <a:xfrm>
              <a:off x="11201527" y="843915"/>
              <a:ext cx="108585" cy="12700"/>
            </a:xfrm>
            <a:custGeom>
              <a:avLst/>
              <a:gdLst/>
              <a:ahLst/>
              <a:cxnLst/>
              <a:rect l="l" t="t" r="r" b="b"/>
              <a:pathLst>
                <a:path w="108584" h="12700">
                  <a:moveTo>
                    <a:pt x="0" y="12700"/>
                  </a:moveTo>
                  <a:lnTo>
                    <a:pt x="6476" y="12700"/>
                  </a:lnTo>
                  <a:lnTo>
                    <a:pt x="12573" y="12700"/>
                  </a:lnTo>
                  <a:lnTo>
                    <a:pt x="19050" y="12700"/>
                  </a:lnTo>
                  <a:lnTo>
                    <a:pt x="25526" y="12700"/>
                  </a:lnTo>
                </a:path>
                <a:path w="108584" h="12700">
                  <a:moveTo>
                    <a:pt x="76326" y="6476"/>
                  </a:moveTo>
                  <a:lnTo>
                    <a:pt x="82423" y="6476"/>
                  </a:lnTo>
                  <a:lnTo>
                    <a:pt x="88900" y="6476"/>
                  </a:lnTo>
                  <a:lnTo>
                    <a:pt x="101600" y="0"/>
                  </a:lnTo>
                  <a:lnTo>
                    <a:pt x="108076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334750" y="84391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4">
                  <a:moveTo>
                    <a:pt x="3238" y="-9525"/>
                  </a:moveTo>
                  <a:lnTo>
                    <a:pt x="3238" y="9525"/>
                  </a:lnTo>
                </a:path>
              </a:pathLst>
            </a:custGeom>
            <a:ln w="647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87501" y="986789"/>
            <a:ext cx="457200" cy="400685"/>
            <a:chOff x="587501" y="986789"/>
            <a:chExt cx="457200" cy="400685"/>
          </a:xfrm>
        </p:grpSpPr>
        <p:sp>
          <p:nvSpPr>
            <p:cNvPr id="24" name="object 24"/>
            <p:cNvSpPr/>
            <p:nvPr/>
          </p:nvSpPr>
          <p:spPr>
            <a:xfrm>
              <a:off x="597026" y="996315"/>
              <a:ext cx="152400" cy="381635"/>
            </a:xfrm>
            <a:custGeom>
              <a:avLst/>
              <a:gdLst/>
              <a:ahLst/>
              <a:cxnLst/>
              <a:rect l="l" t="t" r="r" b="b"/>
              <a:pathLst>
                <a:path w="152400" h="381634">
                  <a:moveTo>
                    <a:pt x="152285" y="50673"/>
                  </a:moveTo>
                  <a:lnTo>
                    <a:pt x="133197" y="25526"/>
                  </a:lnTo>
                  <a:lnTo>
                    <a:pt x="120599" y="12954"/>
                  </a:lnTo>
                  <a:lnTo>
                    <a:pt x="108000" y="6476"/>
                  </a:lnTo>
                  <a:lnTo>
                    <a:pt x="82435" y="0"/>
                  </a:lnTo>
                  <a:lnTo>
                    <a:pt x="69837" y="0"/>
                  </a:lnTo>
                  <a:lnTo>
                    <a:pt x="57238" y="12954"/>
                  </a:lnTo>
                  <a:lnTo>
                    <a:pt x="44640" y="25526"/>
                  </a:lnTo>
                  <a:lnTo>
                    <a:pt x="38163" y="44576"/>
                  </a:lnTo>
                  <a:lnTo>
                    <a:pt x="25565" y="101854"/>
                  </a:lnTo>
                  <a:lnTo>
                    <a:pt x="19075" y="133476"/>
                  </a:lnTo>
                  <a:lnTo>
                    <a:pt x="19075" y="165226"/>
                  </a:lnTo>
                  <a:lnTo>
                    <a:pt x="19075" y="203326"/>
                  </a:lnTo>
                  <a:lnTo>
                    <a:pt x="19075" y="228600"/>
                  </a:lnTo>
                  <a:lnTo>
                    <a:pt x="25565" y="260604"/>
                  </a:lnTo>
                  <a:lnTo>
                    <a:pt x="31686" y="285750"/>
                  </a:lnTo>
                  <a:lnTo>
                    <a:pt x="44640" y="311276"/>
                  </a:lnTo>
                  <a:lnTo>
                    <a:pt x="50761" y="330454"/>
                  </a:lnTo>
                  <a:lnTo>
                    <a:pt x="57238" y="349123"/>
                  </a:lnTo>
                  <a:lnTo>
                    <a:pt x="63360" y="368173"/>
                  </a:lnTo>
                  <a:lnTo>
                    <a:pt x="63360" y="374650"/>
                  </a:lnTo>
                  <a:lnTo>
                    <a:pt x="63360" y="381126"/>
                  </a:lnTo>
                  <a:lnTo>
                    <a:pt x="57238" y="374650"/>
                  </a:lnTo>
                  <a:lnTo>
                    <a:pt x="31686" y="362076"/>
                  </a:lnTo>
                  <a:lnTo>
                    <a:pt x="25565" y="349123"/>
                  </a:lnTo>
                  <a:lnTo>
                    <a:pt x="12598" y="336550"/>
                  </a:lnTo>
                  <a:lnTo>
                    <a:pt x="0" y="317500"/>
                  </a:lnTo>
                  <a:lnTo>
                    <a:pt x="0" y="298323"/>
                  </a:lnTo>
                  <a:lnTo>
                    <a:pt x="12598" y="285750"/>
                  </a:lnTo>
                  <a:lnTo>
                    <a:pt x="38163" y="273176"/>
                  </a:lnTo>
                  <a:lnTo>
                    <a:pt x="76314" y="273176"/>
                  </a:lnTo>
                  <a:lnTo>
                    <a:pt x="95402" y="273176"/>
                  </a:lnTo>
                  <a:lnTo>
                    <a:pt x="133197" y="2731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816" y="1202689"/>
              <a:ext cx="133173" cy="1397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177" y="1234439"/>
              <a:ext cx="101499" cy="12052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444624" y="1012316"/>
            <a:ext cx="685800" cy="342900"/>
            <a:chOff x="1444624" y="1012316"/>
            <a:chExt cx="685800" cy="342900"/>
          </a:xfrm>
        </p:grpSpPr>
        <p:sp>
          <p:nvSpPr>
            <p:cNvPr id="28" name="object 28"/>
            <p:cNvSpPr/>
            <p:nvPr/>
          </p:nvSpPr>
          <p:spPr>
            <a:xfrm>
              <a:off x="1454149" y="1186688"/>
              <a:ext cx="241935" cy="133985"/>
            </a:xfrm>
            <a:custGeom>
              <a:avLst/>
              <a:gdLst/>
              <a:ahLst/>
              <a:cxnLst/>
              <a:rect l="l" t="t" r="r" b="b"/>
              <a:pathLst>
                <a:path w="241935" h="133984">
                  <a:moveTo>
                    <a:pt x="57277" y="95376"/>
                  </a:moveTo>
                  <a:lnTo>
                    <a:pt x="57277" y="101853"/>
                  </a:lnTo>
                  <a:lnTo>
                    <a:pt x="63753" y="101853"/>
                  </a:lnTo>
                  <a:lnTo>
                    <a:pt x="69850" y="107950"/>
                  </a:lnTo>
                  <a:lnTo>
                    <a:pt x="82803" y="101853"/>
                  </a:lnTo>
                  <a:lnTo>
                    <a:pt x="88900" y="101853"/>
                  </a:lnTo>
                  <a:lnTo>
                    <a:pt x="95377" y="95376"/>
                  </a:lnTo>
                  <a:lnTo>
                    <a:pt x="114553" y="76326"/>
                  </a:lnTo>
                  <a:lnTo>
                    <a:pt x="120650" y="63753"/>
                  </a:lnTo>
                  <a:lnTo>
                    <a:pt x="127127" y="51181"/>
                  </a:lnTo>
                  <a:lnTo>
                    <a:pt x="127127" y="32003"/>
                  </a:lnTo>
                  <a:lnTo>
                    <a:pt x="114553" y="12953"/>
                  </a:lnTo>
                  <a:lnTo>
                    <a:pt x="108077" y="6476"/>
                  </a:lnTo>
                  <a:lnTo>
                    <a:pt x="101853" y="6476"/>
                  </a:lnTo>
                  <a:lnTo>
                    <a:pt x="57277" y="0"/>
                  </a:lnTo>
                  <a:lnTo>
                    <a:pt x="32131" y="19050"/>
                  </a:lnTo>
                  <a:lnTo>
                    <a:pt x="6477" y="44703"/>
                  </a:lnTo>
                  <a:lnTo>
                    <a:pt x="0" y="70231"/>
                  </a:lnTo>
                  <a:lnTo>
                    <a:pt x="0" y="95376"/>
                  </a:lnTo>
                  <a:lnTo>
                    <a:pt x="12953" y="107950"/>
                  </a:lnTo>
                  <a:lnTo>
                    <a:pt x="44703" y="127126"/>
                  </a:lnTo>
                  <a:lnTo>
                    <a:pt x="63753" y="127126"/>
                  </a:lnTo>
                  <a:lnTo>
                    <a:pt x="82803" y="133603"/>
                  </a:lnTo>
                  <a:lnTo>
                    <a:pt x="101853" y="133603"/>
                  </a:lnTo>
                  <a:lnTo>
                    <a:pt x="127127" y="133603"/>
                  </a:lnTo>
                  <a:lnTo>
                    <a:pt x="146177" y="127126"/>
                  </a:lnTo>
                  <a:lnTo>
                    <a:pt x="184404" y="127126"/>
                  </a:lnTo>
                  <a:lnTo>
                    <a:pt x="196976" y="120903"/>
                  </a:lnTo>
                  <a:lnTo>
                    <a:pt x="216026" y="120903"/>
                  </a:lnTo>
                  <a:lnTo>
                    <a:pt x="228600" y="114426"/>
                  </a:lnTo>
                  <a:lnTo>
                    <a:pt x="241554" y="1144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3224" y="1190116"/>
              <a:ext cx="228601" cy="16484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898776" y="1021842"/>
              <a:ext cx="222250" cy="285750"/>
            </a:xfrm>
            <a:custGeom>
              <a:avLst/>
              <a:gdLst/>
              <a:ahLst/>
              <a:cxnLst/>
              <a:rect l="l" t="t" r="r" b="b"/>
              <a:pathLst>
                <a:path w="222250" h="285750">
                  <a:moveTo>
                    <a:pt x="12573" y="209550"/>
                  </a:moveTo>
                  <a:lnTo>
                    <a:pt x="6477" y="216027"/>
                  </a:lnTo>
                  <a:lnTo>
                    <a:pt x="12573" y="209550"/>
                  </a:lnTo>
                  <a:lnTo>
                    <a:pt x="0" y="222123"/>
                  </a:lnTo>
                  <a:lnTo>
                    <a:pt x="0" y="241173"/>
                  </a:lnTo>
                  <a:lnTo>
                    <a:pt x="0" y="247650"/>
                  </a:lnTo>
                  <a:lnTo>
                    <a:pt x="12573" y="272796"/>
                  </a:lnTo>
                  <a:lnTo>
                    <a:pt x="19050" y="279273"/>
                  </a:lnTo>
                  <a:lnTo>
                    <a:pt x="44704" y="285750"/>
                  </a:lnTo>
                  <a:lnTo>
                    <a:pt x="57277" y="285750"/>
                  </a:lnTo>
                  <a:lnTo>
                    <a:pt x="88900" y="279273"/>
                  </a:lnTo>
                  <a:lnTo>
                    <a:pt x="95377" y="272796"/>
                  </a:lnTo>
                  <a:lnTo>
                    <a:pt x="114427" y="253746"/>
                  </a:lnTo>
                  <a:lnTo>
                    <a:pt x="120650" y="247650"/>
                  </a:lnTo>
                  <a:lnTo>
                    <a:pt x="127127" y="222123"/>
                  </a:lnTo>
                  <a:lnTo>
                    <a:pt x="127127" y="203073"/>
                  </a:lnTo>
                  <a:lnTo>
                    <a:pt x="127127" y="164846"/>
                  </a:lnTo>
                  <a:lnTo>
                    <a:pt x="120650" y="139700"/>
                  </a:lnTo>
                  <a:lnTo>
                    <a:pt x="114427" y="107950"/>
                  </a:lnTo>
                  <a:lnTo>
                    <a:pt x="107950" y="82423"/>
                  </a:lnTo>
                  <a:lnTo>
                    <a:pt x="101473" y="25146"/>
                  </a:lnTo>
                  <a:lnTo>
                    <a:pt x="95377" y="12573"/>
                  </a:lnTo>
                  <a:lnTo>
                    <a:pt x="95377" y="0"/>
                  </a:lnTo>
                  <a:lnTo>
                    <a:pt x="95377" y="12573"/>
                  </a:lnTo>
                  <a:lnTo>
                    <a:pt x="95377" y="25146"/>
                  </a:lnTo>
                  <a:lnTo>
                    <a:pt x="95377" y="50673"/>
                  </a:lnTo>
                  <a:lnTo>
                    <a:pt x="95377" y="76327"/>
                  </a:lnTo>
                  <a:lnTo>
                    <a:pt x="101473" y="107950"/>
                  </a:lnTo>
                  <a:lnTo>
                    <a:pt x="107950" y="133223"/>
                  </a:lnTo>
                  <a:lnTo>
                    <a:pt x="114427" y="158750"/>
                  </a:lnTo>
                  <a:lnTo>
                    <a:pt x="120650" y="177800"/>
                  </a:lnTo>
                  <a:lnTo>
                    <a:pt x="139700" y="216027"/>
                  </a:lnTo>
                  <a:lnTo>
                    <a:pt x="146177" y="228600"/>
                  </a:lnTo>
                  <a:lnTo>
                    <a:pt x="152273" y="235077"/>
                  </a:lnTo>
                  <a:lnTo>
                    <a:pt x="158750" y="241173"/>
                  </a:lnTo>
                  <a:lnTo>
                    <a:pt x="165227" y="241173"/>
                  </a:lnTo>
                  <a:lnTo>
                    <a:pt x="165227" y="235077"/>
                  </a:lnTo>
                  <a:lnTo>
                    <a:pt x="171323" y="235077"/>
                  </a:lnTo>
                  <a:lnTo>
                    <a:pt x="171323" y="228600"/>
                  </a:lnTo>
                  <a:lnTo>
                    <a:pt x="177800" y="216027"/>
                  </a:lnTo>
                  <a:lnTo>
                    <a:pt x="177800" y="209550"/>
                  </a:lnTo>
                  <a:lnTo>
                    <a:pt x="184277" y="209550"/>
                  </a:lnTo>
                  <a:lnTo>
                    <a:pt x="190500" y="216027"/>
                  </a:lnTo>
                  <a:lnTo>
                    <a:pt x="196977" y="235077"/>
                  </a:lnTo>
                  <a:lnTo>
                    <a:pt x="203073" y="241173"/>
                  </a:lnTo>
                  <a:lnTo>
                    <a:pt x="203073" y="253746"/>
                  </a:lnTo>
                  <a:lnTo>
                    <a:pt x="209550" y="260223"/>
                  </a:lnTo>
                  <a:lnTo>
                    <a:pt x="216027" y="279273"/>
                  </a:lnTo>
                  <a:lnTo>
                    <a:pt x="222123" y="2857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2498724" y="1107312"/>
            <a:ext cx="140335" cy="191135"/>
            <a:chOff x="2498724" y="1107312"/>
            <a:chExt cx="140335" cy="191135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1678" y="1177162"/>
              <a:ext cx="127128" cy="12090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508250" y="1116837"/>
              <a:ext cx="57785" cy="6985"/>
            </a:xfrm>
            <a:custGeom>
              <a:avLst/>
              <a:gdLst/>
              <a:ahLst/>
              <a:cxnLst/>
              <a:rect l="l" t="t" r="r" b="b"/>
              <a:pathLst>
                <a:path w="57785" h="6984">
                  <a:moveTo>
                    <a:pt x="0" y="6476"/>
                  </a:moveTo>
                  <a:lnTo>
                    <a:pt x="12954" y="6476"/>
                  </a:lnTo>
                  <a:lnTo>
                    <a:pt x="19050" y="0"/>
                  </a:lnTo>
                  <a:lnTo>
                    <a:pt x="38226" y="0"/>
                  </a:lnTo>
                  <a:lnTo>
                    <a:pt x="44704" y="0"/>
                  </a:lnTo>
                  <a:lnTo>
                    <a:pt x="57276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825750" y="1040891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5" h="6350">
                <a:moveTo>
                  <a:pt x="0" y="0"/>
                </a:moveTo>
                <a:lnTo>
                  <a:pt x="6476" y="0"/>
                </a:lnTo>
                <a:lnTo>
                  <a:pt x="12954" y="0"/>
                </a:lnTo>
                <a:lnTo>
                  <a:pt x="19176" y="0"/>
                </a:lnTo>
                <a:lnTo>
                  <a:pt x="25654" y="60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63976" y="1205738"/>
            <a:ext cx="6985" cy="6985"/>
          </a:xfrm>
          <a:custGeom>
            <a:avLst/>
            <a:gdLst/>
            <a:ahLst/>
            <a:cxnLst/>
            <a:rect l="l" t="t" r="r" b="b"/>
            <a:pathLst>
              <a:path w="6985" h="6984">
                <a:moveTo>
                  <a:pt x="0" y="0"/>
                </a:moveTo>
                <a:lnTo>
                  <a:pt x="0" y="6476"/>
                </a:lnTo>
                <a:lnTo>
                  <a:pt x="0" y="0"/>
                </a:lnTo>
                <a:lnTo>
                  <a:pt x="6477" y="6476"/>
                </a:lnTo>
                <a:lnTo>
                  <a:pt x="0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1387728" y="1628266"/>
            <a:ext cx="1581150" cy="539750"/>
            <a:chOff x="1387728" y="1628266"/>
            <a:chExt cx="1581150" cy="539750"/>
          </a:xfrm>
        </p:grpSpPr>
        <p:sp>
          <p:nvSpPr>
            <p:cNvPr id="37" name="object 37"/>
            <p:cNvSpPr/>
            <p:nvPr/>
          </p:nvSpPr>
          <p:spPr>
            <a:xfrm>
              <a:off x="1416050" y="1637791"/>
              <a:ext cx="451484" cy="336550"/>
            </a:xfrm>
            <a:custGeom>
              <a:avLst/>
              <a:gdLst/>
              <a:ahLst/>
              <a:cxnLst/>
              <a:rect l="l" t="t" r="r" b="b"/>
              <a:pathLst>
                <a:path w="451485" h="336550">
                  <a:moveTo>
                    <a:pt x="76327" y="196850"/>
                  </a:moveTo>
                  <a:lnTo>
                    <a:pt x="70231" y="190373"/>
                  </a:lnTo>
                  <a:lnTo>
                    <a:pt x="63753" y="183896"/>
                  </a:lnTo>
                  <a:lnTo>
                    <a:pt x="51053" y="183896"/>
                  </a:lnTo>
                  <a:lnTo>
                    <a:pt x="44577" y="183896"/>
                  </a:lnTo>
                  <a:lnTo>
                    <a:pt x="32003" y="190373"/>
                  </a:lnTo>
                  <a:lnTo>
                    <a:pt x="25527" y="196850"/>
                  </a:lnTo>
                  <a:lnTo>
                    <a:pt x="19050" y="209550"/>
                  </a:lnTo>
                  <a:lnTo>
                    <a:pt x="12953" y="228600"/>
                  </a:lnTo>
                  <a:lnTo>
                    <a:pt x="0" y="260223"/>
                  </a:lnTo>
                  <a:lnTo>
                    <a:pt x="6477" y="304927"/>
                  </a:lnTo>
                  <a:lnTo>
                    <a:pt x="12953" y="317500"/>
                  </a:lnTo>
                  <a:lnTo>
                    <a:pt x="25527" y="330073"/>
                  </a:lnTo>
                  <a:lnTo>
                    <a:pt x="38100" y="336550"/>
                  </a:lnTo>
                  <a:lnTo>
                    <a:pt x="51053" y="336550"/>
                  </a:lnTo>
                  <a:lnTo>
                    <a:pt x="63753" y="336550"/>
                  </a:lnTo>
                  <a:lnTo>
                    <a:pt x="76327" y="330073"/>
                  </a:lnTo>
                  <a:lnTo>
                    <a:pt x="101853" y="304927"/>
                  </a:lnTo>
                  <a:lnTo>
                    <a:pt x="107950" y="291973"/>
                  </a:lnTo>
                  <a:lnTo>
                    <a:pt x="127000" y="253746"/>
                  </a:lnTo>
                  <a:lnTo>
                    <a:pt x="133477" y="234696"/>
                  </a:lnTo>
                  <a:lnTo>
                    <a:pt x="133477" y="209550"/>
                  </a:lnTo>
                  <a:lnTo>
                    <a:pt x="133477" y="190373"/>
                  </a:lnTo>
                  <a:lnTo>
                    <a:pt x="133477" y="164846"/>
                  </a:lnTo>
                  <a:lnTo>
                    <a:pt x="127000" y="139700"/>
                  </a:lnTo>
                  <a:lnTo>
                    <a:pt x="114427" y="114046"/>
                  </a:lnTo>
                  <a:lnTo>
                    <a:pt x="88900" y="69850"/>
                  </a:lnTo>
                  <a:lnTo>
                    <a:pt x="76327" y="44323"/>
                  </a:lnTo>
                  <a:lnTo>
                    <a:pt x="44577" y="19050"/>
                  </a:lnTo>
                  <a:lnTo>
                    <a:pt x="32003" y="6096"/>
                  </a:lnTo>
                  <a:lnTo>
                    <a:pt x="12953" y="0"/>
                  </a:lnTo>
                  <a:lnTo>
                    <a:pt x="12953" y="6096"/>
                  </a:lnTo>
                  <a:lnTo>
                    <a:pt x="6477" y="31623"/>
                  </a:lnTo>
                  <a:lnTo>
                    <a:pt x="6477" y="57277"/>
                  </a:lnTo>
                  <a:lnTo>
                    <a:pt x="19050" y="114046"/>
                  </a:lnTo>
                  <a:lnTo>
                    <a:pt x="25527" y="146177"/>
                  </a:lnTo>
                  <a:lnTo>
                    <a:pt x="57277" y="196850"/>
                  </a:lnTo>
                  <a:lnTo>
                    <a:pt x="107950" y="260223"/>
                  </a:lnTo>
                  <a:lnTo>
                    <a:pt x="158750" y="304927"/>
                  </a:lnTo>
                  <a:lnTo>
                    <a:pt x="177800" y="311023"/>
                  </a:lnTo>
                  <a:lnTo>
                    <a:pt x="203327" y="323596"/>
                  </a:lnTo>
                  <a:lnTo>
                    <a:pt x="209804" y="323596"/>
                  </a:lnTo>
                  <a:lnTo>
                    <a:pt x="216026" y="323596"/>
                  </a:lnTo>
                </a:path>
                <a:path w="451485" h="336550">
                  <a:moveTo>
                    <a:pt x="311404" y="114046"/>
                  </a:moveTo>
                  <a:lnTo>
                    <a:pt x="304926" y="101473"/>
                  </a:lnTo>
                  <a:lnTo>
                    <a:pt x="311404" y="114046"/>
                  </a:lnTo>
                  <a:lnTo>
                    <a:pt x="298831" y="94996"/>
                  </a:lnTo>
                  <a:lnTo>
                    <a:pt x="292354" y="94996"/>
                  </a:lnTo>
                  <a:lnTo>
                    <a:pt x="285876" y="88900"/>
                  </a:lnTo>
                  <a:lnTo>
                    <a:pt x="279654" y="88900"/>
                  </a:lnTo>
                  <a:lnTo>
                    <a:pt x="266700" y="88900"/>
                  </a:lnTo>
                  <a:lnTo>
                    <a:pt x="254126" y="88900"/>
                  </a:lnTo>
                  <a:lnTo>
                    <a:pt x="241554" y="101473"/>
                  </a:lnTo>
                  <a:lnTo>
                    <a:pt x="228600" y="114046"/>
                  </a:lnTo>
                  <a:lnTo>
                    <a:pt x="216026" y="139700"/>
                  </a:lnTo>
                  <a:lnTo>
                    <a:pt x="209804" y="158750"/>
                  </a:lnTo>
                  <a:lnTo>
                    <a:pt x="209804" y="183896"/>
                  </a:lnTo>
                  <a:lnTo>
                    <a:pt x="209804" y="203073"/>
                  </a:lnTo>
                  <a:lnTo>
                    <a:pt x="209804" y="228600"/>
                  </a:lnTo>
                  <a:lnTo>
                    <a:pt x="228600" y="272923"/>
                  </a:lnTo>
                  <a:lnTo>
                    <a:pt x="241554" y="291973"/>
                  </a:lnTo>
                  <a:lnTo>
                    <a:pt x="273176" y="317500"/>
                  </a:lnTo>
                  <a:lnTo>
                    <a:pt x="298831" y="323596"/>
                  </a:lnTo>
                  <a:lnTo>
                    <a:pt x="336550" y="330073"/>
                  </a:lnTo>
                  <a:lnTo>
                    <a:pt x="355600" y="330073"/>
                  </a:lnTo>
                  <a:lnTo>
                    <a:pt x="393826" y="311023"/>
                  </a:lnTo>
                  <a:lnTo>
                    <a:pt x="406400" y="298450"/>
                  </a:lnTo>
                  <a:lnTo>
                    <a:pt x="431926" y="266700"/>
                  </a:lnTo>
                  <a:lnTo>
                    <a:pt x="444626" y="253746"/>
                  </a:lnTo>
                  <a:lnTo>
                    <a:pt x="451104" y="216027"/>
                  </a:lnTo>
                  <a:lnTo>
                    <a:pt x="444626" y="196850"/>
                  </a:lnTo>
                  <a:lnTo>
                    <a:pt x="431926" y="152273"/>
                  </a:lnTo>
                  <a:lnTo>
                    <a:pt x="419354" y="133223"/>
                  </a:lnTo>
                  <a:lnTo>
                    <a:pt x="381254" y="94996"/>
                  </a:lnTo>
                  <a:lnTo>
                    <a:pt x="362076" y="82423"/>
                  </a:lnTo>
                  <a:lnTo>
                    <a:pt x="317500" y="63373"/>
                  </a:lnTo>
                  <a:lnTo>
                    <a:pt x="298831" y="63373"/>
                  </a:lnTo>
                  <a:lnTo>
                    <a:pt x="254126" y="76327"/>
                  </a:lnTo>
                  <a:lnTo>
                    <a:pt x="241554" y="88900"/>
                  </a:lnTo>
                  <a:lnTo>
                    <a:pt x="222504" y="114046"/>
                  </a:lnTo>
                  <a:lnTo>
                    <a:pt x="216026" y="133223"/>
                  </a:lnTo>
                  <a:lnTo>
                    <a:pt x="222504" y="152273"/>
                  </a:lnTo>
                  <a:lnTo>
                    <a:pt x="279654" y="209550"/>
                  </a:lnTo>
                  <a:lnTo>
                    <a:pt x="343026" y="228600"/>
                  </a:lnTo>
                  <a:lnTo>
                    <a:pt x="368554" y="234696"/>
                  </a:lnTo>
                  <a:lnTo>
                    <a:pt x="406400" y="234696"/>
                  </a:lnTo>
                  <a:lnTo>
                    <a:pt x="419354" y="234696"/>
                  </a:lnTo>
                  <a:lnTo>
                    <a:pt x="438404" y="234696"/>
                  </a:lnTo>
                  <a:lnTo>
                    <a:pt x="444626" y="234696"/>
                  </a:lnTo>
                  <a:lnTo>
                    <a:pt x="438404" y="234696"/>
                  </a:lnTo>
                  <a:lnTo>
                    <a:pt x="425450" y="2346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89251" y="1862962"/>
              <a:ext cx="241174" cy="24155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133854" y="1878964"/>
              <a:ext cx="69850" cy="241300"/>
            </a:xfrm>
            <a:custGeom>
              <a:avLst/>
              <a:gdLst/>
              <a:ahLst/>
              <a:cxnLst/>
              <a:rect l="l" t="t" r="r" b="b"/>
              <a:pathLst>
                <a:path w="69850" h="241300">
                  <a:moveTo>
                    <a:pt x="12572" y="95376"/>
                  </a:moveTo>
                  <a:lnTo>
                    <a:pt x="19050" y="127126"/>
                  </a:lnTo>
                  <a:lnTo>
                    <a:pt x="19050" y="146176"/>
                  </a:lnTo>
                  <a:lnTo>
                    <a:pt x="25272" y="184276"/>
                  </a:lnTo>
                  <a:lnTo>
                    <a:pt x="25272" y="203454"/>
                  </a:lnTo>
                  <a:lnTo>
                    <a:pt x="31750" y="216026"/>
                  </a:lnTo>
                  <a:lnTo>
                    <a:pt x="31750" y="222123"/>
                  </a:lnTo>
                  <a:lnTo>
                    <a:pt x="31750" y="235076"/>
                  </a:lnTo>
                  <a:lnTo>
                    <a:pt x="38226" y="241173"/>
                  </a:lnTo>
                  <a:lnTo>
                    <a:pt x="38226" y="235076"/>
                  </a:lnTo>
                  <a:lnTo>
                    <a:pt x="31750" y="228600"/>
                  </a:lnTo>
                  <a:lnTo>
                    <a:pt x="25272" y="209550"/>
                  </a:lnTo>
                  <a:lnTo>
                    <a:pt x="19050" y="196976"/>
                  </a:lnTo>
                  <a:lnTo>
                    <a:pt x="19050" y="177800"/>
                  </a:lnTo>
                  <a:lnTo>
                    <a:pt x="6095" y="139700"/>
                  </a:lnTo>
                  <a:lnTo>
                    <a:pt x="6095" y="114426"/>
                  </a:lnTo>
                  <a:lnTo>
                    <a:pt x="0" y="88900"/>
                  </a:lnTo>
                  <a:lnTo>
                    <a:pt x="0" y="63754"/>
                  </a:lnTo>
                  <a:lnTo>
                    <a:pt x="6095" y="38226"/>
                  </a:lnTo>
                  <a:lnTo>
                    <a:pt x="12572" y="25526"/>
                  </a:lnTo>
                  <a:lnTo>
                    <a:pt x="19050" y="12573"/>
                  </a:lnTo>
                  <a:lnTo>
                    <a:pt x="25272" y="6476"/>
                  </a:lnTo>
                  <a:lnTo>
                    <a:pt x="31750" y="0"/>
                  </a:lnTo>
                  <a:lnTo>
                    <a:pt x="50800" y="6476"/>
                  </a:lnTo>
                  <a:lnTo>
                    <a:pt x="56895" y="12573"/>
                  </a:lnTo>
                  <a:lnTo>
                    <a:pt x="63372" y="31750"/>
                  </a:lnTo>
                  <a:lnTo>
                    <a:pt x="69850" y="44704"/>
                  </a:lnTo>
                  <a:lnTo>
                    <a:pt x="69850" y="63754"/>
                  </a:lnTo>
                  <a:lnTo>
                    <a:pt x="69850" y="76326"/>
                  </a:lnTo>
                  <a:lnTo>
                    <a:pt x="63372" y="88900"/>
                  </a:lnTo>
                  <a:lnTo>
                    <a:pt x="56895" y="95376"/>
                  </a:lnTo>
                  <a:lnTo>
                    <a:pt x="44322" y="95376"/>
                  </a:lnTo>
                  <a:lnTo>
                    <a:pt x="38226" y="88900"/>
                  </a:lnTo>
                  <a:lnTo>
                    <a:pt x="38226" y="82423"/>
                  </a:lnTo>
                  <a:lnTo>
                    <a:pt x="44322" y="63754"/>
                  </a:lnTo>
                  <a:lnTo>
                    <a:pt x="44322" y="572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13228" y="1875916"/>
              <a:ext cx="196978" cy="8890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429004" y="2094991"/>
              <a:ext cx="1295400" cy="25400"/>
            </a:xfrm>
            <a:custGeom>
              <a:avLst/>
              <a:gdLst/>
              <a:ahLst/>
              <a:cxnLst/>
              <a:rect l="l" t="t" r="r" b="b"/>
              <a:pathLst>
                <a:path w="1295400" h="25400">
                  <a:moveTo>
                    <a:pt x="-9525" y="12573"/>
                  </a:moveTo>
                  <a:lnTo>
                    <a:pt x="1304798" y="12573"/>
                  </a:lnTo>
                </a:path>
              </a:pathLst>
            </a:custGeom>
            <a:ln w="4419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97254" y="2063241"/>
              <a:ext cx="1562100" cy="95250"/>
            </a:xfrm>
            <a:custGeom>
              <a:avLst/>
              <a:gdLst/>
              <a:ahLst/>
              <a:cxnLst/>
              <a:rect l="l" t="t" r="r" b="b"/>
              <a:pathLst>
                <a:path w="1562100" h="95250">
                  <a:moveTo>
                    <a:pt x="0" y="89027"/>
                  </a:moveTo>
                  <a:lnTo>
                    <a:pt x="6223" y="89027"/>
                  </a:lnTo>
                  <a:lnTo>
                    <a:pt x="18796" y="95123"/>
                  </a:lnTo>
                  <a:lnTo>
                    <a:pt x="25273" y="95123"/>
                  </a:lnTo>
                  <a:lnTo>
                    <a:pt x="209550" y="95123"/>
                  </a:lnTo>
                  <a:lnTo>
                    <a:pt x="247396" y="89027"/>
                  </a:lnTo>
                  <a:lnTo>
                    <a:pt x="349250" y="89027"/>
                  </a:lnTo>
                  <a:lnTo>
                    <a:pt x="400050" y="89027"/>
                  </a:lnTo>
                  <a:lnTo>
                    <a:pt x="520572" y="82550"/>
                  </a:lnTo>
                  <a:lnTo>
                    <a:pt x="590422" y="76073"/>
                  </a:lnTo>
                  <a:lnTo>
                    <a:pt x="723646" y="76073"/>
                  </a:lnTo>
                  <a:lnTo>
                    <a:pt x="793496" y="69850"/>
                  </a:lnTo>
                  <a:lnTo>
                    <a:pt x="927100" y="63373"/>
                  </a:lnTo>
                  <a:lnTo>
                    <a:pt x="984250" y="63373"/>
                  </a:lnTo>
                  <a:lnTo>
                    <a:pt x="1104900" y="50800"/>
                  </a:lnTo>
                  <a:lnTo>
                    <a:pt x="1161796" y="44323"/>
                  </a:lnTo>
                  <a:lnTo>
                    <a:pt x="1263650" y="25273"/>
                  </a:lnTo>
                  <a:lnTo>
                    <a:pt x="1314450" y="19177"/>
                  </a:lnTo>
                  <a:lnTo>
                    <a:pt x="1390396" y="6223"/>
                  </a:lnTo>
                  <a:lnTo>
                    <a:pt x="1422400" y="0"/>
                  </a:lnTo>
                  <a:lnTo>
                    <a:pt x="1460627" y="0"/>
                  </a:lnTo>
                  <a:lnTo>
                    <a:pt x="1479296" y="0"/>
                  </a:lnTo>
                  <a:lnTo>
                    <a:pt x="1498346" y="0"/>
                  </a:lnTo>
                  <a:lnTo>
                    <a:pt x="1511300" y="0"/>
                  </a:lnTo>
                  <a:lnTo>
                    <a:pt x="1536573" y="6223"/>
                  </a:lnTo>
                  <a:lnTo>
                    <a:pt x="1543050" y="6223"/>
                  </a:lnTo>
                  <a:lnTo>
                    <a:pt x="1555623" y="12700"/>
                  </a:lnTo>
                  <a:lnTo>
                    <a:pt x="1562100" y="1917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17774" y="1609216"/>
            <a:ext cx="355728" cy="241174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3137154" y="1726692"/>
            <a:ext cx="107950" cy="88900"/>
          </a:xfrm>
          <a:custGeom>
            <a:avLst/>
            <a:gdLst/>
            <a:ahLst/>
            <a:cxnLst/>
            <a:rect l="l" t="t" r="r" b="b"/>
            <a:pathLst>
              <a:path w="107950" h="88900">
                <a:moveTo>
                  <a:pt x="0" y="0"/>
                </a:moveTo>
                <a:lnTo>
                  <a:pt x="0" y="6096"/>
                </a:lnTo>
                <a:lnTo>
                  <a:pt x="6095" y="6096"/>
                </a:lnTo>
                <a:lnTo>
                  <a:pt x="12572" y="12573"/>
                </a:lnTo>
                <a:lnTo>
                  <a:pt x="31750" y="19050"/>
                </a:lnTo>
                <a:lnTo>
                  <a:pt x="44322" y="19050"/>
                </a:lnTo>
                <a:lnTo>
                  <a:pt x="75945" y="19050"/>
                </a:lnTo>
                <a:lnTo>
                  <a:pt x="88900" y="19050"/>
                </a:lnTo>
                <a:lnTo>
                  <a:pt x="101600" y="19050"/>
                </a:lnTo>
              </a:path>
              <a:path w="107950" h="88900">
                <a:moveTo>
                  <a:pt x="25272" y="75946"/>
                </a:moveTo>
                <a:lnTo>
                  <a:pt x="44322" y="82423"/>
                </a:lnTo>
                <a:lnTo>
                  <a:pt x="25272" y="75946"/>
                </a:lnTo>
                <a:lnTo>
                  <a:pt x="50800" y="88900"/>
                </a:lnTo>
                <a:lnTo>
                  <a:pt x="63372" y="88900"/>
                </a:lnTo>
                <a:lnTo>
                  <a:pt x="95122" y="88900"/>
                </a:lnTo>
                <a:lnTo>
                  <a:pt x="107695" y="889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08527" y="1402714"/>
            <a:ext cx="222250" cy="247650"/>
          </a:xfrm>
          <a:custGeom>
            <a:avLst/>
            <a:gdLst/>
            <a:ahLst/>
            <a:cxnLst/>
            <a:rect l="l" t="t" r="r" b="b"/>
            <a:pathLst>
              <a:path w="222250" h="247650">
                <a:moveTo>
                  <a:pt x="6476" y="6476"/>
                </a:moveTo>
                <a:lnTo>
                  <a:pt x="0" y="0"/>
                </a:lnTo>
                <a:lnTo>
                  <a:pt x="6476" y="0"/>
                </a:lnTo>
                <a:lnTo>
                  <a:pt x="19050" y="6476"/>
                </a:lnTo>
                <a:lnTo>
                  <a:pt x="31623" y="12573"/>
                </a:lnTo>
                <a:lnTo>
                  <a:pt x="50800" y="12573"/>
                </a:lnTo>
                <a:lnTo>
                  <a:pt x="88900" y="19050"/>
                </a:lnTo>
                <a:lnTo>
                  <a:pt x="133603" y="19050"/>
                </a:lnTo>
                <a:lnTo>
                  <a:pt x="152273" y="19050"/>
                </a:lnTo>
                <a:lnTo>
                  <a:pt x="165226" y="19050"/>
                </a:lnTo>
                <a:lnTo>
                  <a:pt x="196850" y="12573"/>
                </a:lnTo>
                <a:lnTo>
                  <a:pt x="209550" y="12573"/>
                </a:lnTo>
                <a:lnTo>
                  <a:pt x="216026" y="12573"/>
                </a:lnTo>
                <a:lnTo>
                  <a:pt x="222123" y="6476"/>
                </a:lnTo>
                <a:lnTo>
                  <a:pt x="216026" y="0"/>
                </a:lnTo>
                <a:lnTo>
                  <a:pt x="196850" y="0"/>
                </a:lnTo>
                <a:lnTo>
                  <a:pt x="184276" y="0"/>
                </a:lnTo>
                <a:lnTo>
                  <a:pt x="177800" y="0"/>
                </a:lnTo>
                <a:lnTo>
                  <a:pt x="165226" y="6476"/>
                </a:lnTo>
                <a:lnTo>
                  <a:pt x="152273" y="19050"/>
                </a:lnTo>
                <a:lnTo>
                  <a:pt x="146176" y="25526"/>
                </a:lnTo>
                <a:lnTo>
                  <a:pt x="146176" y="57276"/>
                </a:lnTo>
                <a:lnTo>
                  <a:pt x="146176" y="69850"/>
                </a:lnTo>
                <a:lnTo>
                  <a:pt x="158750" y="107950"/>
                </a:lnTo>
                <a:lnTo>
                  <a:pt x="165226" y="127000"/>
                </a:lnTo>
                <a:lnTo>
                  <a:pt x="171323" y="139700"/>
                </a:lnTo>
                <a:lnTo>
                  <a:pt x="184276" y="158750"/>
                </a:lnTo>
                <a:lnTo>
                  <a:pt x="190373" y="171323"/>
                </a:lnTo>
                <a:lnTo>
                  <a:pt x="196850" y="184276"/>
                </a:lnTo>
                <a:lnTo>
                  <a:pt x="203326" y="209550"/>
                </a:lnTo>
                <a:lnTo>
                  <a:pt x="203326" y="222504"/>
                </a:lnTo>
                <a:lnTo>
                  <a:pt x="203326" y="228600"/>
                </a:lnTo>
                <a:lnTo>
                  <a:pt x="184276" y="235076"/>
                </a:lnTo>
                <a:lnTo>
                  <a:pt x="171323" y="241173"/>
                </a:lnTo>
                <a:lnTo>
                  <a:pt x="146176" y="241173"/>
                </a:lnTo>
                <a:lnTo>
                  <a:pt x="69850" y="241173"/>
                </a:lnTo>
                <a:lnTo>
                  <a:pt x="69850" y="2476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26027" y="1402714"/>
            <a:ext cx="95885" cy="305435"/>
          </a:xfrm>
          <a:custGeom>
            <a:avLst/>
            <a:gdLst/>
            <a:ahLst/>
            <a:cxnLst/>
            <a:rect l="l" t="t" r="r" b="b"/>
            <a:pathLst>
              <a:path w="95885" h="305435">
                <a:moveTo>
                  <a:pt x="44703" y="0"/>
                </a:moveTo>
                <a:lnTo>
                  <a:pt x="38100" y="0"/>
                </a:lnTo>
                <a:lnTo>
                  <a:pt x="31623" y="12573"/>
                </a:lnTo>
                <a:lnTo>
                  <a:pt x="19050" y="38100"/>
                </a:lnTo>
                <a:lnTo>
                  <a:pt x="12573" y="76326"/>
                </a:lnTo>
                <a:lnTo>
                  <a:pt x="6476" y="101473"/>
                </a:lnTo>
                <a:lnTo>
                  <a:pt x="6476" y="127000"/>
                </a:lnTo>
                <a:lnTo>
                  <a:pt x="0" y="152654"/>
                </a:lnTo>
                <a:lnTo>
                  <a:pt x="0" y="203326"/>
                </a:lnTo>
                <a:lnTo>
                  <a:pt x="0" y="222504"/>
                </a:lnTo>
                <a:lnTo>
                  <a:pt x="19050" y="260223"/>
                </a:lnTo>
                <a:lnTo>
                  <a:pt x="25526" y="273176"/>
                </a:lnTo>
                <a:lnTo>
                  <a:pt x="38100" y="285876"/>
                </a:lnTo>
                <a:lnTo>
                  <a:pt x="50800" y="292354"/>
                </a:lnTo>
                <a:lnTo>
                  <a:pt x="63373" y="298450"/>
                </a:lnTo>
                <a:lnTo>
                  <a:pt x="88900" y="304926"/>
                </a:lnTo>
                <a:lnTo>
                  <a:pt x="95376" y="3049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19955" y="1412239"/>
            <a:ext cx="228474" cy="235078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4527930" y="1625219"/>
            <a:ext cx="19050" cy="63500"/>
          </a:xfrm>
          <a:custGeom>
            <a:avLst/>
            <a:gdLst/>
            <a:ahLst/>
            <a:cxnLst/>
            <a:rect l="l" t="t" r="r" b="b"/>
            <a:pathLst>
              <a:path w="19050" h="63500">
                <a:moveTo>
                  <a:pt x="0" y="0"/>
                </a:moveTo>
                <a:lnTo>
                  <a:pt x="6096" y="6095"/>
                </a:lnTo>
                <a:lnTo>
                  <a:pt x="6096" y="12572"/>
                </a:lnTo>
                <a:lnTo>
                  <a:pt x="12573" y="31622"/>
                </a:lnTo>
                <a:lnTo>
                  <a:pt x="12573" y="37718"/>
                </a:lnTo>
                <a:lnTo>
                  <a:pt x="12573" y="50672"/>
                </a:lnTo>
                <a:lnTo>
                  <a:pt x="12573" y="56895"/>
                </a:lnTo>
                <a:lnTo>
                  <a:pt x="12573" y="63372"/>
                </a:lnTo>
                <a:lnTo>
                  <a:pt x="18669" y="6337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19878" y="1628266"/>
            <a:ext cx="69851" cy="82424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4772151" y="1418716"/>
            <a:ext cx="349250" cy="234950"/>
            <a:chOff x="4772151" y="1418716"/>
            <a:chExt cx="349250" cy="234950"/>
          </a:xfrm>
        </p:grpSpPr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38851" y="1558416"/>
              <a:ext cx="82424" cy="9499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2151" y="1418716"/>
              <a:ext cx="241174" cy="216028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5207127" y="1618741"/>
            <a:ext cx="6985" cy="19050"/>
          </a:xfrm>
          <a:custGeom>
            <a:avLst/>
            <a:gdLst/>
            <a:ahLst/>
            <a:cxnLst/>
            <a:rect l="l" t="t" r="r" b="b"/>
            <a:pathLst>
              <a:path w="6985" h="19050">
                <a:moveTo>
                  <a:pt x="0" y="0"/>
                </a:moveTo>
                <a:lnTo>
                  <a:pt x="0" y="6477"/>
                </a:lnTo>
                <a:lnTo>
                  <a:pt x="0" y="0"/>
                </a:lnTo>
                <a:lnTo>
                  <a:pt x="0" y="12573"/>
                </a:lnTo>
                <a:lnTo>
                  <a:pt x="6603" y="190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76977" y="1606041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6476" y="0"/>
                </a:lnTo>
                <a:lnTo>
                  <a:pt x="12700" y="0"/>
                </a:lnTo>
                <a:lnTo>
                  <a:pt x="19176" y="0"/>
                </a:lnTo>
                <a:lnTo>
                  <a:pt x="2527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5350001" y="1583562"/>
            <a:ext cx="203835" cy="121285"/>
            <a:chOff x="5350001" y="1583562"/>
            <a:chExt cx="203835" cy="121285"/>
          </a:xfrm>
        </p:grpSpPr>
        <p:sp>
          <p:nvSpPr>
            <p:cNvPr id="56" name="object 56"/>
            <p:cNvSpPr/>
            <p:nvPr/>
          </p:nvSpPr>
          <p:spPr>
            <a:xfrm>
              <a:off x="5359526" y="1593087"/>
              <a:ext cx="69850" cy="6985"/>
            </a:xfrm>
            <a:custGeom>
              <a:avLst/>
              <a:gdLst/>
              <a:ahLst/>
              <a:cxnLst/>
              <a:rect l="l" t="t" r="r" b="b"/>
              <a:pathLst>
                <a:path w="69850" h="6984">
                  <a:moveTo>
                    <a:pt x="0" y="6476"/>
                  </a:moveTo>
                  <a:lnTo>
                    <a:pt x="0" y="0"/>
                  </a:lnTo>
                  <a:lnTo>
                    <a:pt x="6476" y="0"/>
                  </a:lnTo>
                  <a:lnTo>
                    <a:pt x="12953" y="0"/>
                  </a:lnTo>
                  <a:lnTo>
                    <a:pt x="19050" y="0"/>
                  </a:lnTo>
                </a:path>
                <a:path w="69850" h="6984">
                  <a:moveTo>
                    <a:pt x="63626" y="0"/>
                  </a:moveTo>
                  <a:lnTo>
                    <a:pt x="63626" y="0"/>
                  </a:lnTo>
                  <a:lnTo>
                    <a:pt x="69723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70524" y="1609216"/>
              <a:ext cx="82805" cy="95378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43828" y="1380616"/>
            <a:ext cx="209424" cy="228474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6013577" y="1567941"/>
            <a:ext cx="26034" cy="63500"/>
          </a:xfrm>
          <a:custGeom>
            <a:avLst/>
            <a:gdLst/>
            <a:ahLst/>
            <a:cxnLst/>
            <a:rect l="l" t="t" r="r" b="b"/>
            <a:pathLst>
              <a:path w="26035" h="63500">
                <a:moveTo>
                  <a:pt x="0" y="0"/>
                </a:moveTo>
                <a:lnTo>
                  <a:pt x="0" y="6096"/>
                </a:lnTo>
                <a:lnTo>
                  <a:pt x="0" y="19050"/>
                </a:lnTo>
                <a:lnTo>
                  <a:pt x="0" y="25146"/>
                </a:lnTo>
                <a:lnTo>
                  <a:pt x="6476" y="31623"/>
                </a:lnTo>
                <a:lnTo>
                  <a:pt x="12573" y="44323"/>
                </a:lnTo>
                <a:lnTo>
                  <a:pt x="12573" y="50800"/>
                </a:lnTo>
                <a:lnTo>
                  <a:pt x="19050" y="57277"/>
                </a:lnTo>
                <a:lnTo>
                  <a:pt x="19050" y="63373"/>
                </a:lnTo>
                <a:lnTo>
                  <a:pt x="25526" y="633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045327" y="1459991"/>
            <a:ext cx="13335" cy="6985"/>
          </a:xfrm>
          <a:custGeom>
            <a:avLst/>
            <a:gdLst/>
            <a:ahLst/>
            <a:cxnLst/>
            <a:rect l="l" t="t" r="r" b="b"/>
            <a:pathLst>
              <a:path w="13335" h="6984">
                <a:moveTo>
                  <a:pt x="0" y="0"/>
                </a:moveTo>
                <a:lnTo>
                  <a:pt x="6476" y="0"/>
                </a:lnTo>
                <a:lnTo>
                  <a:pt x="12953" y="0"/>
                </a:lnTo>
                <a:lnTo>
                  <a:pt x="12953" y="64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97853" y="1447291"/>
            <a:ext cx="107950" cy="171450"/>
          </a:xfrm>
          <a:custGeom>
            <a:avLst/>
            <a:gdLst/>
            <a:ahLst/>
            <a:cxnLst/>
            <a:rect l="l" t="t" r="r" b="b"/>
            <a:pathLst>
              <a:path w="107950" h="171450">
                <a:moveTo>
                  <a:pt x="0" y="75946"/>
                </a:moveTo>
                <a:lnTo>
                  <a:pt x="0" y="75946"/>
                </a:lnTo>
                <a:lnTo>
                  <a:pt x="76073" y="75946"/>
                </a:lnTo>
                <a:lnTo>
                  <a:pt x="95123" y="69850"/>
                </a:lnTo>
                <a:lnTo>
                  <a:pt x="107696" y="63373"/>
                </a:lnTo>
              </a:path>
              <a:path w="107950" h="171450">
                <a:moveTo>
                  <a:pt x="50800" y="0"/>
                </a:moveTo>
                <a:lnTo>
                  <a:pt x="50800" y="6223"/>
                </a:lnTo>
                <a:lnTo>
                  <a:pt x="50800" y="12700"/>
                </a:lnTo>
                <a:lnTo>
                  <a:pt x="50800" y="25273"/>
                </a:lnTo>
                <a:lnTo>
                  <a:pt x="50800" y="38227"/>
                </a:lnTo>
                <a:lnTo>
                  <a:pt x="56896" y="50800"/>
                </a:lnTo>
                <a:lnTo>
                  <a:pt x="63373" y="63373"/>
                </a:lnTo>
                <a:lnTo>
                  <a:pt x="69850" y="95123"/>
                </a:lnTo>
                <a:lnTo>
                  <a:pt x="76073" y="108077"/>
                </a:lnTo>
                <a:lnTo>
                  <a:pt x="82550" y="133223"/>
                </a:lnTo>
                <a:lnTo>
                  <a:pt x="89026" y="145796"/>
                </a:lnTo>
                <a:lnTo>
                  <a:pt x="89026" y="152273"/>
                </a:lnTo>
                <a:lnTo>
                  <a:pt x="89026" y="171450"/>
                </a:lnTo>
                <a:lnTo>
                  <a:pt x="95123" y="1714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10451" y="1475993"/>
            <a:ext cx="120651" cy="20294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664324" y="1583562"/>
            <a:ext cx="89282" cy="133605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6845554" y="1612264"/>
            <a:ext cx="25400" cy="6985"/>
          </a:xfrm>
          <a:custGeom>
            <a:avLst/>
            <a:gdLst/>
            <a:ahLst/>
            <a:cxnLst/>
            <a:rect l="l" t="t" r="r" b="b"/>
            <a:pathLst>
              <a:path w="25400" h="6984">
                <a:moveTo>
                  <a:pt x="0" y="6476"/>
                </a:moveTo>
                <a:lnTo>
                  <a:pt x="6096" y="6476"/>
                </a:lnTo>
                <a:lnTo>
                  <a:pt x="0" y="6476"/>
                </a:lnTo>
                <a:lnTo>
                  <a:pt x="12573" y="6476"/>
                </a:lnTo>
                <a:lnTo>
                  <a:pt x="19050" y="6476"/>
                </a:lnTo>
                <a:lnTo>
                  <a:pt x="2514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59727" y="1593088"/>
            <a:ext cx="13335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6476" y="0"/>
                </a:lnTo>
                <a:lnTo>
                  <a:pt x="1295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7026401" y="1570989"/>
            <a:ext cx="73025" cy="31750"/>
            <a:chOff x="7026401" y="1570989"/>
            <a:chExt cx="73025" cy="31750"/>
          </a:xfrm>
        </p:grpSpPr>
        <p:sp>
          <p:nvSpPr>
            <p:cNvPr id="67" name="object 67"/>
            <p:cNvSpPr/>
            <p:nvPr/>
          </p:nvSpPr>
          <p:spPr>
            <a:xfrm>
              <a:off x="7035926" y="1586992"/>
              <a:ext cx="31750" cy="6350"/>
            </a:xfrm>
            <a:custGeom>
              <a:avLst/>
              <a:gdLst/>
              <a:ahLst/>
              <a:cxnLst/>
              <a:rect l="l" t="t" r="r" b="b"/>
              <a:pathLst>
                <a:path w="31750" h="6350">
                  <a:moveTo>
                    <a:pt x="0" y="6096"/>
                  </a:moveTo>
                  <a:lnTo>
                    <a:pt x="6476" y="6096"/>
                  </a:lnTo>
                  <a:lnTo>
                    <a:pt x="12700" y="6096"/>
                  </a:lnTo>
                  <a:lnTo>
                    <a:pt x="19176" y="6096"/>
                  </a:lnTo>
                  <a:lnTo>
                    <a:pt x="25273" y="6096"/>
                  </a:lnTo>
                  <a:lnTo>
                    <a:pt x="3175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093203" y="158051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3048" y="-9525"/>
                  </a:moveTo>
                  <a:lnTo>
                    <a:pt x="3048" y="9525"/>
                  </a:lnTo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7163054" y="1307591"/>
            <a:ext cx="120650" cy="393700"/>
          </a:xfrm>
          <a:custGeom>
            <a:avLst/>
            <a:gdLst/>
            <a:ahLst/>
            <a:cxnLst/>
            <a:rect l="l" t="t" r="r" b="b"/>
            <a:pathLst>
              <a:path w="120650" h="393700">
                <a:moveTo>
                  <a:pt x="0" y="0"/>
                </a:moveTo>
                <a:lnTo>
                  <a:pt x="6096" y="0"/>
                </a:lnTo>
                <a:lnTo>
                  <a:pt x="12573" y="12700"/>
                </a:lnTo>
                <a:lnTo>
                  <a:pt x="19050" y="25273"/>
                </a:lnTo>
                <a:lnTo>
                  <a:pt x="44323" y="63373"/>
                </a:lnTo>
                <a:lnTo>
                  <a:pt x="56896" y="89027"/>
                </a:lnTo>
                <a:lnTo>
                  <a:pt x="69850" y="107696"/>
                </a:lnTo>
                <a:lnTo>
                  <a:pt x="94996" y="158877"/>
                </a:lnTo>
                <a:lnTo>
                  <a:pt x="101473" y="184023"/>
                </a:lnTo>
                <a:lnTo>
                  <a:pt x="114173" y="228600"/>
                </a:lnTo>
                <a:lnTo>
                  <a:pt x="120650" y="253873"/>
                </a:lnTo>
                <a:lnTo>
                  <a:pt x="114173" y="291973"/>
                </a:lnTo>
                <a:lnTo>
                  <a:pt x="107950" y="311150"/>
                </a:lnTo>
                <a:lnTo>
                  <a:pt x="101473" y="330200"/>
                </a:lnTo>
                <a:lnTo>
                  <a:pt x="94996" y="342773"/>
                </a:lnTo>
                <a:lnTo>
                  <a:pt x="69850" y="374523"/>
                </a:lnTo>
                <a:lnTo>
                  <a:pt x="50800" y="387477"/>
                </a:lnTo>
                <a:lnTo>
                  <a:pt x="38226" y="3935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965951" y="1082166"/>
            <a:ext cx="203328" cy="215901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7518400" y="1542414"/>
            <a:ext cx="133985" cy="19050"/>
          </a:xfrm>
          <a:custGeom>
            <a:avLst/>
            <a:gdLst/>
            <a:ahLst/>
            <a:cxnLst/>
            <a:rect l="l" t="t" r="r" b="b"/>
            <a:pathLst>
              <a:path w="133984" h="19050">
                <a:moveTo>
                  <a:pt x="6476" y="0"/>
                </a:moveTo>
                <a:lnTo>
                  <a:pt x="0" y="0"/>
                </a:lnTo>
                <a:lnTo>
                  <a:pt x="6476" y="0"/>
                </a:lnTo>
                <a:lnTo>
                  <a:pt x="19050" y="6476"/>
                </a:lnTo>
                <a:lnTo>
                  <a:pt x="25526" y="6476"/>
                </a:lnTo>
                <a:lnTo>
                  <a:pt x="57276" y="12954"/>
                </a:lnTo>
                <a:lnTo>
                  <a:pt x="76326" y="19050"/>
                </a:lnTo>
                <a:lnTo>
                  <a:pt x="107950" y="19050"/>
                </a:lnTo>
                <a:lnTo>
                  <a:pt x="120903" y="19050"/>
                </a:lnTo>
                <a:lnTo>
                  <a:pt x="133603" y="19050"/>
                </a:lnTo>
                <a:lnTo>
                  <a:pt x="127126" y="12954"/>
                </a:lnTo>
                <a:lnTo>
                  <a:pt x="107950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2" name="object 7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871078" y="1374139"/>
            <a:ext cx="215901" cy="215901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8217154" y="1377441"/>
            <a:ext cx="69850" cy="285750"/>
          </a:xfrm>
          <a:custGeom>
            <a:avLst/>
            <a:gdLst/>
            <a:ahLst/>
            <a:cxnLst/>
            <a:rect l="l" t="t" r="r" b="b"/>
            <a:pathLst>
              <a:path w="69850" h="285750">
                <a:moveTo>
                  <a:pt x="56896" y="0"/>
                </a:moveTo>
                <a:lnTo>
                  <a:pt x="44323" y="12700"/>
                </a:lnTo>
                <a:lnTo>
                  <a:pt x="56896" y="0"/>
                </a:lnTo>
                <a:lnTo>
                  <a:pt x="31623" y="19177"/>
                </a:lnTo>
                <a:lnTo>
                  <a:pt x="19050" y="56896"/>
                </a:lnTo>
                <a:lnTo>
                  <a:pt x="12573" y="76073"/>
                </a:lnTo>
                <a:lnTo>
                  <a:pt x="6096" y="101600"/>
                </a:lnTo>
                <a:lnTo>
                  <a:pt x="0" y="145796"/>
                </a:lnTo>
                <a:lnTo>
                  <a:pt x="0" y="171450"/>
                </a:lnTo>
                <a:lnTo>
                  <a:pt x="6096" y="190500"/>
                </a:lnTo>
                <a:lnTo>
                  <a:pt x="19050" y="228600"/>
                </a:lnTo>
                <a:lnTo>
                  <a:pt x="31623" y="247777"/>
                </a:lnTo>
                <a:lnTo>
                  <a:pt x="38100" y="260350"/>
                </a:lnTo>
                <a:lnTo>
                  <a:pt x="50800" y="266446"/>
                </a:lnTo>
                <a:lnTo>
                  <a:pt x="56896" y="279400"/>
                </a:lnTo>
                <a:lnTo>
                  <a:pt x="63373" y="279400"/>
                </a:lnTo>
                <a:lnTo>
                  <a:pt x="69850" y="2854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4" name="object 7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385428" y="1418716"/>
            <a:ext cx="215647" cy="216028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8686927" y="1586991"/>
            <a:ext cx="12700" cy="88900"/>
          </a:xfrm>
          <a:custGeom>
            <a:avLst/>
            <a:gdLst/>
            <a:ahLst/>
            <a:cxnLst/>
            <a:rect l="l" t="t" r="r" b="b"/>
            <a:pathLst>
              <a:path w="12700" h="88900">
                <a:moveTo>
                  <a:pt x="0" y="0"/>
                </a:moveTo>
                <a:lnTo>
                  <a:pt x="6476" y="19050"/>
                </a:lnTo>
                <a:lnTo>
                  <a:pt x="0" y="0"/>
                </a:lnTo>
                <a:lnTo>
                  <a:pt x="12573" y="25273"/>
                </a:lnTo>
                <a:lnTo>
                  <a:pt x="12573" y="82423"/>
                </a:lnTo>
                <a:lnTo>
                  <a:pt x="12573" y="889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801481" y="1606041"/>
            <a:ext cx="44450" cy="63500"/>
          </a:xfrm>
          <a:custGeom>
            <a:avLst/>
            <a:gdLst/>
            <a:ahLst/>
            <a:cxnLst/>
            <a:rect l="l" t="t" r="r" b="b"/>
            <a:pathLst>
              <a:path w="44450" h="63500">
                <a:moveTo>
                  <a:pt x="44196" y="0"/>
                </a:moveTo>
                <a:lnTo>
                  <a:pt x="44196" y="6223"/>
                </a:lnTo>
                <a:lnTo>
                  <a:pt x="31623" y="19177"/>
                </a:lnTo>
                <a:lnTo>
                  <a:pt x="25146" y="31750"/>
                </a:lnTo>
                <a:lnTo>
                  <a:pt x="12573" y="44323"/>
                </a:lnTo>
                <a:lnTo>
                  <a:pt x="12573" y="50800"/>
                </a:lnTo>
                <a:lnTo>
                  <a:pt x="6096" y="56896"/>
                </a:lnTo>
                <a:lnTo>
                  <a:pt x="0" y="633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8937751" y="1424812"/>
            <a:ext cx="387350" cy="273685"/>
            <a:chOff x="8937751" y="1424812"/>
            <a:chExt cx="387350" cy="273685"/>
          </a:xfrm>
        </p:grpSpPr>
        <p:pic>
          <p:nvPicPr>
            <p:cNvPr id="78" name="object 7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37751" y="1424812"/>
              <a:ext cx="171578" cy="21602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47174" y="1570989"/>
              <a:ext cx="95378" cy="10795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9271253" y="1637791"/>
              <a:ext cx="44450" cy="50800"/>
            </a:xfrm>
            <a:custGeom>
              <a:avLst/>
              <a:gdLst/>
              <a:ahLst/>
              <a:cxnLst/>
              <a:rect l="l" t="t" r="r" b="b"/>
              <a:pathLst>
                <a:path w="44450" h="50800">
                  <a:moveTo>
                    <a:pt x="44196" y="0"/>
                  </a:moveTo>
                  <a:lnTo>
                    <a:pt x="38100" y="12573"/>
                  </a:lnTo>
                  <a:lnTo>
                    <a:pt x="44196" y="0"/>
                  </a:lnTo>
                  <a:lnTo>
                    <a:pt x="25146" y="19050"/>
                  </a:lnTo>
                  <a:lnTo>
                    <a:pt x="12573" y="31623"/>
                  </a:lnTo>
                  <a:lnTo>
                    <a:pt x="6096" y="31623"/>
                  </a:lnTo>
                  <a:lnTo>
                    <a:pt x="0" y="44323"/>
                  </a:lnTo>
                  <a:lnTo>
                    <a:pt x="0" y="508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/>
          <p:nvPr/>
        </p:nvSpPr>
        <p:spPr>
          <a:xfrm>
            <a:off x="9423527" y="1631314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3238" y="-9525"/>
                </a:moveTo>
                <a:lnTo>
                  <a:pt x="3238" y="9525"/>
                </a:lnTo>
              </a:path>
            </a:pathLst>
          </a:custGeom>
          <a:ln w="647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82"/>
          <p:cNvGrpSpPr/>
          <p:nvPr/>
        </p:nvGrpSpPr>
        <p:grpSpPr>
          <a:xfrm>
            <a:off x="9531477" y="1596516"/>
            <a:ext cx="200025" cy="108585"/>
            <a:chOff x="9531477" y="1596516"/>
            <a:chExt cx="200025" cy="108585"/>
          </a:xfrm>
        </p:grpSpPr>
        <p:sp>
          <p:nvSpPr>
            <p:cNvPr id="83" name="object 83"/>
            <p:cNvSpPr/>
            <p:nvPr/>
          </p:nvSpPr>
          <p:spPr>
            <a:xfrm>
              <a:off x="9531477" y="1612265"/>
              <a:ext cx="69850" cy="0"/>
            </a:xfrm>
            <a:custGeom>
              <a:avLst/>
              <a:gdLst/>
              <a:ahLst/>
              <a:cxnLst/>
              <a:rect l="l" t="t" r="r" b="b"/>
              <a:pathLst>
                <a:path w="69850">
                  <a:moveTo>
                    <a:pt x="0" y="0"/>
                  </a:moveTo>
                  <a:lnTo>
                    <a:pt x="6476" y="0"/>
                  </a:lnTo>
                  <a:lnTo>
                    <a:pt x="12573" y="0"/>
                  </a:lnTo>
                  <a:lnTo>
                    <a:pt x="19050" y="0"/>
                  </a:lnTo>
                  <a:lnTo>
                    <a:pt x="25526" y="0"/>
                  </a:lnTo>
                </a:path>
                <a:path w="69850">
                  <a:moveTo>
                    <a:pt x="57276" y="0"/>
                  </a:moveTo>
                  <a:lnTo>
                    <a:pt x="63373" y="0"/>
                  </a:lnTo>
                  <a:lnTo>
                    <a:pt x="6985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42601" y="1596516"/>
              <a:ext cx="88901" cy="108078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9864724" y="1082166"/>
            <a:ext cx="476250" cy="539750"/>
            <a:chOff x="9864724" y="1082166"/>
            <a:chExt cx="476250" cy="539750"/>
          </a:xfrm>
        </p:grpSpPr>
        <p:sp>
          <p:nvSpPr>
            <p:cNvPr id="86" name="object 86"/>
            <p:cNvSpPr/>
            <p:nvPr/>
          </p:nvSpPr>
          <p:spPr>
            <a:xfrm>
              <a:off x="9874249" y="1383665"/>
              <a:ext cx="235585" cy="228600"/>
            </a:xfrm>
            <a:custGeom>
              <a:avLst/>
              <a:gdLst/>
              <a:ahLst/>
              <a:cxnLst/>
              <a:rect l="l" t="t" r="r" b="b"/>
              <a:pathLst>
                <a:path w="235584" h="228600">
                  <a:moveTo>
                    <a:pt x="133476" y="19050"/>
                  </a:moveTo>
                  <a:lnTo>
                    <a:pt x="139953" y="6476"/>
                  </a:lnTo>
                  <a:lnTo>
                    <a:pt x="133476" y="19050"/>
                  </a:lnTo>
                  <a:lnTo>
                    <a:pt x="133476" y="6476"/>
                  </a:lnTo>
                  <a:lnTo>
                    <a:pt x="127000" y="0"/>
                  </a:lnTo>
                  <a:lnTo>
                    <a:pt x="114426" y="0"/>
                  </a:lnTo>
                  <a:lnTo>
                    <a:pt x="107950" y="0"/>
                  </a:lnTo>
                  <a:lnTo>
                    <a:pt x="95376" y="0"/>
                  </a:lnTo>
                  <a:lnTo>
                    <a:pt x="63753" y="19050"/>
                  </a:lnTo>
                  <a:lnTo>
                    <a:pt x="51053" y="31623"/>
                  </a:lnTo>
                  <a:lnTo>
                    <a:pt x="25526" y="63626"/>
                  </a:lnTo>
                  <a:lnTo>
                    <a:pt x="12953" y="82804"/>
                  </a:lnTo>
                  <a:lnTo>
                    <a:pt x="6476" y="120523"/>
                  </a:lnTo>
                  <a:lnTo>
                    <a:pt x="0" y="139573"/>
                  </a:lnTo>
                  <a:lnTo>
                    <a:pt x="6476" y="177800"/>
                  </a:lnTo>
                  <a:lnTo>
                    <a:pt x="38100" y="203326"/>
                  </a:lnTo>
                  <a:lnTo>
                    <a:pt x="101853" y="228600"/>
                  </a:lnTo>
                  <a:lnTo>
                    <a:pt x="127000" y="228600"/>
                  </a:lnTo>
                  <a:lnTo>
                    <a:pt x="152653" y="228600"/>
                  </a:lnTo>
                  <a:lnTo>
                    <a:pt x="171703" y="222376"/>
                  </a:lnTo>
                  <a:lnTo>
                    <a:pt x="190753" y="215900"/>
                  </a:lnTo>
                  <a:lnTo>
                    <a:pt x="222503" y="196850"/>
                  </a:lnTo>
                  <a:lnTo>
                    <a:pt x="228600" y="171704"/>
                  </a:lnTo>
                  <a:lnTo>
                    <a:pt x="235076" y="152526"/>
                  </a:lnTo>
                  <a:lnTo>
                    <a:pt x="235076" y="139573"/>
                  </a:lnTo>
                  <a:lnTo>
                    <a:pt x="228600" y="120523"/>
                  </a:lnTo>
                  <a:lnTo>
                    <a:pt x="222503" y="101854"/>
                  </a:lnTo>
                  <a:lnTo>
                    <a:pt x="196850" y="63626"/>
                  </a:lnTo>
                  <a:lnTo>
                    <a:pt x="184276" y="50673"/>
                  </a:lnTo>
                  <a:lnTo>
                    <a:pt x="146176" y="31623"/>
                  </a:lnTo>
                  <a:lnTo>
                    <a:pt x="133476" y="25526"/>
                  </a:lnTo>
                  <a:lnTo>
                    <a:pt x="120903" y="19050"/>
                  </a:lnTo>
                  <a:lnTo>
                    <a:pt x="107950" y="25526"/>
                  </a:lnTo>
                  <a:lnTo>
                    <a:pt x="95376" y="25526"/>
                  </a:lnTo>
                  <a:lnTo>
                    <a:pt x="88900" y="38100"/>
                  </a:lnTo>
                  <a:lnTo>
                    <a:pt x="88900" y="44576"/>
                  </a:lnTo>
                  <a:lnTo>
                    <a:pt x="88900" y="69850"/>
                  </a:lnTo>
                  <a:lnTo>
                    <a:pt x="88900" y="82804"/>
                  </a:lnTo>
                  <a:lnTo>
                    <a:pt x="107950" y="101854"/>
                  </a:lnTo>
                  <a:lnTo>
                    <a:pt x="120903" y="114426"/>
                  </a:lnTo>
                  <a:lnTo>
                    <a:pt x="146176" y="127000"/>
                  </a:lnTo>
                  <a:lnTo>
                    <a:pt x="158750" y="133476"/>
                  </a:lnTo>
                  <a:lnTo>
                    <a:pt x="177800" y="133476"/>
                  </a:lnTo>
                  <a:lnTo>
                    <a:pt x="196850" y="139573"/>
                  </a:lnTo>
                  <a:lnTo>
                    <a:pt x="209803" y="139573"/>
                  </a:lnTo>
                  <a:lnTo>
                    <a:pt x="222503" y="139573"/>
                  </a:lnTo>
                  <a:lnTo>
                    <a:pt x="228600" y="139573"/>
                  </a:lnTo>
                  <a:lnTo>
                    <a:pt x="235076" y="1395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50601" y="1082166"/>
              <a:ext cx="190374" cy="260224"/>
            </a:xfrm>
            <a:prstGeom prst="rect">
              <a:avLst/>
            </a:prstGeom>
          </p:spPr>
        </p:pic>
      </p:grpSp>
      <p:sp>
        <p:nvSpPr>
          <p:cNvPr id="88" name="object 88"/>
          <p:cNvSpPr/>
          <p:nvPr/>
        </p:nvSpPr>
        <p:spPr>
          <a:xfrm>
            <a:off x="10179177" y="1599564"/>
            <a:ext cx="26034" cy="63500"/>
          </a:xfrm>
          <a:custGeom>
            <a:avLst/>
            <a:gdLst/>
            <a:ahLst/>
            <a:cxnLst/>
            <a:rect l="l" t="t" r="r" b="b"/>
            <a:pathLst>
              <a:path w="26034" h="63500">
                <a:moveTo>
                  <a:pt x="0" y="0"/>
                </a:moveTo>
                <a:lnTo>
                  <a:pt x="0" y="6476"/>
                </a:lnTo>
                <a:lnTo>
                  <a:pt x="6476" y="12700"/>
                </a:lnTo>
                <a:lnTo>
                  <a:pt x="6476" y="25654"/>
                </a:lnTo>
                <a:lnTo>
                  <a:pt x="6476" y="31750"/>
                </a:lnTo>
                <a:lnTo>
                  <a:pt x="12573" y="50800"/>
                </a:lnTo>
                <a:lnTo>
                  <a:pt x="12573" y="57276"/>
                </a:lnTo>
                <a:lnTo>
                  <a:pt x="19050" y="63373"/>
                </a:lnTo>
                <a:lnTo>
                  <a:pt x="25526" y="633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204704" y="1510664"/>
            <a:ext cx="6350" cy="19050"/>
          </a:xfrm>
          <a:custGeom>
            <a:avLst/>
            <a:gdLst/>
            <a:ahLst/>
            <a:cxnLst/>
            <a:rect l="l" t="t" r="r" b="b"/>
            <a:pathLst>
              <a:path w="6350" h="19050">
                <a:moveTo>
                  <a:pt x="0" y="19050"/>
                </a:moveTo>
                <a:lnTo>
                  <a:pt x="0" y="12573"/>
                </a:lnTo>
                <a:lnTo>
                  <a:pt x="0" y="6476"/>
                </a:lnTo>
                <a:lnTo>
                  <a:pt x="6096" y="6476"/>
                </a:lnTo>
                <a:lnTo>
                  <a:pt x="609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318877" y="1504188"/>
            <a:ext cx="88900" cy="13335"/>
          </a:xfrm>
          <a:custGeom>
            <a:avLst/>
            <a:gdLst/>
            <a:ahLst/>
            <a:cxnLst/>
            <a:rect l="l" t="t" r="r" b="b"/>
            <a:pathLst>
              <a:path w="88900" h="13334">
                <a:moveTo>
                  <a:pt x="0" y="12953"/>
                </a:moveTo>
                <a:lnTo>
                  <a:pt x="6476" y="12953"/>
                </a:lnTo>
                <a:lnTo>
                  <a:pt x="6476" y="6476"/>
                </a:lnTo>
                <a:lnTo>
                  <a:pt x="12573" y="6476"/>
                </a:lnTo>
                <a:lnTo>
                  <a:pt x="25526" y="6476"/>
                </a:lnTo>
                <a:lnTo>
                  <a:pt x="38100" y="0"/>
                </a:lnTo>
                <a:lnTo>
                  <a:pt x="50673" y="0"/>
                </a:lnTo>
                <a:lnTo>
                  <a:pt x="57150" y="0"/>
                </a:lnTo>
                <a:lnTo>
                  <a:pt x="82803" y="0"/>
                </a:lnTo>
                <a:lnTo>
                  <a:pt x="8890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1" name="object 9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544428" y="1424812"/>
            <a:ext cx="165101" cy="209932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804651" y="1609216"/>
            <a:ext cx="69851" cy="82424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11004677" y="1618741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6476" y="0"/>
                </a:lnTo>
                <a:lnTo>
                  <a:pt x="12573" y="0"/>
                </a:lnTo>
                <a:lnTo>
                  <a:pt x="3162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1119104" y="1606041"/>
            <a:ext cx="25400" cy="6350"/>
          </a:xfrm>
          <a:custGeom>
            <a:avLst/>
            <a:gdLst/>
            <a:ahLst/>
            <a:cxnLst/>
            <a:rect l="l" t="t" r="r" b="b"/>
            <a:pathLst>
              <a:path w="25400" h="6350">
                <a:moveTo>
                  <a:pt x="0" y="6223"/>
                </a:moveTo>
                <a:lnTo>
                  <a:pt x="6096" y="6223"/>
                </a:lnTo>
                <a:lnTo>
                  <a:pt x="12573" y="6223"/>
                </a:lnTo>
                <a:lnTo>
                  <a:pt x="2514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208004" y="1593088"/>
            <a:ext cx="95250" cy="6985"/>
          </a:xfrm>
          <a:custGeom>
            <a:avLst/>
            <a:gdLst/>
            <a:ahLst/>
            <a:cxnLst/>
            <a:rect l="l" t="t" r="r" b="b"/>
            <a:pathLst>
              <a:path w="95250" h="6984">
                <a:moveTo>
                  <a:pt x="0" y="6476"/>
                </a:moveTo>
                <a:lnTo>
                  <a:pt x="6096" y="6476"/>
                </a:lnTo>
                <a:lnTo>
                  <a:pt x="12573" y="6476"/>
                </a:lnTo>
                <a:lnTo>
                  <a:pt x="19050" y="6476"/>
                </a:lnTo>
              </a:path>
              <a:path w="95250" h="6984">
                <a:moveTo>
                  <a:pt x="69850" y="6476"/>
                </a:moveTo>
                <a:lnTo>
                  <a:pt x="75946" y="6476"/>
                </a:lnTo>
                <a:lnTo>
                  <a:pt x="82423" y="6476"/>
                </a:lnTo>
                <a:lnTo>
                  <a:pt x="88900" y="0"/>
                </a:lnTo>
                <a:lnTo>
                  <a:pt x="9512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689477" y="1345438"/>
            <a:ext cx="8470900" cy="553085"/>
          </a:xfrm>
          <a:custGeom>
            <a:avLst/>
            <a:gdLst/>
            <a:ahLst/>
            <a:cxnLst/>
            <a:rect l="l" t="t" r="r" b="b"/>
            <a:pathLst>
              <a:path w="8470900" h="553085">
                <a:moveTo>
                  <a:pt x="7709027" y="0"/>
                </a:moveTo>
                <a:lnTo>
                  <a:pt x="7715123" y="0"/>
                </a:lnTo>
                <a:lnTo>
                  <a:pt x="7734173" y="12953"/>
                </a:lnTo>
                <a:lnTo>
                  <a:pt x="7740650" y="25526"/>
                </a:lnTo>
                <a:lnTo>
                  <a:pt x="7759700" y="44703"/>
                </a:lnTo>
                <a:lnTo>
                  <a:pt x="7791450" y="82803"/>
                </a:lnTo>
                <a:lnTo>
                  <a:pt x="7810500" y="108076"/>
                </a:lnTo>
                <a:lnTo>
                  <a:pt x="7829550" y="133603"/>
                </a:lnTo>
                <a:lnTo>
                  <a:pt x="7848727" y="158750"/>
                </a:lnTo>
                <a:lnTo>
                  <a:pt x="7867777" y="190753"/>
                </a:lnTo>
                <a:lnTo>
                  <a:pt x="7892923" y="241553"/>
                </a:lnTo>
                <a:lnTo>
                  <a:pt x="7899400" y="266826"/>
                </a:lnTo>
                <a:lnTo>
                  <a:pt x="7899400" y="285876"/>
                </a:lnTo>
                <a:lnTo>
                  <a:pt x="7899400" y="304926"/>
                </a:lnTo>
                <a:lnTo>
                  <a:pt x="7892923" y="323976"/>
                </a:lnTo>
                <a:lnTo>
                  <a:pt x="7886827" y="343153"/>
                </a:lnTo>
                <a:lnTo>
                  <a:pt x="7873873" y="355726"/>
                </a:lnTo>
                <a:lnTo>
                  <a:pt x="7861300" y="374776"/>
                </a:lnTo>
                <a:lnTo>
                  <a:pt x="7848727" y="387350"/>
                </a:lnTo>
                <a:lnTo>
                  <a:pt x="7829550" y="393826"/>
                </a:lnTo>
                <a:lnTo>
                  <a:pt x="7816977" y="400303"/>
                </a:lnTo>
                <a:lnTo>
                  <a:pt x="7797927" y="412876"/>
                </a:lnTo>
                <a:lnTo>
                  <a:pt x="7784973" y="412876"/>
                </a:lnTo>
              </a:path>
              <a:path w="8470900" h="553085">
                <a:moveTo>
                  <a:pt x="0" y="533526"/>
                </a:moveTo>
                <a:lnTo>
                  <a:pt x="0" y="533526"/>
                </a:lnTo>
                <a:lnTo>
                  <a:pt x="63626" y="533526"/>
                </a:lnTo>
                <a:lnTo>
                  <a:pt x="82803" y="527050"/>
                </a:lnTo>
                <a:lnTo>
                  <a:pt x="95376" y="527050"/>
                </a:lnTo>
                <a:lnTo>
                  <a:pt x="139573" y="520953"/>
                </a:lnTo>
                <a:lnTo>
                  <a:pt x="158750" y="520953"/>
                </a:lnTo>
                <a:lnTo>
                  <a:pt x="209423" y="514476"/>
                </a:lnTo>
                <a:lnTo>
                  <a:pt x="235076" y="508381"/>
                </a:lnTo>
                <a:lnTo>
                  <a:pt x="298450" y="501903"/>
                </a:lnTo>
                <a:lnTo>
                  <a:pt x="330073" y="501903"/>
                </a:lnTo>
                <a:lnTo>
                  <a:pt x="362076" y="495426"/>
                </a:lnTo>
                <a:lnTo>
                  <a:pt x="399923" y="495426"/>
                </a:lnTo>
                <a:lnTo>
                  <a:pt x="431926" y="489203"/>
                </a:lnTo>
                <a:lnTo>
                  <a:pt x="501776" y="482726"/>
                </a:lnTo>
                <a:lnTo>
                  <a:pt x="540003" y="482726"/>
                </a:lnTo>
                <a:lnTo>
                  <a:pt x="609853" y="482726"/>
                </a:lnTo>
                <a:lnTo>
                  <a:pt x="647573" y="482726"/>
                </a:lnTo>
                <a:lnTo>
                  <a:pt x="679576" y="482726"/>
                </a:lnTo>
                <a:lnTo>
                  <a:pt x="717423" y="482726"/>
                </a:lnTo>
                <a:lnTo>
                  <a:pt x="755650" y="482726"/>
                </a:lnTo>
                <a:lnTo>
                  <a:pt x="825373" y="489203"/>
                </a:lnTo>
                <a:lnTo>
                  <a:pt x="857123" y="489203"/>
                </a:lnTo>
                <a:lnTo>
                  <a:pt x="926973" y="495426"/>
                </a:lnTo>
                <a:lnTo>
                  <a:pt x="965073" y="495426"/>
                </a:lnTo>
                <a:lnTo>
                  <a:pt x="1034923" y="495426"/>
                </a:lnTo>
                <a:lnTo>
                  <a:pt x="1073150" y="501903"/>
                </a:lnTo>
                <a:lnTo>
                  <a:pt x="1149477" y="501903"/>
                </a:lnTo>
                <a:lnTo>
                  <a:pt x="1657350" y="501903"/>
                </a:lnTo>
                <a:lnTo>
                  <a:pt x="1739773" y="508381"/>
                </a:lnTo>
                <a:lnTo>
                  <a:pt x="1778000" y="508381"/>
                </a:lnTo>
                <a:lnTo>
                  <a:pt x="1822577" y="508381"/>
                </a:lnTo>
                <a:lnTo>
                  <a:pt x="1905127" y="508381"/>
                </a:lnTo>
                <a:lnTo>
                  <a:pt x="1943227" y="501903"/>
                </a:lnTo>
                <a:lnTo>
                  <a:pt x="2260727" y="501903"/>
                </a:lnTo>
                <a:lnTo>
                  <a:pt x="2343150" y="495426"/>
                </a:lnTo>
                <a:lnTo>
                  <a:pt x="2387473" y="495426"/>
                </a:lnTo>
                <a:lnTo>
                  <a:pt x="2470277" y="489203"/>
                </a:lnTo>
                <a:lnTo>
                  <a:pt x="2514600" y="489203"/>
                </a:lnTo>
                <a:lnTo>
                  <a:pt x="2603500" y="482726"/>
                </a:lnTo>
                <a:lnTo>
                  <a:pt x="2648077" y="482726"/>
                </a:lnTo>
                <a:lnTo>
                  <a:pt x="2730500" y="476250"/>
                </a:lnTo>
                <a:lnTo>
                  <a:pt x="4470400" y="476250"/>
                </a:lnTo>
                <a:lnTo>
                  <a:pt x="4502150" y="482726"/>
                </a:lnTo>
                <a:lnTo>
                  <a:pt x="4578477" y="482726"/>
                </a:lnTo>
                <a:lnTo>
                  <a:pt x="4616577" y="482726"/>
                </a:lnTo>
                <a:lnTo>
                  <a:pt x="4692523" y="489203"/>
                </a:lnTo>
                <a:lnTo>
                  <a:pt x="6127877" y="489203"/>
                </a:lnTo>
                <a:lnTo>
                  <a:pt x="6172200" y="495426"/>
                </a:lnTo>
                <a:lnTo>
                  <a:pt x="6972427" y="495426"/>
                </a:lnTo>
                <a:lnTo>
                  <a:pt x="7035800" y="501903"/>
                </a:lnTo>
                <a:lnTo>
                  <a:pt x="7162927" y="501903"/>
                </a:lnTo>
                <a:lnTo>
                  <a:pt x="7232650" y="501903"/>
                </a:lnTo>
                <a:lnTo>
                  <a:pt x="7302500" y="508381"/>
                </a:lnTo>
                <a:lnTo>
                  <a:pt x="7372350" y="508381"/>
                </a:lnTo>
                <a:lnTo>
                  <a:pt x="7435723" y="514476"/>
                </a:lnTo>
                <a:lnTo>
                  <a:pt x="7505573" y="514476"/>
                </a:lnTo>
                <a:lnTo>
                  <a:pt x="7569327" y="520953"/>
                </a:lnTo>
                <a:lnTo>
                  <a:pt x="7696327" y="527050"/>
                </a:lnTo>
                <a:lnTo>
                  <a:pt x="7759700" y="533526"/>
                </a:lnTo>
                <a:lnTo>
                  <a:pt x="7873873" y="540003"/>
                </a:lnTo>
                <a:lnTo>
                  <a:pt x="7931150" y="540003"/>
                </a:lnTo>
                <a:lnTo>
                  <a:pt x="8032623" y="546100"/>
                </a:lnTo>
                <a:lnTo>
                  <a:pt x="8089900" y="546100"/>
                </a:lnTo>
                <a:lnTo>
                  <a:pt x="8197850" y="552576"/>
                </a:lnTo>
                <a:lnTo>
                  <a:pt x="8248650" y="552576"/>
                </a:lnTo>
                <a:lnTo>
                  <a:pt x="8293227" y="552576"/>
                </a:lnTo>
                <a:lnTo>
                  <a:pt x="8382127" y="552576"/>
                </a:lnTo>
                <a:lnTo>
                  <a:pt x="8419973" y="552576"/>
                </a:lnTo>
                <a:lnTo>
                  <a:pt x="8464677" y="546100"/>
                </a:lnTo>
                <a:lnTo>
                  <a:pt x="8470773" y="546100"/>
                </a:lnTo>
                <a:lnTo>
                  <a:pt x="8464677" y="546100"/>
                </a:lnTo>
                <a:lnTo>
                  <a:pt x="8439023" y="5525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42404" y="1980438"/>
            <a:ext cx="330200" cy="222885"/>
          </a:xfrm>
          <a:custGeom>
            <a:avLst/>
            <a:gdLst/>
            <a:ahLst/>
            <a:cxnLst/>
            <a:rect l="l" t="t" r="r" b="b"/>
            <a:pathLst>
              <a:path w="330200" h="222885">
                <a:moveTo>
                  <a:pt x="0" y="6476"/>
                </a:moveTo>
                <a:lnTo>
                  <a:pt x="0" y="0"/>
                </a:lnTo>
                <a:lnTo>
                  <a:pt x="12700" y="0"/>
                </a:lnTo>
                <a:lnTo>
                  <a:pt x="31750" y="0"/>
                </a:lnTo>
                <a:lnTo>
                  <a:pt x="76073" y="12953"/>
                </a:lnTo>
                <a:lnTo>
                  <a:pt x="101600" y="19176"/>
                </a:lnTo>
                <a:lnTo>
                  <a:pt x="152400" y="32131"/>
                </a:lnTo>
                <a:lnTo>
                  <a:pt x="177546" y="38226"/>
                </a:lnTo>
                <a:lnTo>
                  <a:pt x="196596" y="44703"/>
                </a:lnTo>
                <a:lnTo>
                  <a:pt x="209550" y="50800"/>
                </a:lnTo>
                <a:lnTo>
                  <a:pt x="215646" y="63753"/>
                </a:lnTo>
                <a:lnTo>
                  <a:pt x="215646" y="69850"/>
                </a:lnTo>
                <a:lnTo>
                  <a:pt x="184023" y="101981"/>
                </a:lnTo>
                <a:lnTo>
                  <a:pt x="133223" y="139700"/>
                </a:lnTo>
                <a:lnTo>
                  <a:pt x="120650" y="146176"/>
                </a:lnTo>
                <a:lnTo>
                  <a:pt x="107696" y="165353"/>
                </a:lnTo>
                <a:lnTo>
                  <a:pt x="107696" y="177926"/>
                </a:lnTo>
                <a:lnTo>
                  <a:pt x="126746" y="190881"/>
                </a:lnTo>
                <a:lnTo>
                  <a:pt x="139700" y="196976"/>
                </a:lnTo>
                <a:lnTo>
                  <a:pt x="184023" y="209550"/>
                </a:lnTo>
                <a:lnTo>
                  <a:pt x="209550" y="209550"/>
                </a:lnTo>
                <a:lnTo>
                  <a:pt x="253873" y="216026"/>
                </a:lnTo>
                <a:lnTo>
                  <a:pt x="279400" y="216026"/>
                </a:lnTo>
                <a:lnTo>
                  <a:pt x="311150" y="216026"/>
                </a:lnTo>
                <a:lnTo>
                  <a:pt x="317246" y="222503"/>
                </a:lnTo>
                <a:lnTo>
                  <a:pt x="330200" y="222503"/>
                </a:lnTo>
                <a:lnTo>
                  <a:pt x="323723" y="22250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569454" y="2031238"/>
            <a:ext cx="260350" cy="210185"/>
          </a:xfrm>
          <a:custGeom>
            <a:avLst/>
            <a:gdLst/>
            <a:ahLst/>
            <a:cxnLst/>
            <a:rect l="l" t="t" r="r" b="b"/>
            <a:pathLst>
              <a:path w="260350" h="210185">
                <a:moveTo>
                  <a:pt x="76073" y="12953"/>
                </a:moveTo>
                <a:lnTo>
                  <a:pt x="82550" y="6476"/>
                </a:lnTo>
                <a:lnTo>
                  <a:pt x="82550" y="0"/>
                </a:lnTo>
                <a:lnTo>
                  <a:pt x="69850" y="0"/>
                </a:lnTo>
                <a:lnTo>
                  <a:pt x="63373" y="0"/>
                </a:lnTo>
                <a:lnTo>
                  <a:pt x="44323" y="6476"/>
                </a:lnTo>
                <a:lnTo>
                  <a:pt x="31750" y="12953"/>
                </a:lnTo>
                <a:lnTo>
                  <a:pt x="18796" y="19050"/>
                </a:lnTo>
                <a:lnTo>
                  <a:pt x="12700" y="25526"/>
                </a:lnTo>
                <a:lnTo>
                  <a:pt x="6223" y="32003"/>
                </a:lnTo>
                <a:lnTo>
                  <a:pt x="6223" y="44703"/>
                </a:lnTo>
                <a:lnTo>
                  <a:pt x="6223" y="51181"/>
                </a:lnTo>
                <a:lnTo>
                  <a:pt x="12700" y="57276"/>
                </a:lnTo>
                <a:lnTo>
                  <a:pt x="18796" y="63753"/>
                </a:lnTo>
                <a:lnTo>
                  <a:pt x="31750" y="69850"/>
                </a:lnTo>
                <a:lnTo>
                  <a:pt x="37846" y="76326"/>
                </a:lnTo>
                <a:lnTo>
                  <a:pt x="56896" y="76326"/>
                </a:lnTo>
                <a:lnTo>
                  <a:pt x="69850" y="82803"/>
                </a:lnTo>
                <a:lnTo>
                  <a:pt x="101600" y="82803"/>
                </a:lnTo>
                <a:lnTo>
                  <a:pt x="107696" y="82803"/>
                </a:lnTo>
                <a:lnTo>
                  <a:pt x="114173" y="82803"/>
                </a:lnTo>
                <a:lnTo>
                  <a:pt x="107696" y="82803"/>
                </a:lnTo>
                <a:lnTo>
                  <a:pt x="76073" y="95376"/>
                </a:lnTo>
                <a:lnTo>
                  <a:pt x="56896" y="108076"/>
                </a:lnTo>
                <a:lnTo>
                  <a:pt x="25273" y="133603"/>
                </a:lnTo>
                <a:lnTo>
                  <a:pt x="12700" y="146176"/>
                </a:lnTo>
                <a:lnTo>
                  <a:pt x="0" y="171703"/>
                </a:lnTo>
                <a:lnTo>
                  <a:pt x="6223" y="177800"/>
                </a:lnTo>
                <a:lnTo>
                  <a:pt x="31750" y="196976"/>
                </a:lnTo>
                <a:lnTo>
                  <a:pt x="56896" y="203453"/>
                </a:lnTo>
                <a:lnTo>
                  <a:pt x="89026" y="209931"/>
                </a:lnTo>
                <a:lnTo>
                  <a:pt x="152273" y="209931"/>
                </a:lnTo>
                <a:lnTo>
                  <a:pt x="184023" y="203453"/>
                </a:lnTo>
                <a:lnTo>
                  <a:pt x="234823" y="196976"/>
                </a:lnTo>
                <a:lnTo>
                  <a:pt x="247396" y="190753"/>
                </a:lnTo>
                <a:lnTo>
                  <a:pt x="260350" y="1842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3241801" y="2707512"/>
            <a:ext cx="228600" cy="299085"/>
            <a:chOff x="3241801" y="2707512"/>
            <a:chExt cx="228600" cy="299085"/>
          </a:xfrm>
        </p:grpSpPr>
        <p:pic>
          <p:nvPicPr>
            <p:cNvPr id="100" name="object 10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54374" y="2707512"/>
              <a:ext cx="190755" cy="14617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41801" y="2885312"/>
              <a:ext cx="228601" cy="121032"/>
            </a:xfrm>
            <a:prstGeom prst="rect">
              <a:avLst/>
            </a:prstGeom>
          </p:spPr>
        </p:pic>
      </p:grpSp>
      <p:sp>
        <p:nvSpPr>
          <p:cNvPr id="102" name="object 102"/>
          <p:cNvSpPr/>
          <p:nvPr/>
        </p:nvSpPr>
        <p:spPr>
          <a:xfrm>
            <a:off x="3803903" y="2609469"/>
            <a:ext cx="476250" cy="330200"/>
          </a:xfrm>
          <a:custGeom>
            <a:avLst/>
            <a:gdLst/>
            <a:ahLst/>
            <a:cxnLst/>
            <a:rect l="l" t="t" r="r" b="b"/>
            <a:pathLst>
              <a:path w="476250" h="330200">
                <a:moveTo>
                  <a:pt x="114173" y="190372"/>
                </a:moveTo>
                <a:lnTo>
                  <a:pt x="114173" y="177418"/>
                </a:lnTo>
                <a:lnTo>
                  <a:pt x="107950" y="164845"/>
                </a:lnTo>
                <a:lnTo>
                  <a:pt x="101473" y="158750"/>
                </a:lnTo>
                <a:lnTo>
                  <a:pt x="88900" y="145795"/>
                </a:lnTo>
                <a:lnTo>
                  <a:pt x="69850" y="145795"/>
                </a:lnTo>
                <a:lnTo>
                  <a:pt x="63373" y="152272"/>
                </a:lnTo>
                <a:lnTo>
                  <a:pt x="38226" y="177418"/>
                </a:lnTo>
                <a:lnTo>
                  <a:pt x="31623" y="196468"/>
                </a:lnTo>
                <a:lnTo>
                  <a:pt x="12573" y="234695"/>
                </a:lnTo>
                <a:lnTo>
                  <a:pt x="6096" y="253745"/>
                </a:lnTo>
                <a:lnTo>
                  <a:pt x="0" y="291845"/>
                </a:lnTo>
                <a:lnTo>
                  <a:pt x="0" y="304545"/>
                </a:lnTo>
                <a:lnTo>
                  <a:pt x="6096" y="317500"/>
                </a:lnTo>
                <a:lnTo>
                  <a:pt x="12573" y="323595"/>
                </a:lnTo>
                <a:lnTo>
                  <a:pt x="38226" y="330072"/>
                </a:lnTo>
                <a:lnTo>
                  <a:pt x="44323" y="323595"/>
                </a:lnTo>
                <a:lnTo>
                  <a:pt x="69850" y="311022"/>
                </a:lnTo>
                <a:lnTo>
                  <a:pt x="82423" y="304545"/>
                </a:lnTo>
                <a:lnTo>
                  <a:pt x="94996" y="291845"/>
                </a:lnTo>
                <a:lnTo>
                  <a:pt x="101473" y="272795"/>
                </a:lnTo>
                <a:lnTo>
                  <a:pt x="107950" y="260222"/>
                </a:lnTo>
                <a:lnTo>
                  <a:pt x="120650" y="228600"/>
                </a:lnTo>
                <a:lnTo>
                  <a:pt x="120650" y="202945"/>
                </a:lnTo>
                <a:lnTo>
                  <a:pt x="120650" y="158750"/>
                </a:lnTo>
                <a:lnTo>
                  <a:pt x="120650" y="139572"/>
                </a:lnTo>
                <a:lnTo>
                  <a:pt x="101473" y="88900"/>
                </a:lnTo>
                <a:lnTo>
                  <a:pt x="94996" y="63245"/>
                </a:lnTo>
                <a:lnTo>
                  <a:pt x="69850" y="25145"/>
                </a:lnTo>
                <a:lnTo>
                  <a:pt x="63373" y="12572"/>
                </a:lnTo>
                <a:lnTo>
                  <a:pt x="56896" y="0"/>
                </a:lnTo>
                <a:lnTo>
                  <a:pt x="56896" y="6095"/>
                </a:lnTo>
                <a:lnTo>
                  <a:pt x="50800" y="31622"/>
                </a:lnTo>
                <a:lnTo>
                  <a:pt x="50800" y="50672"/>
                </a:lnTo>
                <a:lnTo>
                  <a:pt x="63373" y="107568"/>
                </a:lnTo>
                <a:lnTo>
                  <a:pt x="88900" y="183895"/>
                </a:lnTo>
                <a:lnTo>
                  <a:pt x="107950" y="228600"/>
                </a:lnTo>
                <a:lnTo>
                  <a:pt x="133223" y="260222"/>
                </a:lnTo>
                <a:lnTo>
                  <a:pt x="171323" y="291845"/>
                </a:lnTo>
                <a:lnTo>
                  <a:pt x="190500" y="304545"/>
                </a:lnTo>
                <a:lnTo>
                  <a:pt x="196976" y="304545"/>
                </a:lnTo>
                <a:lnTo>
                  <a:pt x="209550" y="304545"/>
                </a:lnTo>
              </a:path>
              <a:path w="476250" h="330200">
                <a:moveTo>
                  <a:pt x="330073" y="82422"/>
                </a:moveTo>
                <a:lnTo>
                  <a:pt x="330073" y="75945"/>
                </a:lnTo>
                <a:lnTo>
                  <a:pt x="330073" y="31622"/>
                </a:lnTo>
                <a:lnTo>
                  <a:pt x="323596" y="31622"/>
                </a:lnTo>
                <a:lnTo>
                  <a:pt x="317500" y="31622"/>
                </a:lnTo>
                <a:lnTo>
                  <a:pt x="311023" y="31622"/>
                </a:lnTo>
                <a:lnTo>
                  <a:pt x="298450" y="50672"/>
                </a:lnTo>
                <a:lnTo>
                  <a:pt x="285496" y="56768"/>
                </a:lnTo>
                <a:lnTo>
                  <a:pt x="272923" y="88900"/>
                </a:lnTo>
                <a:lnTo>
                  <a:pt x="260223" y="101472"/>
                </a:lnTo>
                <a:lnTo>
                  <a:pt x="253746" y="120522"/>
                </a:lnTo>
                <a:lnTo>
                  <a:pt x="253746" y="164845"/>
                </a:lnTo>
                <a:lnTo>
                  <a:pt x="253746" y="183895"/>
                </a:lnTo>
                <a:lnTo>
                  <a:pt x="266826" y="222122"/>
                </a:lnTo>
                <a:lnTo>
                  <a:pt x="272923" y="241172"/>
                </a:lnTo>
                <a:lnTo>
                  <a:pt x="285496" y="253745"/>
                </a:lnTo>
                <a:lnTo>
                  <a:pt x="298450" y="266318"/>
                </a:lnTo>
                <a:lnTo>
                  <a:pt x="317500" y="272795"/>
                </a:lnTo>
                <a:lnTo>
                  <a:pt x="355346" y="285368"/>
                </a:lnTo>
                <a:lnTo>
                  <a:pt x="368300" y="285368"/>
                </a:lnTo>
                <a:lnTo>
                  <a:pt x="406400" y="279272"/>
                </a:lnTo>
                <a:lnTo>
                  <a:pt x="450723" y="253745"/>
                </a:lnTo>
                <a:lnTo>
                  <a:pt x="469773" y="209422"/>
                </a:lnTo>
                <a:lnTo>
                  <a:pt x="476250" y="196468"/>
                </a:lnTo>
                <a:lnTo>
                  <a:pt x="476250" y="177418"/>
                </a:lnTo>
                <a:lnTo>
                  <a:pt x="469773" y="158750"/>
                </a:lnTo>
                <a:lnTo>
                  <a:pt x="463296" y="139572"/>
                </a:lnTo>
                <a:lnTo>
                  <a:pt x="444246" y="101472"/>
                </a:lnTo>
                <a:lnTo>
                  <a:pt x="387350" y="56768"/>
                </a:lnTo>
                <a:lnTo>
                  <a:pt x="323596" y="44195"/>
                </a:lnTo>
                <a:lnTo>
                  <a:pt x="304546" y="50672"/>
                </a:lnTo>
                <a:lnTo>
                  <a:pt x="279400" y="69722"/>
                </a:lnTo>
                <a:lnTo>
                  <a:pt x="266826" y="82422"/>
                </a:lnTo>
                <a:lnTo>
                  <a:pt x="266826" y="114045"/>
                </a:lnTo>
                <a:lnTo>
                  <a:pt x="272923" y="133095"/>
                </a:lnTo>
                <a:lnTo>
                  <a:pt x="285496" y="158750"/>
                </a:lnTo>
                <a:lnTo>
                  <a:pt x="298450" y="164845"/>
                </a:lnTo>
                <a:lnTo>
                  <a:pt x="311023" y="177418"/>
                </a:lnTo>
                <a:lnTo>
                  <a:pt x="330073" y="183895"/>
                </a:lnTo>
                <a:lnTo>
                  <a:pt x="342773" y="190372"/>
                </a:lnTo>
                <a:lnTo>
                  <a:pt x="380873" y="190372"/>
                </a:lnTo>
                <a:lnTo>
                  <a:pt x="393446" y="190372"/>
                </a:lnTo>
                <a:lnTo>
                  <a:pt x="419100" y="190372"/>
                </a:lnTo>
                <a:lnTo>
                  <a:pt x="425576" y="190372"/>
                </a:lnTo>
                <a:lnTo>
                  <a:pt x="438150" y="183895"/>
                </a:lnTo>
                <a:lnTo>
                  <a:pt x="444246" y="18389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59528" y="2612516"/>
            <a:ext cx="164847" cy="247651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4578603" y="2590292"/>
            <a:ext cx="209550" cy="285750"/>
          </a:xfrm>
          <a:custGeom>
            <a:avLst/>
            <a:gdLst/>
            <a:ahLst/>
            <a:cxnLst/>
            <a:rect l="l" t="t" r="r" b="b"/>
            <a:pathLst>
              <a:path w="209550" h="285750">
                <a:moveTo>
                  <a:pt x="0" y="177927"/>
                </a:moveTo>
                <a:lnTo>
                  <a:pt x="6096" y="190500"/>
                </a:lnTo>
                <a:lnTo>
                  <a:pt x="0" y="177927"/>
                </a:lnTo>
                <a:lnTo>
                  <a:pt x="6096" y="203073"/>
                </a:lnTo>
                <a:lnTo>
                  <a:pt x="12573" y="222123"/>
                </a:lnTo>
                <a:lnTo>
                  <a:pt x="19050" y="228600"/>
                </a:lnTo>
                <a:lnTo>
                  <a:pt x="19050" y="234823"/>
                </a:lnTo>
                <a:lnTo>
                  <a:pt x="19050" y="241300"/>
                </a:lnTo>
                <a:lnTo>
                  <a:pt x="19050" y="247777"/>
                </a:lnTo>
                <a:lnTo>
                  <a:pt x="25273" y="247777"/>
                </a:lnTo>
              </a:path>
              <a:path w="209550" h="285750">
                <a:moveTo>
                  <a:pt x="12573" y="63373"/>
                </a:moveTo>
                <a:lnTo>
                  <a:pt x="19050" y="63373"/>
                </a:lnTo>
                <a:lnTo>
                  <a:pt x="25273" y="63373"/>
                </a:lnTo>
                <a:lnTo>
                  <a:pt x="31750" y="63373"/>
                </a:lnTo>
              </a:path>
              <a:path w="209550" h="285750">
                <a:moveTo>
                  <a:pt x="82423" y="0"/>
                </a:moveTo>
                <a:lnTo>
                  <a:pt x="88900" y="0"/>
                </a:lnTo>
                <a:lnTo>
                  <a:pt x="152273" y="0"/>
                </a:lnTo>
                <a:lnTo>
                  <a:pt x="158750" y="6223"/>
                </a:lnTo>
                <a:lnTo>
                  <a:pt x="164846" y="12700"/>
                </a:lnTo>
                <a:lnTo>
                  <a:pt x="171323" y="12700"/>
                </a:lnTo>
                <a:lnTo>
                  <a:pt x="177926" y="31750"/>
                </a:lnTo>
                <a:lnTo>
                  <a:pt x="177926" y="38227"/>
                </a:lnTo>
                <a:lnTo>
                  <a:pt x="184023" y="69850"/>
                </a:lnTo>
                <a:lnTo>
                  <a:pt x="190500" y="82423"/>
                </a:lnTo>
                <a:lnTo>
                  <a:pt x="190500" y="101600"/>
                </a:lnTo>
                <a:lnTo>
                  <a:pt x="196596" y="145796"/>
                </a:lnTo>
                <a:lnTo>
                  <a:pt x="196596" y="164973"/>
                </a:lnTo>
                <a:lnTo>
                  <a:pt x="203073" y="209550"/>
                </a:lnTo>
                <a:lnTo>
                  <a:pt x="203073" y="228600"/>
                </a:lnTo>
                <a:lnTo>
                  <a:pt x="209550" y="253873"/>
                </a:lnTo>
                <a:lnTo>
                  <a:pt x="209550" y="266827"/>
                </a:lnTo>
                <a:lnTo>
                  <a:pt x="209550" y="272923"/>
                </a:lnTo>
                <a:lnTo>
                  <a:pt x="209550" y="279400"/>
                </a:lnTo>
                <a:lnTo>
                  <a:pt x="209550" y="285496"/>
                </a:lnTo>
                <a:lnTo>
                  <a:pt x="203073" y="285496"/>
                </a:lnTo>
                <a:lnTo>
                  <a:pt x="190500" y="279400"/>
                </a:lnTo>
                <a:lnTo>
                  <a:pt x="184023" y="272923"/>
                </a:lnTo>
                <a:lnTo>
                  <a:pt x="177926" y="266827"/>
                </a:lnTo>
                <a:lnTo>
                  <a:pt x="171323" y="266827"/>
                </a:lnTo>
                <a:lnTo>
                  <a:pt x="164846" y="2603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4940427" y="2752216"/>
            <a:ext cx="142875" cy="120650"/>
            <a:chOff x="4940427" y="2752216"/>
            <a:chExt cx="142875" cy="120650"/>
          </a:xfrm>
        </p:grpSpPr>
        <p:sp>
          <p:nvSpPr>
            <p:cNvPr id="106" name="object 106"/>
            <p:cNvSpPr/>
            <p:nvPr/>
          </p:nvSpPr>
          <p:spPr>
            <a:xfrm>
              <a:off x="4940427" y="286321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3238" y="-9525"/>
                  </a:moveTo>
                  <a:lnTo>
                    <a:pt x="3238" y="9525"/>
                  </a:lnTo>
                </a:path>
              </a:pathLst>
            </a:custGeom>
            <a:ln w="647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965954" y="2761741"/>
              <a:ext cx="107950" cy="50800"/>
            </a:xfrm>
            <a:custGeom>
              <a:avLst/>
              <a:gdLst/>
              <a:ahLst/>
              <a:cxnLst/>
              <a:rect l="l" t="t" r="r" b="b"/>
              <a:pathLst>
                <a:path w="107950" h="50800">
                  <a:moveTo>
                    <a:pt x="6096" y="0"/>
                  </a:moveTo>
                  <a:lnTo>
                    <a:pt x="6096" y="0"/>
                  </a:lnTo>
                  <a:lnTo>
                    <a:pt x="107696" y="0"/>
                  </a:lnTo>
                  <a:lnTo>
                    <a:pt x="101600" y="0"/>
                  </a:lnTo>
                  <a:lnTo>
                    <a:pt x="88900" y="6477"/>
                  </a:lnTo>
                </a:path>
                <a:path w="107950" h="50800">
                  <a:moveTo>
                    <a:pt x="0" y="44196"/>
                  </a:moveTo>
                  <a:lnTo>
                    <a:pt x="6096" y="50673"/>
                  </a:lnTo>
                  <a:lnTo>
                    <a:pt x="12573" y="50673"/>
                  </a:lnTo>
                  <a:lnTo>
                    <a:pt x="25273" y="50673"/>
                  </a:lnTo>
                  <a:lnTo>
                    <a:pt x="37846" y="44196"/>
                  </a:lnTo>
                  <a:lnTo>
                    <a:pt x="56896" y="44196"/>
                  </a:lnTo>
                  <a:lnTo>
                    <a:pt x="69850" y="44196"/>
                  </a:lnTo>
                  <a:lnTo>
                    <a:pt x="75946" y="441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5311774" y="2485389"/>
            <a:ext cx="603885" cy="381635"/>
            <a:chOff x="5311774" y="2485389"/>
            <a:chExt cx="603885" cy="381635"/>
          </a:xfrm>
        </p:grpSpPr>
        <p:pic>
          <p:nvPicPr>
            <p:cNvPr id="109" name="object 10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311774" y="2485389"/>
              <a:ext cx="216028" cy="247651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5327776" y="2526665"/>
              <a:ext cx="577850" cy="330835"/>
            </a:xfrm>
            <a:custGeom>
              <a:avLst/>
              <a:gdLst/>
              <a:ahLst/>
              <a:cxnLst/>
              <a:rect l="l" t="t" r="r" b="b"/>
              <a:pathLst>
                <a:path w="577850" h="330835">
                  <a:moveTo>
                    <a:pt x="279400" y="12954"/>
                  </a:moveTo>
                  <a:lnTo>
                    <a:pt x="279400" y="6476"/>
                  </a:lnTo>
                  <a:lnTo>
                    <a:pt x="285876" y="6476"/>
                  </a:lnTo>
                  <a:lnTo>
                    <a:pt x="304926" y="6476"/>
                  </a:lnTo>
                  <a:lnTo>
                    <a:pt x="406400" y="6476"/>
                  </a:lnTo>
                  <a:lnTo>
                    <a:pt x="419100" y="0"/>
                  </a:lnTo>
                  <a:lnTo>
                    <a:pt x="425576" y="0"/>
                  </a:lnTo>
                </a:path>
                <a:path w="577850" h="330835">
                  <a:moveTo>
                    <a:pt x="368300" y="0"/>
                  </a:moveTo>
                  <a:lnTo>
                    <a:pt x="368300" y="6476"/>
                  </a:lnTo>
                  <a:lnTo>
                    <a:pt x="374776" y="12954"/>
                  </a:lnTo>
                  <a:lnTo>
                    <a:pt x="380873" y="19050"/>
                  </a:lnTo>
                  <a:lnTo>
                    <a:pt x="380873" y="25526"/>
                  </a:lnTo>
                  <a:lnTo>
                    <a:pt x="393826" y="44576"/>
                  </a:lnTo>
                  <a:lnTo>
                    <a:pt x="399923" y="57150"/>
                  </a:lnTo>
                  <a:lnTo>
                    <a:pt x="406400" y="88900"/>
                  </a:lnTo>
                  <a:lnTo>
                    <a:pt x="412876" y="107950"/>
                  </a:lnTo>
                  <a:lnTo>
                    <a:pt x="425576" y="139573"/>
                  </a:lnTo>
                  <a:lnTo>
                    <a:pt x="431673" y="152526"/>
                  </a:lnTo>
                  <a:lnTo>
                    <a:pt x="438150" y="177800"/>
                  </a:lnTo>
                  <a:lnTo>
                    <a:pt x="438150" y="190373"/>
                  </a:lnTo>
                  <a:lnTo>
                    <a:pt x="438150" y="196850"/>
                  </a:lnTo>
                  <a:lnTo>
                    <a:pt x="431673" y="209423"/>
                  </a:lnTo>
                  <a:lnTo>
                    <a:pt x="419100" y="215900"/>
                  </a:lnTo>
                  <a:lnTo>
                    <a:pt x="412876" y="215900"/>
                  </a:lnTo>
                  <a:lnTo>
                    <a:pt x="406400" y="215900"/>
                  </a:lnTo>
                  <a:lnTo>
                    <a:pt x="387350" y="209423"/>
                  </a:lnTo>
                  <a:lnTo>
                    <a:pt x="374776" y="203326"/>
                  </a:lnTo>
                  <a:lnTo>
                    <a:pt x="349250" y="196850"/>
                  </a:lnTo>
                  <a:lnTo>
                    <a:pt x="343153" y="190373"/>
                  </a:lnTo>
                  <a:lnTo>
                    <a:pt x="323976" y="190373"/>
                  </a:lnTo>
                  <a:lnTo>
                    <a:pt x="317500" y="190373"/>
                  </a:lnTo>
                  <a:lnTo>
                    <a:pt x="311023" y="190373"/>
                  </a:lnTo>
                </a:path>
                <a:path w="577850" h="330835">
                  <a:moveTo>
                    <a:pt x="0" y="330454"/>
                  </a:moveTo>
                  <a:lnTo>
                    <a:pt x="6476" y="330454"/>
                  </a:lnTo>
                  <a:lnTo>
                    <a:pt x="31750" y="323976"/>
                  </a:lnTo>
                  <a:lnTo>
                    <a:pt x="50800" y="323976"/>
                  </a:lnTo>
                  <a:lnTo>
                    <a:pt x="107950" y="323976"/>
                  </a:lnTo>
                  <a:lnTo>
                    <a:pt x="139700" y="323976"/>
                  </a:lnTo>
                  <a:lnTo>
                    <a:pt x="216026" y="317500"/>
                  </a:lnTo>
                  <a:lnTo>
                    <a:pt x="254126" y="317500"/>
                  </a:lnTo>
                  <a:lnTo>
                    <a:pt x="349250" y="304926"/>
                  </a:lnTo>
                  <a:lnTo>
                    <a:pt x="393826" y="298450"/>
                  </a:lnTo>
                  <a:lnTo>
                    <a:pt x="438150" y="285750"/>
                  </a:lnTo>
                  <a:lnTo>
                    <a:pt x="520573" y="273176"/>
                  </a:lnTo>
                  <a:lnTo>
                    <a:pt x="546100" y="266700"/>
                  </a:lnTo>
                  <a:lnTo>
                    <a:pt x="565150" y="260223"/>
                  </a:lnTo>
                  <a:lnTo>
                    <a:pt x="577850" y="260223"/>
                  </a:lnTo>
                  <a:lnTo>
                    <a:pt x="571753" y="2602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1" name="object 11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394578" y="2955162"/>
            <a:ext cx="190374" cy="196978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648324" y="2942589"/>
            <a:ext cx="196978" cy="196851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5905627" y="3079242"/>
            <a:ext cx="19050" cy="69850"/>
          </a:xfrm>
          <a:custGeom>
            <a:avLst/>
            <a:gdLst/>
            <a:ahLst/>
            <a:cxnLst/>
            <a:rect l="l" t="t" r="r" b="b"/>
            <a:pathLst>
              <a:path w="19050" h="69850">
                <a:moveTo>
                  <a:pt x="0" y="0"/>
                </a:moveTo>
                <a:lnTo>
                  <a:pt x="0" y="19050"/>
                </a:lnTo>
                <a:lnTo>
                  <a:pt x="0" y="0"/>
                </a:lnTo>
                <a:lnTo>
                  <a:pt x="0" y="25146"/>
                </a:lnTo>
                <a:lnTo>
                  <a:pt x="6476" y="44196"/>
                </a:lnTo>
                <a:lnTo>
                  <a:pt x="12573" y="50673"/>
                </a:lnTo>
                <a:lnTo>
                  <a:pt x="12573" y="57150"/>
                </a:lnTo>
                <a:lnTo>
                  <a:pt x="19050" y="63373"/>
                </a:lnTo>
                <a:lnTo>
                  <a:pt x="19050" y="698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05627" y="2983864"/>
            <a:ext cx="19050" cy="13335"/>
          </a:xfrm>
          <a:custGeom>
            <a:avLst/>
            <a:gdLst/>
            <a:ahLst/>
            <a:cxnLst/>
            <a:rect l="l" t="t" r="r" b="b"/>
            <a:pathLst>
              <a:path w="19050" h="13335">
                <a:moveTo>
                  <a:pt x="0" y="12954"/>
                </a:moveTo>
                <a:lnTo>
                  <a:pt x="6476" y="6476"/>
                </a:lnTo>
                <a:lnTo>
                  <a:pt x="12573" y="6476"/>
                </a:lnTo>
                <a:lnTo>
                  <a:pt x="12573" y="0"/>
                </a:lnTo>
                <a:lnTo>
                  <a:pt x="190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810000" y="3041014"/>
            <a:ext cx="1175385" cy="50800"/>
          </a:xfrm>
          <a:custGeom>
            <a:avLst/>
            <a:gdLst/>
            <a:ahLst/>
            <a:cxnLst/>
            <a:rect l="l" t="t" r="r" b="b"/>
            <a:pathLst>
              <a:path w="1175385" h="50800">
                <a:moveTo>
                  <a:pt x="69850" y="25654"/>
                </a:moveTo>
                <a:lnTo>
                  <a:pt x="76326" y="25654"/>
                </a:lnTo>
                <a:lnTo>
                  <a:pt x="88900" y="25654"/>
                </a:lnTo>
                <a:lnTo>
                  <a:pt x="114553" y="19176"/>
                </a:lnTo>
                <a:lnTo>
                  <a:pt x="133603" y="19176"/>
                </a:lnTo>
                <a:lnTo>
                  <a:pt x="184403" y="19176"/>
                </a:lnTo>
                <a:lnTo>
                  <a:pt x="209550" y="19176"/>
                </a:lnTo>
                <a:lnTo>
                  <a:pt x="279400" y="12700"/>
                </a:lnTo>
                <a:lnTo>
                  <a:pt x="317500" y="6476"/>
                </a:lnTo>
                <a:lnTo>
                  <a:pt x="349250" y="0"/>
                </a:lnTo>
                <a:lnTo>
                  <a:pt x="381253" y="0"/>
                </a:lnTo>
                <a:lnTo>
                  <a:pt x="406526" y="0"/>
                </a:lnTo>
                <a:lnTo>
                  <a:pt x="438150" y="0"/>
                </a:lnTo>
                <a:lnTo>
                  <a:pt x="451103" y="0"/>
                </a:lnTo>
              </a:path>
              <a:path w="1175385" h="50800">
                <a:moveTo>
                  <a:pt x="0" y="44704"/>
                </a:moveTo>
                <a:lnTo>
                  <a:pt x="6476" y="44704"/>
                </a:lnTo>
                <a:lnTo>
                  <a:pt x="19050" y="50800"/>
                </a:lnTo>
                <a:lnTo>
                  <a:pt x="32130" y="50800"/>
                </a:lnTo>
                <a:lnTo>
                  <a:pt x="69850" y="50800"/>
                </a:lnTo>
                <a:lnTo>
                  <a:pt x="101853" y="50800"/>
                </a:lnTo>
                <a:lnTo>
                  <a:pt x="133603" y="50800"/>
                </a:lnTo>
                <a:lnTo>
                  <a:pt x="165226" y="44704"/>
                </a:lnTo>
                <a:lnTo>
                  <a:pt x="260730" y="38226"/>
                </a:lnTo>
                <a:lnTo>
                  <a:pt x="317500" y="31750"/>
                </a:lnTo>
                <a:lnTo>
                  <a:pt x="438150" y="19176"/>
                </a:lnTo>
                <a:lnTo>
                  <a:pt x="508000" y="12700"/>
                </a:lnTo>
                <a:lnTo>
                  <a:pt x="571753" y="12700"/>
                </a:lnTo>
                <a:lnTo>
                  <a:pt x="648080" y="12700"/>
                </a:lnTo>
                <a:lnTo>
                  <a:pt x="1175130" y="12700"/>
                </a:lnTo>
                <a:lnTo>
                  <a:pt x="1155953" y="12700"/>
                </a:lnTo>
                <a:lnTo>
                  <a:pt x="1143000" y="127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346827" y="3332988"/>
            <a:ext cx="705485" cy="6985"/>
          </a:xfrm>
          <a:custGeom>
            <a:avLst/>
            <a:gdLst/>
            <a:ahLst/>
            <a:cxnLst/>
            <a:rect l="l" t="t" r="r" b="b"/>
            <a:pathLst>
              <a:path w="705485" h="6985">
                <a:moveTo>
                  <a:pt x="-9525" y="3238"/>
                </a:moveTo>
                <a:lnTo>
                  <a:pt x="714502" y="3238"/>
                </a:lnTo>
              </a:path>
            </a:pathLst>
          </a:custGeom>
          <a:ln w="2552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7" name="object 117"/>
          <p:cNvGrpSpPr/>
          <p:nvPr/>
        </p:nvGrpSpPr>
        <p:grpSpPr>
          <a:xfrm>
            <a:off x="847787" y="1767966"/>
            <a:ext cx="337185" cy="209550"/>
            <a:chOff x="847787" y="1767966"/>
            <a:chExt cx="337185" cy="209550"/>
          </a:xfrm>
        </p:grpSpPr>
        <p:sp>
          <p:nvSpPr>
            <p:cNvPr id="118" name="object 118"/>
            <p:cNvSpPr/>
            <p:nvPr/>
          </p:nvSpPr>
          <p:spPr>
            <a:xfrm>
              <a:off x="857313" y="1847341"/>
              <a:ext cx="241935" cy="12700"/>
            </a:xfrm>
            <a:custGeom>
              <a:avLst/>
              <a:gdLst/>
              <a:ahLst/>
              <a:cxnLst/>
              <a:rect l="l" t="t" r="r" b="b"/>
              <a:pathLst>
                <a:path w="241934" h="12700">
                  <a:moveTo>
                    <a:pt x="0" y="0"/>
                  </a:moveTo>
                  <a:lnTo>
                    <a:pt x="6477" y="6477"/>
                  </a:lnTo>
                  <a:lnTo>
                    <a:pt x="38150" y="6477"/>
                  </a:lnTo>
                  <a:lnTo>
                    <a:pt x="57238" y="12573"/>
                  </a:lnTo>
                  <a:lnTo>
                    <a:pt x="215988" y="12573"/>
                  </a:lnTo>
                  <a:lnTo>
                    <a:pt x="228600" y="6477"/>
                  </a:lnTo>
                  <a:lnTo>
                    <a:pt x="241554" y="6477"/>
                  </a:lnTo>
                  <a:lnTo>
                    <a:pt x="235077" y="0"/>
                  </a:lnTo>
                  <a:lnTo>
                    <a:pt x="22860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13027" y="1767966"/>
              <a:ext cx="171324" cy="209424"/>
            </a:xfrm>
            <a:prstGeom prst="rect">
              <a:avLst/>
            </a:prstGeom>
          </p:spPr>
        </p:pic>
      </p:grpSp>
      <p:sp>
        <p:nvSpPr>
          <p:cNvPr id="120" name="object 120"/>
          <p:cNvSpPr/>
          <p:nvPr/>
        </p:nvSpPr>
        <p:spPr>
          <a:xfrm>
            <a:off x="6839077" y="2412492"/>
            <a:ext cx="45085" cy="914400"/>
          </a:xfrm>
          <a:custGeom>
            <a:avLst/>
            <a:gdLst/>
            <a:ahLst/>
            <a:cxnLst/>
            <a:rect l="l" t="t" r="r" b="b"/>
            <a:pathLst>
              <a:path w="45084" h="914400">
                <a:moveTo>
                  <a:pt x="0" y="0"/>
                </a:moveTo>
                <a:lnTo>
                  <a:pt x="0" y="6096"/>
                </a:lnTo>
                <a:lnTo>
                  <a:pt x="6476" y="38100"/>
                </a:lnTo>
                <a:lnTo>
                  <a:pt x="12573" y="63373"/>
                </a:lnTo>
                <a:lnTo>
                  <a:pt x="19050" y="139700"/>
                </a:lnTo>
                <a:lnTo>
                  <a:pt x="25526" y="184023"/>
                </a:lnTo>
                <a:lnTo>
                  <a:pt x="25526" y="298450"/>
                </a:lnTo>
                <a:lnTo>
                  <a:pt x="25526" y="368300"/>
                </a:lnTo>
                <a:lnTo>
                  <a:pt x="19050" y="444627"/>
                </a:lnTo>
                <a:lnTo>
                  <a:pt x="12573" y="520573"/>
                </a:lnTo>
                <a:lnTo>
                  <a:pt x="6476" y="590423"/>
                </a:lnTo>
                <a:lnTo>
                  <a:pt x="6476" y="660273"/>
                </a:lnTo>
                <a:lnTo>
                  <a:pt x="6476" y="717423"/>
                </a:lnTo>
                <a:lnTo>
                  <a:pt x="6476" y="761746"/>
                </a:lnTo>
                <a:lnTo>
                  <a:pt x="19050" y="831596"/>
                </a:lnTo>
                <a:lnTo>
                  <a:pt x="25526" y="857123"/>
                </a:lnTo>
                <a:lnTo>
                  <a:pt x="31623" y="888873"/>
                </a:lnTo>
                <a:lnTo>
                  <a:pt x="38100" y="901827"/>
                </a:lnTo>
                <a:lnTo>
                  <a:pt x="38100" y="907923"/>
                </a:lnTo>
                <a:lnTo>
                  <a:pt x="44576" y="914400"/>
                </a:lnTo>
                <a:lnTo>
                  <a:pt x="44576" y="907923"/>
                </a:lnTo>
                <a:lnTo>
                  <a:pt x="38100" y="90182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7858378" y="2625089"/>
            <a:ext cx="1123950" cy="565150"/>
            <a:chOff x="7858378" y="2625089"/>
            <a:chExt cx="1123950" cy="565150"/>
          </a:xfrm>
        </p:grpSpPr>
        <p:sp>
          <p:nvSpPr>
            <p:cNvPr id="122" name="object 122"/>
            <p:cNvSpPr/>
            <p:nvPr/>
          </p:nvSpPr>
          <p:spPr>
            <a:xfrm>
              <a:off x="7867904" y="2634615"/>
              <a:ext cx="787400" cy="546100"/>
            </a:xfrm>
            <a:custGeom>
              <a:avLst/>
              <a:gdLst/>
              <a:ahLst/>
              <a:cxnLst/>
              <a:rect l="l" t="t" r="r" b="b"/>
              <a:pathLst>
                <a:path w="787400" h="546100">
                  <a:moveTo>
                    <a:pt x="133223" y="203454"/>
                  </a:moveTo>
                  <a:lnTo>
                    <a:pt x="126746" y="203454"/>
                  </a:lnTo>
                  <a:lnTo>
                    <a:pt x="126746" y="190500"/>
                  </a:lnTo>
                  <a:lnTo>
                    <a:pt x="120650" y="184276"/>
                  </a:lnTo>
                  <a:lnTo>
                    <a:pt x="114173" y="177800"/>
                  </a:lnTo>
                  <a:lnTo>
                    <a:pt x="107696" y="177800"/>
                  </a:lnTo>
                  <a:lnTo>
                    <a:pt x="101600" y="177800"/>
                  </a:lnTo>
                  <a:lnTo>
                    <a:pt x="82423" y="184276"/>
                  </a:lnTo>
                  <a:lnTo>
                    <a:pt x="75946" y="190500"/>
                  </a:lnTo>
                  <a:lnTo>
                    <a:pt x="56896" y="196976"/>
                  </a:lnTo>
                  <a:lnTo>
                    <a:pt x="31750" y="228600"/>
                  </a:lnTo>
                  <a:lnTo>
                    <a:pt x="19176" y="241173"/>
                  </a:lnTo>
                  <a:lnTo>
                    <a:pt x="6223" y="260223"/>
                  </a:lnTo>
                  <a:lnTo>
                    <a:pt x="0" y="279400"/>
                  </a:lnTo>
                  <a:lnTo>
                    <a:pt x="0" y="298450"/>
                  </a:lnTo>
                  <a:lnTo>
                    <a:pt x="0" y="323976"/>
                  </a:lnTo>
                  <a:lnTo>
                    <a:pt x="6223" y="336550"/>
                  </a:lnTo>
                  <a:lnTo>
                    <a:pt x="31750" y="355726"/>
                  </a:lnTo>
                  <a:lnTo>
                    <a:pt x="44323" y="362204"/>
                  </a:lnTo>
                  <a:lnTo>
                    <a:pt x="82423" y="362204"/>
                  </a:lnTo>
                  <a:lnTo>
                    <a:pt x="101600" y="362204"/>
                  </a:lnTo>
                  <a:lnTo>
                    <a:pt x="145796" y="336550"/>
                  </a:lnTo>
                  <a:lnTo>
                    <a:pt x="171450" y="298450"/>
                  </a:lnTo>
                  <a:lnTo>
                    <a:pt x="177546" y="279400"/>
                  </a:lnTo>
                  <a:lnTo>
                    <a:pt x="177546" y="260223"/>
                  </a:lnTo>
                  <a:lnTo>
                    <a:pt x="177546" y="235076"/>
                  </a:lnTo>
                  <a:lnTo>
                    <a:pt x="177546" y="209550"/>
                  </a:lnTo>
                  <a:lnTo>
                    <a:pt x="171450" y="184276"/>
                  </a:lnTo>
                  <a:lnTo>
                    <a:pt x="164973" y="152273"/>
                  </a:lnTo>
                  <a:lnTo>
                    <a:pt x="152273" y="95376"/>
                  </a:lnTo>
                  <a:lnTo>
                    <a:pt x="139700" y="63754"/>
                  </a:lnTo>
                  <a:lnTo>
                    <a:pt x="126746" y="25526"/>
                  </a:lnTo>
                  <a:lnTo>
                    <a:pt x="120650" y="12573"/>
                  </a:lnTo>
                  <a:lnTo>
                    <a:pt x="114173" y="6476"/>
                  </a:lnTo>
                  <a:lnTo>
                    <a:pt x="107696" y="0"/>
                  </a:lnTo>
                  <a:lnTo>
                    <a:pt x="101600" y="6476"/>
                  </a:lnTo>
                  <a:lnTo>
                    <a:pt x="101600" y="12573"/>
                  </a:lnTo>
                  <a:lnTo>
                    <a:pt x="101600" y="63754"/>
                  </a:lnTo>
                  <a:lnTo>
                    <a:pt x="107696" y="88900"/>
                  </a:lnTo>
                  <a:lnTo>
                    <a:pt x="114173" y="133604"/>
                  </a:lnTo>
                  <a:lnTo>
                    <a:pt x="120650" y="158750"/>
                  </a:lnTo>
                  <a:lnTo>
                    <a:pt x="133223" y="216026"/>
                  </a:lnTo>
                  <a:lnTo>
                    <a:pt x="152273" y="266700"/>
                  </a:lnTo>
                  <a:lnTo>
                    <a:pt x="190500" y="323976"/>
                  </a:lnTo>
                  <a:lnTo>
                    <a:pt x="209550" y="336550"/>
                  </a:lnTo>
                  <a:lnTo>
                    <a:pt x="234823" y="362204"/>
                  </a:lnTo>
                  <a:lnTo>
                    <a:pt x="247776" y="368300"/>
                  </a:lnTo>
                  <a:lnTo>
                    <a:pt x="260350" y="374776"/>
                  </a:lnTo>
                  <a:lnTo>
                    <a:pt x="266446" y="374776"/>
                  </a:lnTo>
                  <a:lnTo>
                    <a:pt x="272923" y="374776"/>
                  </a:lnTo>
                  <a:lnTo>
                    <a:pt x="266446" y="374776"/>
                  </a:lnTo>
                  <a:lnTo>
                    <a:pt x="266446" y="368300"/>
                  </a:lnTo>
                  <a:lnTo>
                    <a:pt x="260350" y="362204"/>
                  </a:lnTo>
                </a:path>
                <a:path w="787400" h="546100">
                  <a:moveTo>
                    <a:pt x="412623" y="114426"/>
                  </a:moveTo>
                  <a:lnTo>
                    <a:pt x="419100" y="101473"/>
                  </a:lnTo>
                  <a:lnTo>
                    <a:pt x="419100" y="95376"/>
                  </a:lnTo>
                  <a:lnTo>
                    <a:pt x="419100" y="88900"/>
                  </a:lnTo>
                  <a:lnTo>
                    <a:pt x="412623" y="76326"/>
                  </a:lnTo>
                  <a:lnTo>
                    <a:pt x="406146" y="69850"/>
                  </a:lnTo>
                  <a:lnTo>
                    <a:pt x="400050" y="63754"/>
                  </a:lnTo>
                  <a:lnTo>
                    <a:pt x="393573" y="57276"/>
                  </a:lnTo>
                  <a:lnTo>
                    <a:pt x="387350" y="57276"/>
                  </a:lnTo>
                  <a:lnTo>
                    <a:pt x="380873" y="57276"/>
                  </a:lnTo>
                  <a:lnTo>
                    <a:pt x="368300" y="57276"/>
                  </a:lnTo>
                  <a:lnTo>
                    <a:pt x="361823" y="63754"/>
                  </a:lnTo>
                  <a:lnTo>
                    <a:pt x="342773" y="82423"/>
                  </a:lnTo>
                  <a:lnTo>
                    <a:pt x="330200" y="95376"/>
                  </a:lnTo>
                  <a:lnTo>
                    <a:pt x="323723" y="114426"/>
                  </a:lnTo>
                  <a:lnTo>
                    <a:pt x="317500" y="158750"/>
                  </a:lnTo>
                  <a:lnTo>
                    <a:pt x="317500" y="216026"/>
                  </a:lnTo>
                  <a:lnTo>
                    <a:pt x="317500" y="235076"/>
                  </a:lnTo>
                  <a:lnTo>
                    <a:pt x="349250" y="304926"/>
                  </a:lnTo>
                  <a:lnTo>
                    <a:pt x="380873" y="330073"/>
                  </a:lnTo>
                  <a:lnTo>
                    <a:pt x="425196" y="349250"/>
                  </a:lnTo>
                  <a:lnTo>
                    <a:pt x="444246" y="355726"/>
                  </a:lnTo>
                  <a:lnTo>
                    <a:pt x="488950" y="355726"/>
                  </a:lnTo>
                  <a:lnTo>
                    <a:pt x="533146" y="343026"/>
                  </a:lnTo>
                  <a:lnTo>
                    <a:pt x="564896" y="317500"/>
                  </a:lnTo>
                  <a:lnTo>
                    <a:pt x="583946" y="273176"/>
                  </a:lnTo>
                  <a:lnTo>
                    <a:pt x="583946" y="254126"/>
                  </a:lnTo>
                  <a:lnTo>
                    <a:pt x="577850" y="209550"/>
                  </a:lnTo>
                  <a:lnTo>
                    <a:pt x="558800" y="158750"/>
                  </a:lnTo>
                  <a:lnTo>
                    <a:pt x="527050" y="101473"/>
                  </a:lnTo>
                  <a:lnTo>
                    <a:pt x="469900" y="50800"/>
                  </a:lnTo>
                  <a:lnTo>
                    <a:pt x="450723" y="44576"/>
                  </a:lnTo>
                  <a:lnTo>
                    <a:pt x="412623" y="44576"/>
                  </a:lnTo>
                  <a:lnTo>
                    <a:pt x="368300" y="82423"/>
                  </a:lnTo>
                  <a:lnTo>
                    <a:pt x="361823" y="120650"/>
                  </a:lnTo>
                  <a:lnTo>
                    <a:pt x="380873" y="177800"/>
                  </a:lnTo>
                  <a:lnTo>
                    <a:pt x="400050" y="190500"/>
                  </a:lnTo>
                  <a:lnTo>
                    <a:pt x="438150" y="222504"/>
                  </a:lnTo>
                  <a:lnTo>
                    <a:pt x="457200" y="228600"/>
                  </a:lnTo>
                  <a:lnTo>
                    <a:pt x="495046" y="247650"/>
                  </a:lnTo>
                  <a:lnTo>
                    <a:pt x="514096" y="254126"/>
                  </a:lnTo>
                  <a:lnTo>
                    <a:pt x="546100" y="260223"/>
                  </a:lnTo>
                  <a:lnTo>
                    <a:pt x="552323" y="260223"/>
                  </a:lnTo>
                  <a:lnTo>
                    <a:pt x="571373" y="260223"/>
                  </a:lnTo>
                  <a:lnTo>
                    <a:pt x="577850" y="260223"/>
                  </a:lnTo>
                </a:path>
                <a:path w="787400" h="546100">
                  <a:moveTo>
                    <a:pt x="679323" y="336550"/>
                  </a:moveTo>
                  <a:lnTo>
                    <a:pt x="679323" y="330073"/>
                  </a:lnTo>
                  <a:lnTo>
                    <a:pt x="679323" y="323976"/>
                  </a:lnTo>
                  <a:lnTo>
                    <a:pt x="679323" y="317500"/>
                  </a:lnTo>
                  <a:lnTo>
                    <a:pt x="672846" y="311023"/>
                  </a:lnTo>
                  <a:lnTo>
                    <a:pt x="666750" y="311023"/>
                  </a:lnTo>
                  <a:lnTo>
                    <a:pt x="660273" y="311023"/>
                  </a:lnTo>
                  <a:lnTo>
                    <a:pt x="647700" y="323976"/>
                  </a:lnTo>
                  <a:lnTo>
                    <a:pt x="641223" y="330073"/>
                  </a:lnTo>
                  <a:lnTo>
                    <a:pt x="634746" y="343026"/>
                  </a:lnTo>
                  <a:lnTo>
                    <a:pt x="628650" y="349250"/>
                  </a:lnTo>
                  <a:lnTo>
                    <a:pt x="628650" y="362204"/>
                  </a:lnTo>
                  <a:lnTo>
                    <a:pt x="628650" y="368300"/>
                  </a:lnTo>
                  <a:lnTo>
                    <a:pt x="628650" y="374776"/>
                  </a:lnTo>
                  <a:lnTo>
                    <a:pt x="634746" y="380873"/>
                  </a:lnTo>
                  <a:lnTo>
                    <a:pt x="641223" y="380873"/>
                  </a:lnTo>
                  <a:lnTo>
                    <a:pt x="647700" y="387350"/>
                  </a:lnTo>
                  <a:lnTo>
                    <a:pt x="653796" y="387350"/>
                  </a:lnTo>
                  <a:lnTo>
                    <a:pt x="660273" y="387350"/>
                  </a:lnTo>
                  <a:lnTo>
                    <a:pt x="672846" y="380873"/>
                  </a:lnTo>
                  <a:lnTo>
                    <a:pt x="679323" y="380873"/>
                  </a:lnTo>
                  <a:lnTo>
                    <a:pt x="692023" y="374776"/>
                  </a:lnTo>
                  <a:lnTo>
                    <a:pt x="692023" y="368300"/>
                  </a:lnTo>
                  <a:lnTo>
                    <a:pt x="692023" y="362204"/>
                  </a:lnTo>
                  <a:lnTo>
                    <a:pt x="692023" y="355726"/>
                  </a:lnTo>
                  <a:lnTo>
                    <a:pt x="692023" y="349250"/>
                  </a:lnTo>
                  <a:lnTo>
                    <a:pt x="685800" y="343026"/>
                  </a:lnTo>
                  <a:lnTo>
                    <a:pt x="685800" y="349250"/>
                  </a:lnTo>
                  <a:lnTo>
                    <a:pt x="692023" y="362204"/>
                  </a:lnTo>
                  <a:lnTo>
                    <a:pt x="692023" y="368300"/>
                  </a:lnTo>
                  <a:lnTo>
                    <a:pt x="704976" y="380873"/>
                  </a:lnTo>
                  <a:lnTo>
                    <a:pt x="711073" y="380873"/>
                  </a:lnTo>
                  <a:lnTo>
                    <a:pt x="730123" y="387350"/>
                  </a:lnTo>
                  <a:lnTo>
                    <a:pt x="736600" y="387350"/>
                  </a:lnTo>
                  <a:lnTo>
                    <a:pt x="742696" y="387350"/>
                  </a:lnTo>
                  <a:lnTo>
                    <a:pt x="742696" y="380873"/>
                  </a:lnTo>
                  <a:lnTo>
                    <a:pt x="749173" y="368300"/>
                  </a:lnTo>
                  <a:lnTo>
                    <a:pt x="749173" y="362204"/>
                  </a:lnTo>
                  <a:lnTo>
                    <a:pt x="742696" y="362204"/>
                  </a:lnTo>
                  <a:lnTo>
                    <a:pt x="742696" y="368300"/>
                  </a:lnTo>
                  <a:lnTo>
                    <a:pt x="742696" y="399923"/>
                  </a:lnTo>
                  <a:lnTo>
                    <a:pt x="742696" y="419100"/>
                  </a:lnTo>
                  <a:lnTo>
                    <a:pt x="749173" y="463676"/>
                  </a:lnTo>
                  <a:lnTo>
                    <a:pt x="749173" y="482726"/>
                  </a:lnTo>
                  <a:lnTo>
                    <a:pt x="755650" y="501776"/>
                  </a:lnTo>
                  <a:lnTo>
                    <a:pt x="755650" y="514476"/>
                  </a:lnTo>
                  <a:lnTo>
                    <a:pt x="761746" y="527050"/>
                  </a:lnTo>
                  <a:lnTo>
                    <a:pt x="761746" y="546100"/>
                  </a:lnTo>
                  <a:lnTo>
                    <a:pt x="761746" y="539623"/>
                  </a:lnTo>
                  <a:lnTo>
                    <a:pt x="755650" y="514476"/>
                  </a:lnTo>
                  <a:lnTo>
                    <a:pt x="755650" y="501776"/>
                  </a:lnTo>
                  <a:lnTo>
                    <a:pt x="749173" y="488823"/>
                  </a:lnTo>
                  <a:lnTo>
                    <a:pt x="749173" y="469773"/>
                  </a:lnTo>
                  <a:lnTo>
                    <a:pt x="749173" y="457200"/>
                  </a:lnTo>
                  <a:lnTo>
                    <a:pt x="749173" y="419100"/>
                  </a:lnTo>
                  <a:lnTo>
                    <a:pt x="755650" y="399923"/>
                  </a:lnTo>
                  <a:lnTo>
                    <a:pt x="761746" y="374776"/>
                  </a:lnTo>
                  <a:lnTo>
                    <a:pt x="761746" y="368300"/>
                  </a:lnTo>
                  <a:lnTo>
                    <a:pt x="768223" y="368300"/>
                  </a:lnTo>
                  <a:lnTo>
                    <a:pt x="774700" y="368300"/>
                  </a:lnTo>
                  <a:lnTo>
                    <a:pt x="780923" y="368300"/>
                  </a:lnTo>
                  <a:lnTo>
                    <a:pt x="787400" y="374776"/>
                  </a:lnTo>
                  <a:lnTo>
                    <a:pt x="787400" y="387350"/>
                  </a:lnTo>
                  <a:lnTo>
                    <a:pt x="787400" y="393826"/>
                  </a:lnTo>
                  <a:lnTo>
                    <a:pt x="774700" y="399923"/>
                  </a:lnTo>
                  <a:lnTo>
                    <a:pt x="768223" y="399923"/>
                  </a:lnTo>
                  <a:lnTo>
                    <a:pt x="755650" y="399923"/>
                  </a:lnTo>
                  <a:lnTo>
                    <a:pt x="749173" y="3938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664828" y="2942589"/>
              <a:ext cx="317501" cy="241174"/>
            </a:xfrm>
            <a:prstGeom prst="rect">
              <a:avLst/>
            </a:prstGeom>
          </p:spPr>
        </p:pic>
      </p:grpSp>
      <p:sp>
        <p:nvSpPr>
          <p:cNvPr id="124" name="object 124"/>
          <p:cNvSpPr/>
          <p:nvPr/>
        </p:nvSpPr>
        <p:spPr>
          <a:xfrm>
            <a:off x="10299700" y="2704464"/>
            <a:ext cx="279400" cy="356235"/>
          </a:xfrm>
          <a:custGeom>
            <a:avLst/>
            <a:gdLst/>
            <a:ahLst/>
            <a:cxnLst/>
            <a:rect l="l" t="t" r="r" b="b"/>
            <a:pathLst>
              <a:path w="279400" h="356235">
                <a:moveTo>
                  <a:pt x="146176" y="228600"/>
                </a:moveTo>
                <a:lnTo>
                  <a:pt x="133603" y="216026"/>
                </a:lnTo>
                <a:lnTo>
                  <a:pt x="146176" y="228600"/>
                </a:lnTo>
                <a:lnTo>
                  <a:pt x="127126" y="216026"/>
                </a:lnTo>
                <a:lnTo>
                  <a:pt x="101980" y="216026"/>
                </a:lnTo>
                <a:lnTo>
                  <a:pt x="89026" y="216026"/>
                </a:lnTo>
                <a:lnTo>
                  <a:pt x="76326" y="222504"/>
                </a:lnTo>
                <a:lnTo>
                  <a:pt x="38226" y="254126"/>
                </a:lnTo>
                <a:lnTo>
                  <a:pt x="12953" y="285876"/>
                </a:lnTo>
                <a:lnTo>
                  <a:pt x="0" y="323976"/>
                </a:lnTo>
                <a:lnTo>
                  <a:pt x="0" y="336550"/>
                </a:lnTo>
                <a:lnTo>
                  <a:pt x="19176" y="355726"/>
                </a:lnTo>
                <a:lnTo>
                  <a:pt x="38226" y="355726"/>
                </a:lnTo>
                <a:lnTo>
                  <a:pt x="76326" y="355726"/>
                </a:lnTo>
                <a:lnTo>
                  <a:pt x="139700" y="330073"/>
                </a:lnTo>
                <a:lnTo>
                  <a:pt x="165226" y="298450"/>
                </a:lnTo>
                <a:lnTo>
                  <a:pt x="184403" y="254126"/>
                </a:lnTo>
                <a:lnTo>
                  <a:pt x="196976" y="177800"/>
                </a:lnTo>
                <a:lnTo>
                  <a:pt x="196976" y="146176"/>
                </a:lnTo>
                <a:lnTo>
                  <a:pt x="184403" y="88900"/>
                </a:lnTo>
                <a:lnTo>
                  <a:pt x="177926" y="57276"/>
                </a:lnTo>
                <a:lnTo>
                  <a:pt x="158750" y="19050"/>
                </a:lnTo>
                <a:lnTo>
                  <a:pt x="152653" y="6476"/>
                </a:lnTo>
                <a:lnTo>
                  <a:pt x="139700" y="0"/>
                </a:lnTo>
                <a:lnTo>
                  <a:pt x="120650" y="6476"/>
                </a:lnTo>
                <a:lnTo>
                  <a:pt x="108076" y="19050"/>
                </a:lnTo>
                <a:lnTo>
                  <a:pt x="95503" y="57276"/>
                </a:lnTo>
                <a:lnTo>
                  <a:pt x="95503" y="82423"/>
                </a:lnTo>
                <a:lnTo>
                  <a:pt x="95503" y="114426"/>
                </a:lnTo>
                <a:lnTo>
                  <a:pt x="101980" y="171323"/>
                </a:lnTo>
                <a:lnTo>
                  <a:pt x="146176" y="247650"/>
                </a:lnTo>
                <a:lnTo>
                  <a:pt x="184403" y="292354"/>
                </a:lnTo>
                <a:lnTo>
                  <a:pt x="241553" y="336550"/>
                </a:lnTo>
                <a:lnTo>
                  <a:pt x="254253" y="343026"/>
                </a:lnTo>
                <a:lnTo>
                  <a:pt x="273303" y="355726"/>
                </a:lnTo>
                <a:lnTo>
                  <a:pt x="279400" y="3557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0655427" y="2780792"/>
            <a:ext cx="241300" cy="260350"/>
          </a:xfrm>
          <a:custGeom>
            <a:avLst/>
            <a:gdLst/>
            <a:ahLst/>
            <a:cxnLst/>
            <a:rect l="l" t="t" r="r" b="b"/>
            <a:pathLst>
              <a:path w="241300" h="260350">
                <a:moveTo>
                  <a:pt x="107950" y="19050"/>
                </a:moveTo>
                <a:lnTo>
                  <a:pt x="101473" y="12573"/>
                </a:lnTo>
                <a:lnTo>
                  <a:pt x="95376" y="12573"/>
                </a:lnTo>
                <a:lnTo>
                  <a:pt x="82423" y="6096"/>
                </a:lnTo>
                <a:lnTo>
                  <a:pt x="69850" y="12573"/>
                </a:lnTo>
                <a:lnTo>
                  <a:pt x="57276" y="12573"/>
                </a:lnTo>
                <a:lnTo>
                  <a:pt x="38100" y="38100"/>
                </a:lnTo>
                <a:lnTo>
                  <a:pt x="25526" y="50800"/>
                </a:lnTo>
                <a:lnTo>
                  <a:pt x="6476" y="88900"/>
                </a:lnTo>
                <a:lnTo>
                  <a:pt x="6476" y="107950"/>
                </a:lnTo>
                <a:lnTo>
                  <a:pt x="0" y="133223"/>
                </a:lnTo>
                <a:lnTo>
                  <a:pt x="0" y="152273"/>
                </a:lnTo>
                <a:lnTo>
                  <a:pt x="0" y="177800"/>
                </a:lnTo>
                <a:lnTo>
                  <a:pt x="12573" y="216027"/>
                </a:lnTo>
                <a:lnTo>
                  <a:pt x="25526" y="228600"/>
                </a:lnTo>
                <a:lnTo>
                  <a:pt x="57276" y="247650"/>
                </a:lnTo>
                <a:lnTo>
                  <a:pt x="76326" y="253746"/>
                </a:lnTo>
                <a:lnTo>
                  <a:pt x="95376" y="260223"/>
                </a:lnTo>
                <a:lnTo>
                  <a:pt x="114426" y="260223"/>
                </a:lnTo>
                <a:lnTo>
                  <a:pt x="158750" y="253746"/>
                </a:lnTo>
                <a:lnTo>
                  <a:pt x="209550" y="228600"/>
                </a:lnTo>
                <a:lnTo>
                  <a:pt x="235076" y="183896"/>
                </a:lnTo>
                <a:lnTo>
                  <a:pt x="241173" y="146177"/>
                </a:lnTo>
                <a:lnTo>
                  <a:pt x="241173" y="127000"/>
                </a:lnTo>
                <a:lnTo>
                  <a:pt x="228600" y="82423"/>
                </a:lnTo>
                <a:lnTo>
                  <a:pt x="190500" y="31623"/>
                </a:lnTo>
                <a:lnTo>
                  <a:pt x="127126" y="6096"/>
                </a:lnTo>
                <a:lnTo>
                  <a:pt x="107950" y="0"/>
                </a:lnTo>
                <a:lnTo>
                  <a:pt x="69850" y="6096"/>
                </a:lnTo>
                <a:lnTo>
                  <a:pt x="57276" y="12573"/>
                </a:lnTo>
                <a:lnTo>
                  <a:pt x="44576" y="31623"/>
                </a:lnTo>
                <a:lnTo>
                  <a:pt x="38100" y="44323"/>
                </a:lnTo>
                <a:lnTo>
                  <a:pt x="44576" y="76327"/>
                </a:lnTo>
                <a:lnTo>
                  <a:pt x="57276" y="88900"/>
                </a:lnTo>
                <a:lnTo>
                  <a:pt x="82423" y="114046"/>
                </a:lnTo>
                <a:lnTo>
                  <a:pt x="101473" y="127000"/>
                </a:lnTo>
                <a:lnTo>
                  <a:pt x="139700" y="146177"/>
                </a:lnTo>
                <a:lnTo>
                  <a:pt x="158750" y="152273"/>
                </a:lnTo>
                <a:lnTo>
                  <a:pt x="196976" y="158750"/>
                </a:lnTo>
                <a:lnTo>
                  <a:pt x="209550" y="158750"/>
                </a:lnTo>
                <a:lnTo>
                  <a:pt x="222123" y="158750"/>
                </a:lnTo>
                <a:lnTo>
                  <a:pt x="228600" y="158750"/>
                </a:lnTo>
                <a:lnTo>
                  <a:pt x="235076" y="152273"/>
                </a:lnTo>
                <a:lnTo>
                  <a:pt x="235076" y="146177"/>
                </a:lnTo>
                <a:lnTo>
                  <a:pt x="235076" y="1397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6" name="object 126"/>
          <p:cNvGrpSpPr/>
          <p:nvPr/>
        </p:nvGrpSpPr>
        <p:grpSpPr>
          <a:xfrm>
            <a:off x="9439528" y="2739516"/>
            <a:ext cx="273050" cy="292100"/>
            <a:chOff x="9439528" y="2739516"/>
            <a:chExt cx="273050" cy="292100"/>
          </a:xfrm>
        </p:grpSpPr>
        <p:sp>
          <p:nvSpPr>
            <p:cNvPr id="127" name="object 127"/>
            <p:cNvSpPr/>
            <p:nvPr/>
          </p:nvSpPr>
          <p:spPr>
            <a:xfrm>
              <a:off x="9449054" y="2749041"/>
              <a:ext cx="241300" cy="158750"/>
            </a:xfrm>
            <a:custGeom>
              <a:avLst/>
              <a:gdLst/>
              <a:ahLst/>
              <a:cxnLst/>
              <a:rect l="l" t="t" r="r" b="b"/>
              <a:pathLst>
                <a:path w="241300" h="158750">
                  <a:moveTo>
                    <a:pt x="0" y="158750"/>
                  </a:moveTo>
                  <a:lnTo>
                    <a:pt x="0" y="139700"/>
                  </a:lnTo>
                  <a:lnTo>
                    <a:pt x="6096" y="126746"/>
                  </a:lnTo>
                  <a:lnTo>
                    <a:pt x="19050" y="101600"/>
                  </a:lnTo>
                  <a:lnTo>
                    <a:pt x="31750" y="82550"/>
                  </a:lnTo>
                  <a:lnTo>
                    <a:pt x="50800" y="50800"/>
                  </a:lnTo>
                  <a:lnTo>
                    <a:pt x="63373" y="31750"/>
                  </a:lnTo>
                  <a:lnTo>
                    <a:pt x="75946" y="19177"/>
                  </a:lnTo>
                  <a:lnTo>
                    <a:pt x="82423" y="6223"/>
                  </a:lnTo>
                  <a:lnTo>
                    <a:pt x="94996" y="0"/>
                  </a:lnTo>
                  <a:lnTo>
                    <a:pt x="101473" y="0"/>
                  </a:lnTo>
                  <a:lnTo>
                    <a:pt x="107950" y="0"/>
                  </a:lnTo>
                  <a:lnTo>
                    <a:pt x="107950" y="6223"/>
                  </a:lnTo>
                  <a:lnTo>
                    <a:pt x="114173" y="37846"/>
                  </a:lnTo>
                  <a:lnTo>
                    <a:pt x="114173" y="50800"/>
                  </a:lnTo>
                  <a:lnTo>
                    <a:pt x="120650" y="89027"/>
                  </a:lnTo>
                  <a:lnTo>
                    <a:pt x="120650" y="101600"/>
                  </a:lnTo>
                  <a:lnTo>
                    <a:pt x="126746" y="114173"/>
                  </a:lnTo>
                  <a:lnTo>
                    <a:pt x="139700" y="133223"/>
                  </a:lnTo>
                  <a:lnTo>
                    <a:pt x="145796" y="133223"/>
                  </a:lnTo>
                  <a:lnTo>
                    <a:pt x="164846" y="139700"/>
                  </a:lnTo>
                  <a:lnTo>
                    <a:pt x="171323" y="133223"/>
                  </a:lnTo>
                  <a:lnTo>
                    <a:pt x="184023" y="126746"/>
                  </a:lnTo>
                  <a:lnTo>
                    <a:pt x="196596" y="120650"/>
                  </a:lnTo>
                  <a:lnTo>
                    <a:pt x="209550" y="108077"/>
                  </a:lnTo>
                  <a:lnTo>
                    <a:pt x="215646" y="95123"/>
                  </a:lnTo>
                  <a:lnTo>
                    <a:pt x="222123" y="82550"/>
                  </a:lnTo>
                  <a:lnTo>
                    <a:pt x="234696" y="63373"/>
                  </a:lnTo>
                  <a:lnTo>
                    <a:pt x="241173" y="56896"/>
                  </a:lnTo>
                  <a:lnTo>
                    <a:pt x="241173" y="50800"/>
                  </a:lnTo>
                  <a:lnTo>
                    <a:pt x="234696" y="50800"/>
                  </a:lnTo>
                  <a:lnTo>
                    <a:pt x="228600" y="56896"/>
                  </a:lnTo>
                  <a:lnTo>
                    <a:pt x="222123" y="633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464801" y="2910966"/>
              <a:ext cx="247651" cy="120524"/>
            </a:xfrm>
            <a:prstGeom prst="rect">
              <a:avLst/>
            </a:prstGeom>
          </p:spPr>
        </p:pic>
      </p:grpSp>
      <p:sp>
        <p:nvSpPr>
          <p:cNvPr id="129" name="object 129"/>
          <p:cNvSpPr/>
          <p:nvPr/>
        </p:nvSpPr>
        <p:spPr>
          <a:xfrm>
            <a:off x="9410954" y="2431542"/>
            <a:ext cx="196850" cy="222250"/>
          </a:xfrm>
          <a:custGeom>
            <a:avLst/>
            <a:gdLst/>
            <a:ahLst/>
            <a:cxnLst/>
            <a:rect l="l" t="t" r="r" b="b"/>
            <a:pathLst>
              <a:path w="196850" h="222250">
                <a:moveTo>
                  <a:pt x="82423" y="6096"/>
                </a:moveTo>
                <a:lnTo>
                  <a:pt x="94996" y="6096"/>
                </a:lnTo>
                <a:lnTo>
                  <a:pt x="101473" y="6096"/>
                </a:lnTo>
                <a:lnTo>
                  <a:pt x="107950" y="6096"/>
                </a:lnTo>
                <a:lnTo>
                  <a:pt x="114046" y="19050"/>
                </a:lnTo>
                <a:lnTo>
                  <a:pt x="120523" y="25273"/>
                </a:lnTo>
                <a:lnTo>
                  <a:pt x="133096" y="38227"/>
                </a:lnTo>
                <a:lnTo>
                  <a:pt x="139573" y="44323"/>
                </a:lnTo>
                <a:lnTo>
                  <a:pt x="139573" y="50800"/>
                </a:lnTo>
                <a:lnTo>
                  <a:pt x="146050" y="56896"/>
                </a:lnTo>
                <a:lnTo>
                  <a:pt x="146050" y="63373"/>
                </a:lnTo>
                <a:lnTo>
                  <a:pt x="139573" y="69850"/>
                </a:lnTo>
                <a:lnTo>
                  <a:pt x="139573" y="75946"/>
                </a:lnTo>
                <a:lnTo>
                  <a:pt x="139573" y="82423"/>
                </a:lnTo>
                <a:lnTo>
                  <a:pt x="139573" y="88900"/>
                </a:lnTo>
              </a:path>
              <a:path w="196850" h="222250">
                <a:moveTo>
                  <a:pt x="164846" y="190500"/>
                </a:moveTo>
                <a:lnTo>
                  <a:pt x="171323" y="203073"/>
                </a:lnTo>
                <a:lnTo>
                  <a:pt x="177800" y="209550"/>
                </a:lnTo>
                <a:lnTo>
                  <a:pt x="183896" y="209550"/>
                </a:lnTo>
                <a:lnTo>
                  <a:pt x="183896" y="215646"/>
                </a:lnTo>
                <a:lnTo>
                  <a:pt x="190373" y="215646"/>
                </a:lnTo>
                <a:lnTo>
                  <a:pt x="196850" y="222123"/>
                </a:lnTo>
              </a:path>
              <a:path w="196850" h="222250">
                <a:moveTo>
                  <a:pt x="19050" y="38227"/>
                </a:moveTo>
                <a:lnTo>
                  <a:pt x="12573" y="31750"/>
                </a:lnTo>
                <a:lnTo>
                  <a:pt x="12573" y="25273"/>
                </a:lnTo>
                <a:lnTo>
                  <a:pt x="6096" y="19050"/>
                </a:lnTo>
                <a:lnTo>
                  <a:pt x="0" y="12573"/>
                </a:lnTo>
                <a:lnTo>
                  <a:pt x="0" y="6096"/>
                </a:lnTo>
                <a:lnTo>
                  <a:pt x="6096" y="6096"/>
                </a:lnTo>
                <a:lnTo>
                  <a:pt x="25146" y="6096"/>
                </a:lnTo>
                <a:lnTo>
                  <a:pt x="38100" y="0"/>
                </a:lnTo>
                <a:lnTo>
                  <a:pt x="63373" y="0"/>
                </a:lnTo>
                <a:lnTo>
                  <a:pt x="82423" y="0"/>
                </a:lnTo>
                <a:lnTo>
                  <a:pt x="107950" y="6096"/>
                </a:lnTo>
                <a:lnTo>
                  <a:pt x="120523" y="6096"/>
                </a:lnTo>
                <a:lnTo>
                  <a:pt x="146050" y="19050"/>
                </a:lnTo>
                <a:lnTo>
                  <a:pt x="152273" y="25273"/>
                </a:lnTo>
                <a:lnTo>
                  <a:pt x="158750" y="44323"/>
                </a:lnTo>
                <a:lnTo>
                  <a:pt x="164846" y="50800"/>
                </a:lnTo>
                <a:lnTo>
                  <a:pt x="164846" y="63373"/>
                </a:lnTo>
                <a:lnTo>
                  <a:pt x="158750" y="69850"/>
                </a:lnTo>
                <a:lnTo>
                  <a:pt x="158750" y="75946"/>
                </a:lnTo>
                <a:lnTo>
                  <a:pt x="152273" y="82423"/>
                </a:lnTo>
                <a:lnTo>
                  <a:pt x="146050" y="82423"/>
                </a:lnTo>
                <a:lnTo>
                  <a:pt x="133096" y="82423"/>
                </a:lnTo>
                <a:lnTo>
                  <a:pt x="127000" y="88900"/>
                </a:lnTo>
                <a:lnTo>
                  <a:pt x="120523" y="88900"/>
                </a:lnTo>
                <a:lnTo>
                  <a:pt x="114046" y="88900"/>
                </a:lnTo>
                <a:lnTo>
                  <a:pt x="120523" y="95123"/>
                </a:lnTo>
                <a:lnTo>
                  <a:pt x="133096" y="108077"/>
                </a:lnTo>
                <a:lnTo>
                  <a:pt x="139573" y="114173"/>
                </a:lnTo>
                <a:lnTo>
                  <a:pt x="146050" y="120650"/>
                </a:lnTo>
                <a:lnTo>
                  <a:pt x="152273" y="120650"/>
                </a:lnTo>
                <a:lnTo>
                  <a:pt x="164846" y="133223"/>
                </a:lnTo>
                <a:lnTo>
                  <a:pt x="164846" y="139700"/>
                </a:lnTo>
                <a:lnTo>
                  <a:pt x="164846" y="145796"/>
                </a:lnTo>
                <a:lnTo>
                  <a:pt x="164846" y="1522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30477" y="3955415"/>
            <a:ext cx="361950" cy="324485"/>
          </a:xfrm>
          <a:custGeom>
            <a:avLst/>
            <a:gdLst/>
            <a:ahLst/>
            <a:cxnLst/>
            <a:rect l="l" t="t" r="r" b="b"/>
            <a:pathLst>
              <a:path w="361950" h="324485">
                <a:moveTo>
                  <a:pt x="247649" y="25654"/>
                </a:moveTo>
                <a:lnTo>
                  <a:pt x="235077" y="12700"/>
                </a:lnTo>
                <a:lnTo>
                  <a:pt x="216027" y="6477"/>
                </a:lnTo>
                <a:lnTo>
                  <a:pt x="196977" y="0"/>
                </a:lnTo>
                <a:lnTo>
                  <a:pt x="177927" y="0"/>
                </a:lnTo>
                <a:lnTo>
                  <a:pt x="127127" y="6477"/>
                </a:lnTo>
                <a:lnTo>
                  <a:pt x="50800" y="69850"/>
                </a:lnTo>
                <a:lnTo>
                  <a:pt x="25526" y="101600"/>
                </a:lnTo>
                <a:lnTo>
                  <a:pt x="0" y="196977"/>
                </a:lnTo>
                <a:lnTo>
                  <a:pt x="0" y="228600"/>
                </a:lnTo>
                <a:lnTo>
                  <a:pt x="25526" y="273304"/>
                </a:lnTo>
                <a:lnTo>
                  <a:pt x="50800" y="291973"/>
                </a:lnTo>
                <a:lnTo>
                  <a:pt x="108077" y="317500"/>
                </a:lnTo>
                <a:lnTo>
                  <a:pt x="139699" y="317500"/>
                </a:lnTo>
                <a:lnTo>
                  <a:pt x="203072" y="323977"/>
                </a:lnTo>
                <a:lnTo>
                  <a:pt x="235077" y="323977"/>
                </a:lnTo>
                <a:lnTo>
                  <a:pt x="298449" y="317500"/>
                </a:lnTo>
                <a:lnTo>
                  <a:pt x="323977" y="311023"/>
                </a:lnTo>
                <a:lnTo>
                  <a:pt x="361822" y="2919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1946528" y="3945889"/>
            <a:ext cx="603250" cy="381000"/>
            <a:chOff x="1946528" y="3945889"/>
            <a:chExt cx="603250" cy="381000"/>
          </a:xfrm>
        </p:grpSpPr>
        <p:sp>
          <p:nvSpPr>
            <p:cNvPr id="132" name="object 132"/>
            <p:cNvSpPr/>
            <p:nvPr/>
          </p:nvSpPr>
          <p:spPr>
            <a:xfrm>
              <a:off x="1956053" y="3955415"/>
              <a:ext cx="152400" cy="361950"/>
            </a:xfrm>
            <a:custGeom>
              <a:avLst/>
              <a:gdLst/>
              <a:ahLst/>
              <a:cxnLst/>
              <a:rect l="l" t="t" r="r" b="b"/>
              <a:pathLst>
                <a:path w="152400" h="361950">
                  <a:moveTo>
                    <a:pt x="0" y="0"/>
                  </a:moveTo>
                  <a:lnTo>
                    <a:pt x="19050" y="25654"/>
                  </a:lnTo>
                  <a:lnTo>
                    <a:pt x="25145" y="44704"/>
                  </a:lnTo>
                  <a:lnTo>
                    <a:pt x="31622" y="69850"/>
                  </a:lnTo>
                  <a:lnTo>
                    <a:pt x="38100" y="127127"/>
                  </a:lnTo>
                  <a:lnTo>
                    <a:pt x="38100" y="165227"/>
                  </a:lnTo>
                  <a:lnTo>
                    <a:pt x="38100" y="203073"/>
                  </a:lnTo>
                  <a:lnTo>
                    <a:pt x="31622" y="235077"/>
                  </a:lnTo>
                  <a:lnTo>
                    <a:pt x="31622" y="266827"/>
                  </a:lnTo>
                  <a:lnTo>
                    <a:pt x="31622" y="291973"/>
                  </a:lnTo>
                  <a:lnTo>
                    <a:pt x="31622" y="323977"/>
                  </a:lnTo>
                  <a:lnTo>
                    <a:pt x="31622" y="336677"/>
                  </a:lnTo>
                  <a:lnTo>
                    <a:pt x="38100" y="336677"/>
                  </a:lnTo>
                  <a:lnTo>
                    <a:pt x="38100" y="330200"/>
                  </a:lnTo>
                  <a:lnTo>
                    <a:pt x="44195" y="298450"/>
                  </a:lnTo>
                  <a:lnTo>
                    <a:pt x="57150" y="260350"/>
                  </a:lnTo>
                  <a:lnTo>
                    <a:pt x="63372" y="241300"/>
                  </a:lnTo>
                  <a:lnTo>
                    <a:pt x="75945" y="222123"/>
                  </a:lnTo>
                  <a:lnTo>
                    <a:pt x="88900" y="216027"/>
                  </a:lnTo>
                  <a:lnTo>
                    <a:pt x="101472" y="216027"/>
                  </a:lnTo>
                  <a:lnTo>
                    <a:pt x="114045" y="222123"/>
                  </a:lnTo>
                  <a:lnTo>
                    <a:pt x="120522" y="235077"/>
                  </a:lnTo>
                  <a:lnTo>
                    <a:pt x="120522" y="247777"/>
                  </a:lnTo>
                  <a:lnTo>
                    <a:pt x="127000" y="260350"/>
                  </a:lnTo>
                  <a:lnTo>
                    <a:pt x="133222" y="291973"/>
                  </a:lnTo>
                  <a:lnTo>
                    <a:pt x="133222" y="311023"/>
                  </a:lnTo>
                  <a:lnTo>
                    <a:pt x="139700" y="336677"/>
                  </a:lnTo>
                  <a:lnTo>
                    <a:pt x="139700" y="343154"/>
                  </a:lnTo>
                  <a:lnTo>
                    <a:pt x="145795" y="355727"/>
                  </a:lnTo>
                  <a:lnTo>
                    <a:pt x="145795" y="361823"/>
                  </a:lnTo>
                  <a:lnTo>
                    <a:pt x="152272" y="361823"/>
                  </a:lnTo>
                  <a:lnTo>
                    <a:pt x="152272" y="3557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17851" y="4104639"/>
              <a:ext cx="292355" cy="216028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2355976" y="3981069"/>
              <a:ext cx="101600" cy="336550"/>
            </a:xfrm>
            <a:custGeom>
              <a:avLst/>
              <a:gdLst/>
              <a:ahLst/>
              <a:cxnLst/>
              <a:rect l="l" t="t" r="r" b="b"/>
              <a:pathLst>
                <a:path w="101600" h="336550">
                  <a:moveTo>
                    <a:pt x="0" y="0"/>
                  </a:moveTo>
                  <a:lnTo>
                    <a:pt x="0" y="12572"/>
                  </a:lnTo>
                  <a:lnTo>
                    <a:pt x="6477" y="31622"/>
                  </a:lnTo>
                  <a:lnTo>
                    <a:pt x="12573" y="82422"/>
                  </a:lnTo>
                  <a:lnTo>
                    <a:pt x="19050" y="107568"/>
                  </a:lnTo>
                  <a:lnTo>
                    <a:pt x="31750" y="164845"/>
                  </a:lnTo>
                  <a:lnTo>
                    <a:pt x="31750" y="196468"/>
                  </a:lnTo>
                  <a:lnTo>
                    <a:pt x="38227" y="222122"/>
                  </a:lnTo>
                  <a:lnTo>
                    <a:pt x="44704" y="247649"/>
                  </a:lnTo>
                  <a:lnTo>
                    <a:pt x="50800" y="266318"/>
                  </a:lnTo>
                  <a:lnTo>
                    <a:pt x="63373" y="304545"/>
                  </a:lnTo>
                  <a:lnTo>
                    <a:pt x="69850" y="317499"/>
                  </a:lnTo>
                  <a:lnTo>
                    <a:pt x="76327" y="336168"/>
                  </a:lnTo>
                  <a:lnTo>
                    <a:pt x="82423" y="336168"/>
                  </a:lnTo>
                  <a:lnTo>
                    <a:pt x="88900" y="336168"/>
                  </a:lnTo>
                  <a:lnTo>
                    <a:pt x="95377" y="336168"/>
                  </a:lnTo>
                  <a:lnTo>
                    <a:pt x="101473" y="33007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422778" y="4187189"/>
              <a:ext cx="127001" cy="114428"/>
            </a:xfrm>
            <a:prstGeom prst="rect">
              <a:avLst/>
            </a:prstGeom>
          </p:spPr>
        </p:pic>
      </p:grpSp>
      <p:grpSp>
        <p:nvGrpSpPr>
          <p:cNvPr id="136" name="object 136"/>
          <p:cNvGrpSpPr/>
          <p:nvPr/>
        </p:nvGrpSpPr>
        <p:grpSpPr>
          <a:xfrm>
            <a:off x="3826001" y="3996689"/>
            <a:ext cx="1016000" cy="540385"/>
            <a:chOff x="3826001" y="3996689"/>
            <a:chExt cx="1016000" cy="540385"/>
          </a:xfrm>
        </p:grpSpPr>
        <p:sp>
          <p:nvSpPr>
            <p:cNvPr id="137" name="object 137"/>
            <p:cNvSpPr/>
            <p:nvPr/>
          </p:nvSpPr>
          <p:spPr>
            <a:xfrm>
              <a:off x="3835526" y="4006215"/>
              <a:ext cx="552450" cy="406400"/>
            </a:xfrm>
            <a:custGeom>
              <a:avLst/>
              <a:gdLst/>
              <a:ahLst/>
              <a:cxnLst/>
              <a:rect l="l" t="t" r="r" b="b"/>
              <a:pathLst>
                <a:path w="552450" h="406400">
                  <a:moveTo>
                    <a:pt x="89026" y="247650"/>
                  </a:moveTo>
                  <a:lnTo>
                    <a:pt x="76326" y="247650"/>
                  </a:lnTo>
                  <a:lnTo>
                    <a:pt x="57276" y="254127"/>
                  </a:lnTo>
                  <a:lnTo>
                    <a:pt x="44323" y="266700"/>
                  </a:lnTo>
                  <a:lnTo>
                    <a:pt x="19176" y="292354"/>
                  </a:lnTo>
                  <a:lnTo>
                    <a:pt x="12700" y="304927"/>
                  </a:lnTo>
                  <a:lnTo>
                    <a:pt x="0" y="343027"/>
                  </a:lnTo>
                  <a:lnTo>
                    <a:pt x="0" y="362204"/>
                  </a:lnTo>
                  <a:lnTo>
                    <a:pt x="6603" y="387350"/>
                  </a:lnTo>
                  <a:lnTo>
                    <a:pt x="12700" y="399923"/>
                  </a:lnTo>
                  <a:lnTo>
                    <a:pt x="38226" y="406400"/>
                  </a:lnTo>
                  <a:lnTo>
                    <a:pt x="57276" y="406400"/>
                  </a:lnTo>
                  <a:lnTo>
                    <a:pt x="108076" y="374777"/>
                  </a:lnTo>
                  <a:lnTo>
                    <a:pt x="146176" y="330073"/>
                  </a:lnTo>
                  <a:lnTo>
                    <a:pt x="177926" y="254127"/>
                  </a:lnTo>
                  <a:lnTo>
                    <a:pt x="177926" y="228600"/>
                  </a:lnTo>
                  <a:lnTo>
                    <a:pt x="177926" y="171323"/>
                  </a:lnTo>
                  <a:lnTo>
                    <a:pt x="152400" y="88900"/>
                  </a:lnTo>
                  <a:lnTo>
                    <a:pt x="108076" y="19050"/>
                  </a:lnTo>
                  <a:lnTo>
                    <a:pt x="76326" y="0"/>
                  </a:lnTo>
                  <a:lnTo>
                    <a:pt x="69850" y="6477"/>
                  </a:lnTo>
                  <a:lnTo>
                    <a:pt x="63373" y="50800"/>
                  </a:lnTo>
                  <a:lnTo>
                    <a:pt x="63373" y="82423"/>
                  </a:lnTo>
                  <a:lnTo>
                    <a:pt x="76326" y="152273"/>
                  </a:lnTo>
                  <a:lnTo>
                    <a:pt x="89026" y="190500"/>
                  </a:lnTo>
                  <a:lnTo>
                    <a:pt x="114173" y="254127"/>
                  </a:lnTo>
                  <a:lnTo>
                    <a:pt x="133223" y="279400"/>
                  </a:lnTo>
                  <a:lnTo>
                    <a:pt x="152400" y="304927"/>
                  </a:lnTo>
                  <a:lnTo>
                    <a:pt x="171450" y="323977"/>
                  </a:lnTo>
                  <a:lnTo>
                    <a:pt x="184023" y="336550"/>
                  </a:lnTo>
                  <a:lnTo>
                    <a:pt x="216026" y="355727"/>
                  </a:lnTo>
                  <a:lnTo>
                    <a:pt x="228600" y="368300"/>
                  </a:lnTo>
                  <a:lnTo>
                    <a:pt x="241300" y="374777"/>
                  </a:lnTo>
                  <a:lnTo>
                    <a:pt x="247776" y="374777"/>
                  </a:lnTo>
                  <a:lnTo>
                    <a:pt x="247776" y="368300"/>
                  </a:lnTo>
                </a:path>
                <a:path w="552450" h="406400">
                  <a:moveTo>
                    <a:pt x="374776" y="127127"/>
                  </a:moveTo>
                  <a:lnTo>
                    <a:pt x="374776" y="120650"/>
                  </a:lnTo>
                  <a:lnTo>
                    <a:pt x="381000" y="120650"/>
                  </a:lnTo>
                  <a:lnTo>
                    <a:pt x="381000" y="114427"/>
                  </a:lnTo>
                  <a:lnTo>
                    <a:pt x="387476" y="114427"/>
                  </a:lnTo>
                  <a:lnTo>
                    <a:pt x="387476" y="107950"/>
                  </a:lnTo>
                  <a:lnTo>
                    <a:pt x="393953" y="107950"/>
                  </a:lnTo>
                  <a:lnTo>
                    <a:pt x="393953" y="101473"/>
                  </a:lnTo>
                  <a:lnTo>
                    <a:pt x="393953" y="95377"/>
                  </a:lnTo>
                  <a:lnTo>
                    <a:pt x="393953" y="88900"/>
                  </a:lnTo>
                  <a:lnTo>
                    <a:pt x="393953" y="82423"/>
                  </a:lnTo>
                  <a:lnTo>
                    <a:pt x="387476" y="76327"/>
                  </a:lnTo>
                  <a:lnTo>
                    <a:pt x="381000" y="76327"/>
                  </a:lnTo>
                  <a:lnTo>
                    <a:pt x="381000" y="69850"/>
                  </a:lnTo>
                  <a:lnTo>
                    <a:pt x="374776" y="69850"/>
                  </a:lnTo>
                  <a:lnTo>
                    <a:pt x="368300" y="76327"/>
                  </a:lnTo>
                  <a:lnTo>
                    <a:pt x="349250" y="88900"/>
                  </a:lnTo>
                  <a:lnTo>
                    <a:pt x="342773" y="101473"/>
                  </a:lnTo>
                  <a:lnTo>
                    <a:pt x="323723" y="133604"/>
                  </a:lnTo>
                  <a:lnTo>
                    <a:pt x="317626" y="152273"/>
                  </a:lnTo>
                  <a:lnTo>
                    <a:pt x="311150" y="190500"/>
                  </a:lnTo>
                  <a:lnTo>
                    <a:pt x="311150" y="216027"/>
                  </a:lnTo>
                  <a:lnTo>
                    <a:pt x="311150" y="254127"/>
                  </a:lnTo>
                  <a:lnTo>
                    <a:pt x="317626" y="273177"/>
                  </a:lnTo>
                  <a:lnTo>
                    <a:pt x="336676" y="304927"/>
                  </a:lnTo>
                  <a:lnTo>
                    <a:pt x="355726" y="317500"/>
                  </a:lnTo>
                  <a:lnTo>
                    <a:pt x="387476" y="330073"/>
                  </a:lnTo>
                  <a:lnTo>
                    <a:pt x="406526" y="330073"/>
                  </a:lnTo>
                  <a:lnTo>
                    <a:pt x="450723" y="323977"/>
                  </a:lnTo>
                  <a:lnTo>
                    <a:pt x="508000" y="292354"/>
                  </a:lnTo>
                  <a:lnTo>
                    <a:pt x="533526" y="260223"/>
                  </a:lnTo>
                  <a:lnTo>
                    <a:pt x="539750" y="222504"/>
                  </a:lnTo>
                  <a:lnTo>
                    <a:pt x="539750" y="203454"/>
                  </a:lnTo>
                  <a:lnTo>
                    <a:pt x="527050" y="165227"/>
                  </a:lnTo>
                  <a:lnTo>
                    <a:pt x="476376" y="114427"/>
                  </a:lnTo>
                  <a:lnTo>
                    <a:pt x="425576" y="95377"/>
                  </a:lnTo>
                  <a:lnTo>
                    <a:pt x="374776" y="88900"/>
                  </a:lnTo>
                  <a:lnTo>
                    <a:pt x="355726" y="95377"/>
                  </a:lnTo>
                  <a:lnTo>
                    <a:pt x="330200" y="101473"/>
                  </a:lnTo>
                  <a:lnTo>
                    <a:pt x="304926" y="120650"/>
                  </a:lnTo>
                  <a:lnTo>
                    <a:pt x="298450" y="139700"/>
                  </a:lnTo>
                  <a:lnTo>
                    <a:pt x="304926" y="165227"/>
                  </a:lnTo>
                  <a:lnTo>
                    <a:pt x="311150" y="184277"/>
                  </a:lnTo>
                  <a:lnTo>
                    <a:pt x="330200" y="196977"/>
                  </a:lnTo>
                  <a:lnTo>
                    <a:pt x="349250" y="216027"/>
                  </a:lnTo>
                  <a:lnTo>
                    <a:pt x="374776" y="222504"/>
                  </a:lnTo>
                  <a:lnTo>
                    <a:pt x="400050" y="235077"/>
                  </a:lnTo>
                  <a:lnTo>
                    <a:pt x="450723" y="247650"/>
                  </a:lnTo>
                  <a:lnTo>
                    <a:pt x="476376" y="254127"/>
                  </a:lnTo>
                  <a:lnTo>
                    <a:pt x="514476" y="260223"/>
                  </a:lnTo>
                  <a:lnTo>
                    <a:pt x="533526" y="266700"/>
                  </a:lnTo>
                  <a:lnTo>
                    <a:pt x="546226" y="266700"/>
                  </a:lnTo>
                  <a:lnTo>
                    <a:pt x="552323" y="2667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372228" y="4282566"/>
              <a:ext cx="469774" cy="254128"/>
            </a:xfrm>
            <a:prstGeom prst="rect">
              <a:avLst/>
            </a:prstGeom>
          </p:spPr>
        </p:pic>
      </p:grpSp>
      <p:sp>
        <p:nvSpPr>
          <p:cNvPr id="139" name="object 139"/>
          <p:cNvSpPr/>
          <p:nvPr/>
        </p:nvSpPr>
        <p:spPr>
          <a:xfrm>
            <a:off x="5029327" y="4266438"/>
            <a:ext cx="133350" cy="13335"/>
          </a:xfrm>
          <a:custGeom>
            <a:avLst/>
            <a:gdLst/>
            <a:ahLst/>
            <a:cxnLst/>
            <a:rect l="l" t="t" r="r" b="b"/>
            <a:pathLst>
              <a:path w="133350" h="13335">
                <a:moveTo>
                  <a:pt x="0" y="0"/>
                </a:moveTo>
                <a:lnTo>
                  <a:pt x="6476" y="0"/>
                </a:lnTo>
                <a:lnTo>
                  <a:pt x="25526" y="6476"/>
                </a:lnTo>
                <a:lnTo>
                  <a:pt x="38226" y="6476"/>
                </a:lnTo>
                <a:lnTo>
                  <a:pt x="50800" y="12954"/>
                </a:lnTo>
                <a:lnTo>
                  <a:pt x="76326" y="12954"/>
                </a:lnTo>
                <a:lnTo>
                  <a:pt x="88900" y="12954"/>
                </a:lnTo>
                <a:lnTo>
                  <a:pt x="133223" y="12954"/>
                </a:lnTo>
                <a:lnTo>
                  <a:pt x="127126" y="12954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0" name="object 140"/>
          <p:cNvGrpSpPr/>
          <p:nvPr/>
        </p:nvGrpSpPr>
        <p:grpSpPr>
          <a:xfrm>
            <a:off x="5235828" y="4041266"/>
            <a:ext cx="368300" cy="374650"/>
            <a:chOff x="5235828" y="4041266"/>
            <a:chExt cx="368300" cy="374650"/>
          </a:xfrm>
        </p:grpSpPr>
        <p:sp>
          <p:nvSpPr>
            <p:cNvPr id="141" name="object 141"/>
            <p:cNvSpPr/>
            <p:nvPr/>
          </p:nvSpPr>
          <p:spPr>
            <a:xfrm>
              <a:off x="5245354" y="4050792"/>
              <a:ext cx="190500" cy="355600"/>
            </a:xfrm>
            <a:custGeom>
              <a:avLst/>
              <a:gdLst/>
              <a:ahLst/>
              <a:cxnLst/>
              <a:rect l="l" t="t" r="r" b="b"/>
              <a:pathLst>
                <a:path w="190500" h="355600">
                  <a:moveTo>
                    <a:pt x="69850" y="209549"/>
                  </a:moveTo>
                  <a:lnTo>
                    <a:pt x="56896" y="203072"/>
                  </a:lnTo>
                  <a:lnTo>
                    <a:pt x="50800" y="203072"/>
                  </a:lnTo>
                  <a:lnTo>
                    <a:pt x="38100" y="203072"/>
                  </a:lnTo>
                  <a:lnTo>
                    <a:pt x="31623" y="209549"/>
                  </a:lnTo>
                  <a:lnTo>
                    <a:pt x="25146" y="215645"/>
                  </a:lnTo>
                  <a:lnTo>
                    <a:pt x="12573" y="222122"/>
                  </a:lnTo>
                  <a:lnTo>
                    <a:pt x="6096" y="234822"/>
                  </a:lnTo>
                  <a:lnTo>
                    <a:pt x="6096" y="247776"/>
                  </a:lnTo>
                  <a:lnTo>
                    <a:pt x="0" y="260349"/>
                  </a:lnTo>
                  <a:lnTo>
                    <a:pt x="0" y="272922"/>
                  </a:lnTo>
                  <a:lnTo>
                    <a:pt x="0" y="298449"/>
                  </a:lnTo>
                  <a:lnTo>
                    <a:pt x="0" y="311149"/>
                  </a:lnTo>
                  <a:lnTo>
                    <a:pt x="12573" y="330199"/>
                  </a:lnTo>
                  <a:lnTo>
                    <a:pt x="19050" y="330199"/>
                  </a:lnTo>
                  <a:lnTo>
                    <a:pt x="31623" y="336295"/>
                  </a:lnTo>
                  <a:lnTo>
                    <a:pt x="38100" y="336295"/>
                  </a:lnTo>
                  <a:lnTo>
                    <a:pt x="50800" y="336295"/>
                  </a:lnTo>
                  <a:lnTo>
                    <a:pt x="69850" y="317626"/>
                  </a:lnTo>
                  <a:lnTo>
                    <a:pt x="75946" y="304672"/>
                  </a:lnTo>
                  <a:lnTo>
                    <a:pt x="88900" y="272922"/>
                  </a:lnTo>
                  <a:lnTo>
                    <a:pt x="88900" y="253872"/>
                  </a:lnTo>
                  <a:lnTo>
                    <a:pt x="94996" y="209549"/>
                  </a:lnTo>
                  <a:lnTo>
                    <a:pt x="94996" y="190499"/>
                  </a:lnTo>
                  <a:lnTo>
                    <a:pt x="94996" y="164972"/>
                  </a:lnTo>
                  <a:lnTo>
                    <a:pt x="94996" y="139699"/>
                  </a:lnTo>
                  <a:lnTo>
                    <a:pt x="88900" y="114172"/>
                  </a:lnTo>
                  <a:lnTo>
                    <a:pt x="75946" y="56895"/>
                  </a:lnTo>
                  <a:lnTo>
                    <a:pt x="63373" y="19176"/>
                  </a:lnTo>
                  <a:lnTo>
                    <a:pt x="50800" y="0"/>
                  </a:lnTo>
                  <a:lnTo>
                    <a:pt x="44323" y="0"/>
                  </a:lnTo>
                  <a:lnTo>
                    <a:pt x="38100" y="6222"/>
                  </a:lnTo>
                  <a:lnTo>
                    <a:pt x="31623" y="31749"/>
                  </a:lnTo>
                  <a:lnTo>
                    <a:pt x="31623" y="56895"/>
                  </a:lnTo>
                  <a:lnTo>
                    <a:pt x="31623" y="89026"/>
                  </a:lnTo>
                  <a:lnTo>
                    <a:pt x="31623" y="120649"/>
                  </a:lnTo>
                  <a:lnTo>
                    <a:pt x="38100" y="152399"/>
                  </a:lnTo>
                  <a:lnTo>
                    <a:pt x="44323" y="184022"/>
                  </a:lnTo>
                  <a:lnTo>
                    <a:pt x="63373" y="247776"/>
                  </a:lnTo>
                  <a:lnTo>
                    <a:pt x="88900" y="291972"/>
                  </a:lnTo>
                  <a:lnTo>
                    <a:pt x="114173" y="323722"/>
                  </a:lnTo>
                  <a:lnTo>
                    <a:pt x="139700" y="342772"/>
                  </a:lnTo>
                  <a:lnTo>
                    <a:pt x="152273" y="349249"/>
                  </a:lnTo>
                  <a:lnTo>
                    <a:pt x="177800" y="355345"/>
                  </a:lnTo>
                  <a:lnTo>
                    <a:pt x="183896" y="355345"/>
                  </a:lnTo>
                  <a:lnTo>
                    <a:pt x="190373" y="34924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26201" y="4161916"/>
              <a:ext cx="177928" cy="196851"/>
            </a:xfrm>
            <a:prstGeom prst="rect">
              <a:avLst/>
            </a:prstGeom>
          </p:spPr>
        </p:pic>
      </p:grpSp>
      <p:sp>
        <p:nvSpPr>
          <p:cNvPr id="143" name="object 143"/>
          <p:cNvSpPr/>
          <p:nvPr/>
        </p:nvSpPr>
        <p:spPr>
          <a:xfrm>
            <a:off x="5702553" y="4063491"/>
            <a:ext cx="165100" cy="375285"/>
          </a:xfrm>
          <a:custGeom>
            <a:avLst/>
            <a:gdLst/>
            <a:ahLst/>
            <a:cxnLst/>
            <a:rect l="l" t="t" r="r" b="b"/>
            <a:pathLst>
              <a:path w="165100" h="375285">
                <a:moveTo>
                  <a:pt x="0" y="31622"/>
                </a:moveTo>
                <a:lnTo>
                  <a:pt x="0" y="19049"/>
                </a:lnTo>
                <a:lnTo>
                  <a:pt x="0" y="12572"/>
                </a:lnTo>
                <a:lnTo>
                  <a:pt x="0" y="19049"/>
                </a:lnTo>
                <a:lnTo>
                  <a:pt x="6096" y="50672"/>
                </a:lnTo>
                <a:lnTo>
                  <a:pt x="12573" y="76326"/>
                </a:lnTo>
                <a:lnTo>
                  <a:pt x="12573" y="101472"/>
                </a:lnTo>
                <a:lnTo>
                  <a:pt x="19050" y="133222"/>
                </a:lnTo>
                <a:lnTo>
                  <a:pt x="25146" y="190372"/>
                </a:lnTo>
                <a:lnTo>
                  <a:pt x="25146" y="215899"/>
                </a:lnTo>
                <a:lnTo>
                  <a:pt x="31623" y="266699"/>
                </a:lnTo>
                <a:lnTo>
                  <a:pt x="38100" y="285749"/>
                </a:lnTo>
                <a:lnTo>
                  <a:pt x="38100" y="304926"/>
                </a:lnTo>
                <a:lnTo>
                  <a:pt x="44323" y="317499"/>
                </a:lnTo>
                <a:lnTo>
                  <a:pt x="50800" y="336549"/>
                </a:lnTo>
                <a:lnTo>
                  <a:pt x="50800" y="342645"/>
                </a:lnTo>
                <a:lnTo>
                  <a:pt x="56896" y="349122"/>
                </a:lnTo>
                <a:lnTo>
                  <a:pt x="56896" y="342645"/>
                </a:lnTo>
                <a:lnTo>
                  <a:pt x="56896" y="336549"/>
                </a:lnTo>
              </a:path>
              <a:path w="165100" h="375285">
                <a:moveTo>
                  <a:pt x="101473" y="0"/>
                </a:moveTo>
                <a:lnTo>
                  <a:pt x="107950" y="25145"/>
                </a:lnTo>
                <a:lnTo>
                  <a:pt x="101473" y="0"/>
                </a:lnTo>
                <a:lnTo>
                  <a:pt x="107950" y="38099"/>
                </a:lnTo>
                <a:lnTo>
                  <a:pt x="114173" y="82422"/>
                </a:lnTo>
                <a:lnTo>
                  <a:pt x="114173" y="101472"/>
                </a:lnTo>
                <a:lnTo>
                  <a:pt x="120650" y="126999"/>
                </a:lnTo>
                <a:lnTo>
                  <a:pt x="127126" y="183895"/>
                </a:lnTo>
                <a:lnTo>
                  <a:pt x="133223" y="209422"/>
                </a:lnTo>
                <a:lnTo>
                  <a:pt x="139700" y="266699"/>
                </a:lnTo>
                <a:lnTo>
                  <a:pt x="145796" y="285749"/>
                </a:lnTo>
                <a:lnTo>
                  <a:pt x="152273" y="323595"/>
                </a:lnTo>
                <a:lnTo>
                  <a:pt x="158750" y="342645"/>
                </a:lnTo>
                <a:lnTo>
                  <a:pt x="164846" y="361822"/>
                </a:lnTo>
                <a:lnTo>
                  <a:pt x="164846" y="368299"/>
                </a:lnTo>
                <a:lnTo>
                  <a:pt x="164846" y="374776"/>
                </a:lnTo>
                <a:lnTo>
                  <a:pt x="158750" y="3747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613530" y="3968115"/>
            <a:ext cx="88900" cy="432434"/>
          </a:xfrm>
          <a:custGeom>
            <a:avLst/>
            <a:gdLst/>
            <a:ahLst/>
            <a:cxnLst/>
            <a:rect l="l" t="t" r="r" b="b"/>
            <a:pathLst>
              <a:path w="88900" h="432435">
                <a:moveTo>
                  <a:pt x="0" y="0"/>
                </a:moveTo>
                <a:lnTo>
                  <a:pt x="0" y="32004"/>
                </a:lnTo>
                <a:lnTo>
                  <a:pt x="0" y="57150"/>
                </a:lnTo>
                <a:lnTo>
                  <a:pt x="6096" y="107950"/>
                </a:lnTo>
                <a:lnTo>
                  <a:pt x="6096" y="139573"/>
                </a:lnTo>
                <a:lnTo>
                  <a:pt x="6096" y="196850"/>
                </a:lnTo>
                <a:lnTo>
                  <a:pt x="6096" y="228600"/>
                </a:lnTo>
                <a:lnTo>
                  <a:pt x="12573" y="279273"/>
                </a:lnTo>
                <a:lnTo>
                  <a:pt x="12573" y="298323"/>
                </a:lnTo>
                <a:lnTo>
                  <a:pt x="18669" y="336550"/>
                </a:lnTo>
                <a:lnTo>
                  <a:pt x="18669" y="349123"/>
                </a:lnTo>
                <a:lnTo>
                  <a:pt x="25146" y="374650"/>
                </a:lnTo>
                <a:lnTo>
                  <a:pt x="31623" y="374650"/>
                </a:lnTo>
                <a:lnTo>
                  <a:pt x="31623" y="381127"/>
                </a:lnTo>
                <a:lnTo>
                  <a:pt x="37719" y="381127"/>
                </a:lnTo>
                <a:lnTo>
                  <a:pt x="37719" y="374650"/>
                </a:lnTo>
              </a:path>
              <a:path w="88900" h="432435">
                <a:moveTo>
                  <a:pt x="44196" y="32004"/>
                </a:moveTo>
                <a:lnTo>
                  <a:pt x="50673" y="76200"/>
                </a:lnTo>
                <a:lnTo>
                  <a:pt x="50673" y="101854"/>
                </a:lnTo>
                <a:lnTo>
                  <a:pt x="56769" y="127000"/>
                </a:lnTo>
                <a:lnTo>
                  <a:pt x="56769" y="190373"/>
                </a:lnTo>
                <a:lnTo>
                  <a:pt x="56769" y="222377"/>
                </a:lnTo>
                <a:lnTo>
                  <a:pt x="63246" y="254127"/>
                </a:lnTo>
                <a:lnTo>
                  <a:pt x="63246" y="285750"/>
                </a:lnTo>
                <a:lnTo>
                  <a:pt x="69723" y="336550"/>
                </a:lnTo>
                <a:lnTo>
                  <a:pt x="69723" y="355600"/>
                </a:lnTo>
                <a:lnTo>
                  <a:pt x="82423" y="387350"/>
                </a:lnTo>
                <a:lnTo>
                  <a:pt x="82423" y="400304"/>
                </a:lnTo>
                <a:lnTo>
                  <a:pt x="82423" y="412877"/>
                </a:lnTo>
                <a:lnTo>
                  <a:pt x="88519" y="425450"/>
                </a:lnTo>
                <a:lnTo>
                  <a:pt x="88519" y="43192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5" name="object 14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927724" y="4326762"/>
            <a:ext cx="133605" cy="127128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3333750" y="4603115"/>
            <a:ext cx="2858135" cy="31750"/>
          </a:xfrm>
          <a:custGeom>
            <a:avLst/>
            <a:gdLst/>
            <a:ahLst/>
            <a:cxnLst/>
            <a:rect l="l" t="t" r="r" b="b"/>
            <a:pathLst>
              <a:path w="2858135" h="31750">
                <a:moveTo>
                  <a:pt x="32003" y="25527"/>
                </a:moveTo>
                <a:lnTo>
                  <a:pt x="25526" y="25527"/>
                </a:lnTo>
                <a:lnTo>
                  <a:pt x="19050" y="25527"/>
                </a:lnTo>
                <a:lnTo>
                  <a:pt x="12953" y="25527"/>
                </a:lnTo>
                <a:lnTo>
                  <a:pt x="6476" y="25527"/>
                </a:lnTo>
                <a:lnTo>
                  <a:pt x="0" y="25527"/>
                </a:lnTo>
                <a:lnTo>
                  <a:pt x="6476" y="25527"/>
                </a:lnTo>
                <a:lnTo>
                  <a:pt x="12953" y="31623"/>
                </a:lnTo>
                <a:lnTo>
                  <a:pt x="304926" y="31623"/>
                </a:lnTo>
                <a:lnTo>
                  <a:pt x="343026" y="25527"/>
                </a:lnTo>
                <a:lnTo>
                  <a:pt x="381253" y="25527"/>
                </a:lnTo>
                <a:lnTo>
                  <a:pt x="419353" y="25527"/>
                </a:lnTo>
                <a:lnTo>
                  <a:pt x="501776" y="25527"/>
                </a:lnTo>
                <a:lnTo>
                  <a:pt x="540003" y="19050"/>
                </a:lnTo>
                <a:lnTo>
                  <a:pt x="635000" y="19050"/>
                </a:lnTo>
                <a:lnTo>
                  <a:pt x="679703" y="12573"/>
                </a:lnTo>
                <a:lnTo>
                  <a:pt x="781176" y="12573"/>
                </a:lnTo>
                <a:lnTo>
                  <a:pt x="1320800" y="12573"/>
                </a:lnTo>
                <a:lnTo>
                  <a:pt x="1435353" y="19050"/>
                </a:lnTo>
                <a:lnTo>
                  <a:pt x="2197100" y="19050"/>
                </a:lnTo>
                <a:lnTo>
                  <a:pt x="2254377" y="25527"/>
                </a:lnTo>
                <a:lnTo>
                  <a:pt x="2381377" y="25527"/>
                </a:lnTo>
                <a:lnTo>
                  <a:pt x="2438654" y="25527"/>
                </a:lnTo>
                <a:lnTo>
                  <a:pt x="2546604" y="25527"/>
                </a:lnTo>
                <a:lnTo>
                  <a:pt x="2597404" y="25527"/>
                </a:lnTo>
                <a:lnTo>
                  <a:pt x="2686304" y="19050"/>
                </a:lnTo>
                <a:lnTo>
                  <a:pt x="2730627" y="19050"/>
                </a:lnTo>
                <a:lnTo>
                  <a:pt x="2787777" y="19050"/>
                </a:lnTo>
                <a:lnTo>
                  <a:pt x="2813050" y="12573"/>
                </a:lnTo>
                <a:lnTo>
                  <a:pt x="2851150" y="12573"/>
                </a:lnTo>
                <a:lnTo>
                  <a:pt x="2857627" y="6477"/>
                </a:lnTo>
                <a:lnTo>
                  <a:pt x="2857627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467353" y="4768341"/>
            <a:ext cx="127000" cy="361950"/>
          </a:xfrm>
          <a:custGeom>
            <a:avLst/>
            <a:gdLst/>
            <a:ahLst/>
            <a:cxnLst/>
            <a:rect l="l" t="t" r="r" b="b"/>
            <a:pathLst>
              <a:path w="127000" h="361950">
                <a:moveTo>
                  <a:pt x="0" y="0"/>
                </a:moveTo>
                <a:lnTo>
                  <a:pt x="0" y="6095"/>
                </a:lnTo>
                <a:lnTo>
                  <a:pt x="0" y="12572"/>
                </a:lnTo>
                <a:lnTo>
                  <a:pt x="0" y="44322"/>
                </a:lnTo>
                <a:lnTo>
                  <a:pt x="6096" y="63372"/>
                </a:lnTo>
                <a:lnTo>
                  <a:pt x="12573" y="114172"/>
                </a:lnTo>
                <a:lnTo>
                  <a:pt x="12573" y="146176"/>
                </a:lnTo>
                <a:lnTo>
                  <a:pt x="19050" y="196849"/>
                </a:lnTo>
                <a:lnTo>
                  <a:pt x="19050" y="222122"/>
                </a:lnTo>
                <a:lnTo>
                  <a:pt x="25146" y="266699"/>
                </a:lnTo>
                <a:lnTo>
                  <a:pt x="31623" y="285876"/>
                </a:lnTo>
                <a:lnTo>
                  <a:pt x="31623" y="317499"/>
                </a:lnTo>
                <a:lnTo>
                  <a:pt x="38100" y="330072"/>
                </a:lnTo>
                <a:lnTo>
                  <a:pt x="38100" y="342772"/>
                </a:lnTo>
              </a:path>
              <a:path w="127000" h="361950">
                <a:moveTo>
                  <a:pt x="69850" y="38099"/>
                </a:moveTo>
                <a:lnTo>
                  <a:pt x="76326" y="31622"/>
                </a:lnTo>
                <a:lnTo>
                  <a:pt x="69850" y="38099"/>
                </a:lnTo>
                <a:lnTo>
                  <a:pt x="76326" y="38099"/>
                </a:lnTo>
                <a:lnTo>
                  <a:pt x="82423" y="44322"/>
                </a:lnTo>
                <a:lnTo>
                  <a:pt x="88900" y="63372"/>
                </a:lnTo>
                <a:lnTo>
                  <a:pt x="94996" y="82422"/>
                </a:lnTo>
                <a:lnTo>
                  <a:pt x="101473" y="107949"/>
                </a:lnTo>
                <a:lnTo>
                  <a:pt x="101473" y="139699"/>
                </a:lnTo>
                <a:lnTo>
                  <a:pt x="107950" y="177799"/>
                </a:lnTo>
                <a:lnTo>
                  <a:pt x="107950" y="209549"/>
                </a:lnTo>
                <a:lnTo>
                  <a:pt x="114046" y="241172"/>
                </a:lnTo>
                <a:lnTo>
                  <a:pt x="120523" y="291972"/>
                </a:lnTo>
                <a:lnTo>
                  <a:pt x="120523" y="311022"/>
                </a:lnTo>
                <a:lnTo>
                  <a:pt x="120523" y="342772"/>
                </a:lnTo>
                <a:lnTo>
                  <a:pt x="120523" y="355726"/>
                </a:lnTo>
                <a:lnTo>
                  <a:pt x="127000" y="36182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8" name="object 148"/>
          <p:cNvGrpSpPr/>
          <p:nvPr/>
        </p:nvGrpSpPr>
        <p:grpSpPr>
          <a:xfrm>
            <a:off x="3502024" y="4790439"/>
            <a:ext cx="2845435" cy="534035"/>
            <a:chOff x="3502024" y="4790439"/>
            <a:chExt cx="2845435" cy="534035"/>
          </a:xfrm>
        </p:grpSpPr>
        <p:sp>
          <p:nvSpPr>
            <p:cNvPr id="149" name="object 149"/>
            <p:cNvSpPr/>
            <p:nvPr/>
          </p:nvSpPr>
          <p:spPr>
            <a:xfrm>
              <a:off x="3670299" y="4844288"/>
              <a:ext cx="146685" cy="254635"/>
            </a:xfrm>
            <a:custGeom>
              <a:avLst/>
              <a:gdLst/>
              <a:ahLst/>
              <a:cxnLst/>
              <a:rect l="l" t="t" r="r" b="b"/>
              <a:pathLst>
                <a:path w="146685" h="254635">
                  <a:moveTo>
                    <a:pt x="50800" y="152654"/>
                  </a:moveTo>
                  <a:lnTo>
                    <a:pt x="44703" y="140081"/>
                  </a:lnTo>
                  <a:lnTo>
                    <a:pt x="50800" y="152654"/>
                  </a:lnTo>
                  <a:lnTo>
                    <a:pt x="38226" y="133604"/>
                  </a:lnTo>
                  <a:lnTo>
                    <a:pt x="31750" y="133604"/>
                  </a:lnTo>
                  <a:lnTo>
                    <a:pt x="25653" y="140081"/>
                  </a:lnTo>
                  <a:lnTo>
                    <a:pt x="12953" y="158750"/>
                  </a:lnTo>
                  <a:lnTo>
                    <a:pt x="6476" y="171704"/>
                  </a:lnTo>
                  <a:lnTo>
                    <a:pt x="6476" y="196976"/>
                  </a:lnTo>
                  <a:lnTo>
                    <a:pt x="0" y="209931"/>
                  </a:lnTo>
                  <a:lnTo>
                    <a:pt x="0" y="222504"/>
                  </a:lnTo>
                  <a:lnTo>
                    <a:pt x="6476" y="241554"/>
                  </a:lnTo>
                  <a:lnTo>
                    <a:pt x="12953" y="247650"/>
                  </a:lnTo>
                  <a:lnTo>
                    <a:pt x="25653" y="254126"/>
                  </a:lnTo>
                  <a:lnTo>
                    <a:pt x="31750" y="254126"/>
                  </a:lnTo>
                  <a:lnTo>
                    <a:pt x="38226" y="247650"/>
                  </a:lnTo>
                  <a:lnTo>
                    <a:pt x="44703" y="241554"/>
                  </a:lnTo>
                  <a:lnTo>
                    <a:pt x="50800" y="235076"/>
                  </a:lnTo>
                  <a:lnTo>
                    <a:pt x="69850" y="209931"/>
                  </a:lnTo>
                  <a:lnTo>
                    <a:pt x="69850" y="196976"/>
                  </a:lnTo>
                  <a:lnTo>
                    <a:pt x="76326" y="177800"/>
                  </a:lnTo>
                  <a:lnTo>
                    <a:pt x="76326" y="165226"/>
                  </a:lnTo>
                  <a:lnTo>
                    <a:pt x="82803" y="146176"/>
                  </a:lnTo>
                  <a:lnTo>
                    <a:pt x="82803" y="120904"/>
                  </a:lnTo>
                  <a:lnTo>
                    <a:pt x="76326" y="82804"/>
                  </a:lnTo>
                  <a:lnTo>
                    <a:pt x="69850" y="63754"/>
                  </a:lnTo>
                  <a:lnTo>
                    <a:pt x="63753" y="25526"/>
                  </a:lnTo>
                  <a:lnTo>
                    <a:pt x="57276" y="12954"/>
                  </a:lnTo>
                  <a:lnTo>
                    <a:pt x="50800" y="6476"/>
                  </a:lnTo>
                  <a:lnTo>
                    <a:pt x="38226" y="0"/>
                  </a:lnTo>
                  <a:lnTo>
                    <a:pt x="38226" y="6476"/>
                  </a:lnTo>
                  <a:lnTo>
                    <a:pt x="38226" y="38226"/>
                  </a:lnTo>
                  <a:lnTo>
                    <a:pt x="38226" y="63754"/>
                  </a:lnTo>
                  <a:lnTo>
                    <a:pt x="50800" y="114426"/>
                  </a:lnTo>
                  <a:lnTo>
                    <a:pt x="57276" y="140081"/>
                  </a:lnTo>
                  <a:lnTo>
                    <a:pt x="76326" y="184276"/>
                  </a:lnTo>
                  <a:lnTo>
                    <a:pt x="82803" y="203454"/>
                  </a:lnTo>
                  <a:lnTo>
                    <a:pt x="95503" y="216026"/>
                  </a:lnTo>
                  <a:lnTo>
                    <a:pt x="114553" y="235076"/>
                  </a:lnTo>
                  <a:lnTo>
                    <a:pt x="120650" y="241554"/>
                  </a:lnTo>
                  <a:lnTo>
                    <a:pt x="133603" y="247650"/>
                  </a:lnTo>
                  <a:lnTo>
                    <a:pt x="139700" y="247650"/>
                  </a:lnTo>
                  <a:lnTo>
                    <a:pt x="146176" y="24155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19524" y="4885943"/>
              <a:ext cx="355728" cy="32359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207001" y="5038216"/>
              <a:ext cx="260605" cy="196851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4514849" y="4799965"/>
              <a:ext cx="139700" cy="343535"/>
            </a:xfrm>
            <a:custGeom>
              <a:avLst/>
              <a:gdLst/>
              <a:ahLst/>
              <a:cxnLst/>
              <a:rect l="l" t="t" r="r" b="b"/>
              <a:pathLst>
                <a:path w="139700" h="343535">
                  <a:moveTo>
                    <a:pt x="0" y="19177"/>
                  </a:moveTo>
                  <a:lnTo>
                    <a:pt x="0" y="12700"/>
                  </a:lnTo>
                  <a:lnTo>
                    <a:pt x="0" y="6477"/>
                  </a:lnTo>
                  <a:lnTo>
                    <a:pt x="6476" y="0"/>
                  </a:lnTo>
                  <a:lnTo>
                    <a:pt x="13080" y="6477"/>
                  </a:lnTo>
                  <a:lnTo>
                    <a:pt x="19176" y="38227"/>
                  </a:lnTo>
                  <a:lnTo>
                    <a:pt x="19176" y="63373"/>
                  </a:lnTo>
                  <a:lnTo>
                    <a:pt x="25653" y="120650"/>
                  </a:lnTo>
                  <a:lnTo>
                    <a:pt x="31750" y="158750"/>
                  </a:lnTo>
                  <a:lnTo>
                    <a:pt x="31750" y="190500"/>
                  </a:lnTo>
                  <a:lnTo>
                    <a:pt x="38226" y="216027"/>
                  </a:lnTo>
                  <a:lnTo>
                    <a:pt x="38226" y="247777"/>
                  </a:lnTo>
                  <a:lnTo>
                    <a:pt x="50800" y="285877"/>
                  </a:lnTo>
                  <a:lnTo>
                    <a:pt x="57276" y="304927"/>
                  </a:lnTo>
                  <a:lnTo>
                    <a:pt x="63753" y="330200"/>
                  </a:lnTo>
                  <a:lnTo>
                    <a:pt x="69850" y="336677"/>
                  </a:lnTo>
                  <a:lnTo>
                    <a:pt x="69850" y="343154"/>
                  </a:lnTo>
                  <a:lnTo>
                    <a:pt x="69850" y="336677"/>
                  </a:lnTo>
                </a:path>
                <a:path w="139700" h="343535">
                  <a:moveTo>
                    <a:pt x="89026" y="69850"/>
                  </a:moveTo>
                  <a:lnTo>
                    <a:pt x="101600" y="133223"/>
                  </a:lnTo>
                  <a:lnTo>
                    <a:pt x="108076" y="165227"/>
                  </a:lnTo>
                  <a:lnTo>
                    <a:pt x="114553" y="216027"/>
                  </a:lnTo>
                  <a:lnTo>
                    <a:pt x="120650" y="241300"/>
                  </a:lnTo>
                  <a:lnTo>
                    <a:pt x="133603" y="272923"/>
                  </a:lnTo>
                  <a:lnTo>
                    <a:pt x="133603" y="291973"/>
                  </a:lnTo>
                  <a:lnTo>
                    <a:pt x="139700" y="304927"/>
                  </a:lnTo>
                  <a:lnTo>
                    <a:pt x="139700" y="311150"/>
                  </a:lnTo>
                  <a:lnTo>
                    <a:pt x="139700" y="3176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54574" y="4904993"/>
              <a:ext cx="165228" cy="17132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689728" y="5082412"/>
              <a:ext cx="133097" cy="127128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3511549" y="5257165"/>
              <a:ext cx="2826385" cy="57785"/>
            </a:xfrm>
            <a:custGeom>
              <a:avLst/>
              <a:gdLst/>
              <a:ahLst/>
              <a:cxnLst/>
              <a:rect l="l" t="t" r="r" b="b"/>
              <a:pathLst>
                <a:path w="2826385" h="57785">
                  <a:moveTo>
                    <a:pt x="0" y="44323"/>
                  </a:moveTo>
                  <a:lnTo>
                    <a:pt x="0" y="50800"/>
                  </a:lnTo>
                  <a:lnTo>
                    <a:pt x="6476" y="50800"/>
                  </a:lnTo>
                  <a:lnTo>
                    <a:pt x="12953" y="57277"/>
                  </a:lnTo>
                  <a:lnTo>
                    <a:pt x="133603" y="57277"/>
                  </a:lnTo>
                  <a:lnTo>
                    <a:pt x="165226" y="50800"/>
                  </a:lnTo>
                  <a:lnTo>
                    <a:pt x="222503" y="44323"/>
                  </a:lnTo>
                  <a:lnTo>
                    <a:pt x="260730" y="44323"/>
                  </a:lnTo>
                  <a:lnTo>
                    <a:pt x="336676" y="31750"/>
                  </a:lnTo>
                  <a:lnTo>
                    <a:pt x="374776" y="31750"/>
                  </a:lnTo>
                  <a:lnTo>
                    <a:pt x="463676" y="19177"/>
                  </a:lnTo>
                  <a:lnTo>
                    <a:pt x="508000" y="19177"/>
                  </a:lnTo>
                  <a:lnTo>
                    <a:pt x="559180" y="19177"/>
                  </a:lnTo>
                  <a:lnTo>
                    <a:pt x="647700" y="12700"/>
                  </a:lnTo>
                  <a:lnTo>
                    <a:pt x="698753" y="6477"/>
                  </a:lnTo>
                  <a:lnTo>
                    <a:pt x="800353" y="6477"/>
                  </a:lnTo>
                  <a:lnTo>
                    <a:pt x="851026" y="0"/>
                  </a:lnTo>
                  <a:lnTo>
                    <a:pt x="952626" y="0"/>
                  </a:lnTo>
                  <a:lnTo>
                    <a:pt x="1003300" y="0"/>
                  </a:lnTo>
                  <a:lnTo>
                    <a:pt x="1390777" y="0"/>
                  </a:lnTo>
                  <a:lnTo>
                    <a:pt x="1498727" y="6477"/>
                  </a:lnTo>
                  <a:lnTo>
                    <a:pt x="1556003" y="12700"/>
                  </a:lnTo>
                  <a:lnTo>
                    <a:pt x="1663953" y="12700"/>
                  </a:lnTo>
                  <a:lnTo>
                    <a:pt x="1720850" y="19177"/>
                  </a:lnTo>
                  <a:lnTo>
                    <a:pt x="1784603" y="19177"/>
                  </a:lnTo>
                  <a:lnTo>
                    <a:pt x="1898650" y="19177"/>
                  </a:lnTo>
                  <a:lnTo>
                    <a:pt x="1955927" y="12700"/>
                  </a:lnTo>
                  <a:lnTo>
                    <a:pt x="2019300" y="12700"/>
                  </a:lnTo>
                  <a:lnTo>
                    <a:pt x="2133727" y="6477"/>
                  </a:lnTo>
                  <a:lnTo>
                    <a:pt x="2191004" y="0"/>
                  </a:lnTo>
                  <a:lnTo>
                    <a:pt x="2247900" y="0"/>
                  </a:lnTo>
                  <a:lnTo>
                    <a:pt x="2349754" y="0"/>
                  </a:lnTo>
                  <a:lnTo>
                    <a:pt x="2400554" y="0"/>
                  </a:lnTo>
                  <a:lnTo>
                    <a:pt x="2482977" y="6477"/>
                  </a:lnTo>
                  <a:lnTo>
                    <a:pt x="2521077" y="12700"/>
                  </a:lnTo>
                  <a:lnTo>
                    <a:pt x="2597404" y="19177"/>
                  </a:lnTo>
                  <a:lnTo>
                    <a:pt x="2629154" y="25654"/>
                  </a:lnTo>
                  <a:lnTo>
                    <a:pt x="2692527" y="31750"/>
                  </a:lnTo>
                  <a:lnTo>
                    <a:pt x="2718054" y="31750"/>
                  </a:lnTo>
                  <a:lnTo>
                    <a:pt x="2768854" y="31750"/>
                  </a:lnTo>
                  <a:lnTo>
                    <a:pt x="2781427" y="31750"/>
                  </a:lnTo>
                  <a:lnTo>
                    <a:pt x="2813050" y="25654"/>
                  </a:lnTo>
                  <a:lnTo>
                    <a:pt x="2819527" y="25654"/>
                  </a:lnTo>
                  <a:lnTo>
                    <a:pt x="2826004" y="25654"/>
                  </a:lnTo>
                  <a:lnTo>
                    <a:pt x="2826004" y="1917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" name="object 156"/>
          <p:cNvSpPr/>
          <p:nvPr/>
        </p:nvSpPr>
        <p:spPr>
          <a:xfrm>
            <a:off x="5385053" y="4787391"/>
            <a:ext cx="114300" cy="317500"/>
          </a:xfrm>
          <a:custGeom>
            <a:avLst/>
            <a:gdLst/>
            <a:ahLst/>
            <a:cxnLst/>
            <a:rect l="l" t="t" r="r" b="b"/>
            <a:pathLst>
              <a:path w="114300" h="317500">
                <a:moveTo>
                  <a:pt x="6096" y="0"/>
                </a:moveTo>
                <a:lnTo>
                  <a:pt x="0" y="0"/>
                </a:lnTo>
                <a:lnTo>
                  <a:pt x="0" y="19049"/>
                </a:lnTo>
                <a:lnTo>
                  <a:pt x="0" y="56895"/>
                </a:lnTo>
                <a:lnTo>
                  <a:pt x="0" y="75945"/>
                </a:lnTo>
                <a:lnTo>
                  <a:pt x="6096" y="101599"/>
                </a:lnTo>
                <a:lnTo>
                  <a:pt x="12573" y="158749"/>
                </a:lnTo>
                <a:lnTo>
                  <a:pt x="19050" y="177799"/>
                </a:lnTo>
                <a:lnTo>
                  <a:pt x="25146" y="222122"/>
                </a:lnTo>
                <a:lnTo>
                  <a:pt x="31623" y="241172"/>
                </a:lnTo>
                <a:lnTo>
                  <a:pt x="38100" y="266826"/>
                </a:lnTo>
                <a:lnTo>
                  <a:pt x="38100" y="272922"/>
                </a:lnTo>
                <a:lnTo>
                  <a:pt x="38100" y="285495"/>
                </a:lnTo>
                <a:lnTo>
                  <a:pt x="38100" y="291972"/>
                </a:lnTo>
              </a:path>
              <a:path w="114300" h="317500">
                <a:moveTo>
                  <a:pt x="63373" y="38226"/>
                </a:moveTo>
                <a:lnTo>
                  <a:pt x="69850" y="88899"/>
                </a:lnTo>
                <a:lnTo>
                  <a:pt x="69850" y="120649"/>
                </a:lnTo>
                <a:lnTo>
                  <a:pt x="75946" y="152272"/>
                </a:lnTo>
                <a:lnTo>
                  <a:pt x="75946" y="184022"/>
                </a:lnTo>
                <a:lnTo>
                  <a:pt x="82423" y="209549"/>
                </a:lnTo>
                <a:lnTo>
                  <a:pt x="94996" y="253872"/>
                </a:lnTo>
                <a:lnTo>
                  <a:pt x="101473" y="272922"/>
                </a:lnTo>
                <a:lnTo>
                  <a:pt x="107950" y="291972"/>
                </a:lnTo>
                <a:lnTo>
                  <a:pt x="107950" y="304545"/>
                </a:lnTo>
                <a:lnTo>
                  <a:pt x="114046" y="311022"/>
                </a:lnTo>
                <a:lnTo>
                  <a:pt x="114046" y="31749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7" name="object 157"/>
          <p:cNvGrpSpPr/>
          <p:nvPr/>
        </p:nvGrpSpPr>
        <p:grpSpPr>
          <a:xfrm>
            <a:off x="5578601" y="4828666"/>
            <a:ext cx="577850" cy="324485"/>
            <a:chOff x="5578601" y="4828666"/>
            <a:chExt cx="577850" cy="324485"/>
          </a:xfrm>
        </p:grpSpPr>
        <p:sp>
          <p:nvSpPr>
            <p:cNvPr id="158" name="object 158"/>
            <p:cNvSpPr/>
            <p:nvPr/>
          </p:nvSpPr>
          <p:spPr>
            <a:xfrm>
              <a:off x="5588126" y="4863338"/>
              <a:ext cx="146050" cy="241935"/>
            </a:xfrm>
            <a:custGeom>
              <a:avLst/>
              <a:gdLst/>
              <a:ahLst/>
              <a:cxnLst/>
              <a:rect l="l" t="t" r="r" b="b"/>
              <a:pathLst>
                <a:path w="146050" h="241935">
                  <a:moveTo>
                    <a:pt x="44576" y="121031"/>
                  </a:moveTo>
                  <a:lnTo>
                    <a:pt x="38100" y="114554"/>
                  </a:lnTo>
                  <a:lnTo>
                    <a:pt x="31623" y="114554"/>
                  </a:lnTo>
                  <a:lnTo>
                    <a:pt x="25526" y="114554"/>
                  </a:lnTo>
                  <a:lnTo>
                    <a:pt x="19050" y="121031"/>
                  </a:lnTo>
                  <a:lnTo>
                    <a:pt x="12953" y="127126"/>
                  </a:lnTo>
                  <a:lnTo>
                    <a:pt x="6476" y="139700"/>
                  </a:lnTo>
                  <a:lnTo>
                    <a:pt x="0" y="171704"/>
                  </a:lnTo>
                  <a:lnTo>
                    <a:pt x="0" y="190881"/>
                  </a:lnTo>
                  <a:lnTo>
                    <a:pt x="0" y="216026"/>
                  </a:lnTo>
                  <a:lnTo>
                    <a:pt x="6476" y="222504"/>
                  </a:lnTo>
                  <a:lnTo>
                    <a:pt x="12953" y="228600"/>
                  </a:lnTo>
                  <a:lnTo>
                    <a:pt x="19050" y="235076"/>
                  </a:lnTo>
                  <a:lnTo>
                    <a:pt x="31623" y="235076"/>
                  </a:lnTo>
                  <a:lnTo>
                    <a:pt x="50673" y="228600"/>
                  </a:lnTo>
                  <a:lnTo>
                    <a:pt x="57150" y="222504"/>
                  </a:lnTo>
                  <a:lnTo>
                    <a:pt x="76200" y="196976"/>
                  </a:lnTo>
                  <a:lnTo>
                    <a:pt x="82803" y="184404"/>
                  </a:lnTo>
                  <a:lnTo>
                    <a:pt x="88900" y="146176"/>
                  </a:lnTo>
                  <a:lnTo>
                    <a:pt x="88900" y="127126"/>
                  </a:lnTo>
                  <a:lnTo>
                    <a:pt x="82803" y="82804"/>
                  </a:lnTo>
                  <a:lnTo>
                    <a:pt x="76200" y="63754"/>
                  </a:lnTo>
                  <a:lnTo>
                    <a:pt x="76200" y="44704"/>
                  </a:lnTo>
                  <a:lnTo>
                    <a:pt x="69723" y="25654"/>
                  </a:lnTo>
                  <a:lnTo>
                    <a:pt x="63626" y="12954"/>
                  </a:lnTo>
                  <a:lnTo>
                    <a:pt x="57150" y="6476"/>
                  </a:lnTo>
                  <a:lnTo>
                    <a:pt x="57150" y="0"/>
                  </a:lnTo>
                  <a:lnTo>
                    <a:pt x="50673" y="0"/>
                  </a:lnTo>
                  <a:lnTo>
                    <a:pt x="50673" y="12954"/>
                  </a:lnTo>
                  <a:lnTo>
                    <a:pt x="50673" y="32131"/>
                  </a:lnTo>
                  <a:lnTo>
                    <a:pt x="50673" y="76326"/>
                  </a:lnTo>
                  <a:lnTo>
                    <a:pt x="57150" y="101854"/>
                  </a:lnTo>
                  <a:lnTo>
                    <a:pt x="69723" y="152654"/>
                  </a:lnTo>
                  <a:lnTo>
                    <a:pt x="76200" y="171704"/>
                  </a:lnTo>
                  <a:lnTo>
                    <a:pt x="88900" y="190881"/>
                  </a:lnTo>
                  <a:lnTo>
                    <a:pt x="101473" y="203454"/>
                  </a:lnTo>
                  <a:lnTo>
                    <a:pt x="107950" y="216026"/>
                  </a:lnTo>
                  <a:lnTo>
                    <a:pt x="120523" y="228600"/>
                  </a:lnTo>
                  <a:lnTo>
                    <a:pt x="127000" y="235076"/>
                  </a:lnTo>
                  <a:lnTo>
                    <a:pt x="139573" y="235076"/>
                  </a:lnTo>
                  <a:lnTo>
                    <a:pt x="146050" y="24155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731128" y="4866766"/>
              <a:ext cx="184024" cy="228601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5899530" y="4838192"/>
              <a:ext cx="127000" cy="286385"/>
            </a:xfrm>
            <a:custGeom>
              <a:avLst/>
              <a:gdLst/>
              <a:ahLst/>
              <a:cxnLst/>
              <a:rect l="l" t="t" r="r" b="b"/>
              <a:pathLst>
                <a:path w="127000" h="286385">
                  <a:moveTo>
                    <a:pt x="0" y="0"/>
                  </a:moveTo>
                  <a:lnTo>
                    <a:pt x="6096" y="19049"/>
                  </a:lnTo>
                  <a:lnTo>
                    <a:pt x="6096" y="31622"/>
                  </a:lnTo>
                  <a:lnTo>
                    <a:pt x="12573" y="76326"/>
                  </a:lnTo>
                  <a:lnTo>
                    <a:pt x="18669" y="94995"/>
                  </a:lnTo>
                  <a:lnTo>
                    <a:pt x="31623" y="146176"/>
                  </a:lnTo>
                  <a:lnTo>
                    <a:pt x="31623" y="171322"/>
                  </a:lnTo>
                  <a:lnTo>
                    <a:pt x="44196" y="209549"/>
                  </a:lnTo>
                  <a:lnTo>
                    <a:pt x="44196" y="228599"/>
                  </a:lnTo>
                  <a:lnTo>
                    <a:pt x="56769" y="253745"/>
                  </a:lnTo>
                  <a:lnTo>
                    <a:pt x="56769" y="266699"/>
                  </a:lnTo>
                  <a:lnTo>
                    <a:pt x="63246" y="279399"/>
                  </a:lnTo>
                  <a:lnTo>
                    <a:pt x="69723" y="285876"/>
                  </a:lnTo>
                  <a:lnTo>
                    <a:pt x="69723" y="279399"/>
                  </a:lnTo>
                  <a:lnTo>
                    <a:pt x="63246" y="272922"/>
                  </a:lnTo>
                </a:path>
                <a:path w="127000" h="286385">
                  <a:moveTo>
                    <a:pt x="69723" y="0"/>
                  </a:moveTo>
                  <a:lnTo>
                    <a:pt x="75946" y="19049"/>
                  </a:lnTo>
                  <a:lnTo>
                    <a:pt x="75946" y="38099"/>
                  </a:lnTo>
                  <a:lnTo>
                    <a:pt x="82423" y="63372"/>
                  </a:lnTo>
                  <a:lnTo>
                    <a:pt x="82423" y="82422"/>
                  </a:lnTo>
                  <a:lnTo>
                    <a:pt x="88519" y="107949"/>
                  </a:lnTo>
                  <a:lnTo>
                    <a:pt x="101473" y="152272"/>
                  </a:lnTo>
                  <a:lnTo>
                    <a:pt x="101473" y="177799"/>
                  </a:lnTo>
                  <a:lnTo>
                    <a:pt x="107569" y="196849"/>
                  </a:lnTo>
                  <a:lnTo>
                    <a:pt x="107569" y="216026"/>
                  </a:lnTo>
                  <a:lnTo>
                    <a:pt x="114046" y="247649"/>
                  </a:lnTo>
                  <a:lnTo>
                    <a:pt x="120523" y="266699"/>
                  </a:lnTo>
                  <a:lnTo>
                    <a:pt x="120523" y="272922"/>
                  </a:lnTo>
                  <a:lnTo>
                    <a:pt x="126619" y="27292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73901" y="5044693"/>
              <a:ext cx="82424" cy="107951"/>
            </a:xfrm>
            <a:prstGeom prst="rect">
              <a:avLst/>
            </a:prstGeom>
          </p:spPr>
        </p:pic>
      </p:grpSp>
      <p:pic>
        <p:nvPicPr>
          <p:cNvPr id="162" name="object 16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899028" y="4961889"/>
            <a:ext cx="311024" cy="146051"/>
          </a:xfrm>
          <a:prstGeom prst="rect">
            <a:avLst/>
          </a:prstGeom>
        </p:spPr>
      </p:pic>
      <p:sp>
        <p:nvSpPr>
          <p:cNvPr id="163" name="object 163"/>
          <p:cNvSpPr/>
          <p:nvPr/>
        </p:nvSpPr>
        <p:spPr>
          <a:xfrm>
            <a:off x="4896103" y="5651055"/>
            <a:ext cx="1403350" cy="508000"/>
          </a:xfrm>
          <a:custGeom>
            <a:avLst/>
            <a:gdLst/>
            <a:ahLst/>
            <a:cxnLst/>
            <a:rect l="l" t="t" r="r" b="b"/>
            <a:pathLst>
              <a:path w="1403350" h="508000">
                <a:moveTo>
                  <a:pt x="222123" y="25196"/>
                </a:moveTo>
                <a:lnTo>
                  <a:pt x="222123" y="12598"/>
                </a:lnTo>
                <a:lnTo>
                  <a:pt x="215646" y="6121"/>
                </a:lnTo>
                <a:lnTo>
                  <a:pt x="190500" y="0"/>
                </a:lnTo>
                <a:lnTo>
                  <a:pt x="171450" y="0"/>
                </a:lnTo>
                <a:lnTo>
                  <a:pt x="133223" y="12598"/>
                </a:lnTo>
                <a:lnTo>
                  <a:pt x="107696" y="19075"/>
                </a:lnTo>
                <a:lnTo>
                  <a:pt x="82423" y="31673"/>
                </a:lnTo>
                <a:lnTo>
                  <a:pt x="44323" y="63360"/>
                </a:lnTo>
                <a:lnTo>
                  <a:pt x="25273" y="75958"/>
                </a:lnTo>
                <a:lnTo>
                  <a:pt x="6223" y="107645"/>
                </a:lnTo>
                <a:lnTo>
                  <a:pt x="0" y="114122"/>
                </a:lnTo>
                <a:lnTo>
                  <a:pt x="6223" y="133197"/>
                </a:lnTo>
                <a:lnTo>
                  <a:pt x="12700" y="139674"/>
                </a:lnTo>
                <a:lnTo>
                  <a:pt x="44323" y="145795"/>
                </a:lnTo>
                <a:lnTo>
                  <a:pt x="63373" y="152285"/>
                </a:lnTo>
                <a:lnTo>
                  <a:pt x="95123" y="152285"/>
                </a:lnTo>
                <a:lnTo>
                  <a:pt x="107696" y="152285"/>
                </a:lnTo>
                <a:lnTo>
                  <a:pt x="126746" y="158762"/>
                </a:lnTo>
                <a:lnTo>
                  <a:pt x="126746" y="164884"/>
                </a:lnTo>
                <a:lnTo>
                  <a:pt x="114173" y="183959"/>
                </a:lnTo>
                <a:lnTo>
                  <a:pt x="101600" y="196557"/>
                </a:lnTo>
                <a:lnTo>
                  <a:pt x="95123" y="203034"/>
                </a:lnTo>
                <a:lnTo>
                  <a:pt x="69850" y="228599"/>
                </a:lnTo>
                <a:lnTo>
                  <a:pt x="63373" y="241198"/>
                </a:lnTo>
                <a:lnTo>
                  <a:pt x="56896" y="253796"/>
                </a:lnTo>
                <a:lnTo>
                  <a:pt x="56896" y="260273"/>
                </a:lnTo>
                <a:lnTo>
                  <a:pt x="56896" y="272884"/>
                </a:lnTo>
                <a:lnTo>
                  <a:pt x="56896" y="279361"/>
                </a:lnTo>
                <a:lnTo>
                  <a:pt x="75946" y="285483"/>
                </a:lnTo>
                <a:lnTo>
                  <a:pt x="95123" y="285483"/>
                </a:lnTo>
                <a:lnTo>
                  <a:pt x="133223" y="285483"/>
                </a:lnTo>
                <a:lnTo>
                  <a:pt x="152273" y="279361"/>
                </a:lnTo>
                <a:lnTo>
                  <a:pt x="184023" y="272884"/>
                </a:lnTo>
                <a:lnTo>
                  <a:pt x="196596" y="272884"/>
                </a:lnTo>
                <a:lnTo>
                  <a:pt x="222123" y="266395"/>
                </a:lnTo>
              </a:path>
              <a:path w="1403350" h="508000">
                <a:moveTo>
                  <a:pt x="145796" y="507961"/>
                </a:moveTo>
                <a:lnTo>
                  <a:pt x="139700" y="507961"/>
                </a:lnTo>
                <a:lnTo>
                  <a:pt x="133223" y="507961"/>
                </a:lnTo>
                <a:lnTo>
                  <a:pt x="133223" y="501484"/>
                </a:lnTo>
                <a:lnTo>
                  <a:pt x="222123" y="501484"/>
                </a:lnTo>
                <a:lnTo>
                  <a:pt x="285496" y="488886"/>
                </a:lnTo>
                <a:lnTo>
                  <a:pt x="330200" y="482396"/>
                </a:lnTo>
                <a:lnTo>
                  <a:pt x="374396" y="476275"/>
                </a:lnTo>
                <a:lnTo>
                  <a:pt x="425196" y="463321"/>
                </a:lnTo>
                <a:lnTo>
                  <a:pt x="488950" y="457199"/>
                </a:lnTo>
                <a:lnTo>
                  <a:pt x="552323" y="444245"/>
                </a:lnTo>
                <a:lnTo>
                  <a:pt x="622173" y="431634"/>
                </a:lnTo>
                <a:lnTo>
                  <a:pt x="692023" y="425157"/>
                </a:lnTo>
                <a:lnTo>
                  <a:pt x="768223" y="412559"/>
                </a:lnTo>
                <a:lnTo>
                  <a:pt x="844550" y="399961"/>
                </a:lnTo>
                <a:lnTo>
                  <a:pt x="920623" y="387362"/>
                </a:lnTo>
                <a:lnTo>
                  <a:pt x="996823" y="380885"/>
                </a:lnTo>
                <a:lnTo>
                  <a:pt x="1130046" y="361797"/>
                </a:lnTo>
                <a:lnTo>
                  <a:pt x="1193800" y="355320"/>
                </a:lnTo>
                <a:lnTo>
                  <a:pt x="1301750" y="349199"/>
                </a:lnTo>
                <a:lnTo>
                  <a:pt x="1339596" y="342722"/>
                </a:lnTo>
                <a:lnTo>
                  <a:pt x="1365123" y="342722"/>
                </a:lnTo>
                <a:lnTo>
                  <a:pt x="1384300" y="342722"/>
                </a:lnTo>
                <a:lnTo>
                  <a:pt x="1396873" y="342722"/>
                </a:lnTo>
                <a:lnTo>
                  <a:pt x="1403350" y="34272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4" name="object 16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280151" y="5743053"/>
            <a:ext cx="158624" cy="101486"/>
          </a:xfrm>
          <a:prstGeom prst="rect">
            <a:avLst/>
          </a:prstGeom>
        </p:spPr>
      </p:pic>
      <p:sp>
        <p:nvSpPr>
          <p:cNvPr id="165" name="object 165"/>
          <p:cNvSpPr/>
          <p:nvPr/>
        </p:nvSpPr>
        <p:spPr>
          <a:xfrm>
            <a:off x="5708650" y="5568315"/>
            <a:ext cx="57785" cy="305435"/>
          </a:xfrm>
          <a:custGeom>
            <a:avLst/>
            <a:gdLst/>
            <a:ahLst/>
            <a:cxnLst/>
            <a:rect l="l" t="t" r="r" b="b"/>
            <a:pathLst>
              <a:path w="57785" h="305435">
                <a:moveTo>
                  <a:pt x="0" y="0"/>
                </a:moveTo>
                <a:lnTo>
                  <a:pt x="0" y="6477"/>
                </a:lnTo>
                <a:lnTo>
                  <a:pt x="6476" y="19050"/>
                </a:lnTo>
                <a:lnTo>
                  <a:pt x="6476" y="31978"/>
                </a:lnTo>
                <a:lnTo>
                  <a:pt x="12953" y="69786"/>
                </a:lnTo>
                <a:lnTo>
                  <a:pt x="19050" y="88861"/>
                </a:lnTo>
                <a:lnTo>
                  <a:pt x="25526" y="146100"/>
                </a:lnTo>
                <a:lnTo>
                  <a:pt x="25526" y="171665"/>
                </a:lnTo>
                <a:lnTo>
                  <a:pt x="25526" y="215938"/>
                </a:lnTo>
                <a:lnTo>
                  <a:pt x="25526" y="241503"/>
                </a:lnTo>
                <a:lnTo>
                  <a:pt x="32003" y="273177"/>
                </a:lnTo>
                <a:lnTo>
                  <a:pt x="32003" y="285775"/>
                </a:lnTo>
                <a:lnTo>
                  <a:pt x="38226" y="304863"/>
                </a:lnTo>
                <a:lnTo>
                  <a:pt x="44703" y="304863"/>
                </a:lnTo>
                <a:lnTo>
                  <a:pt x="50800" y="304863"/>
                </a:lnTo>
                <a:lnTo>
                  <a:pt x="57276" y="30486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6" name="object 16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845301" y="5711367"/>
            <a:ext cx="222505" cy="190412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089903" y="5619013"/>
            <a:ext cx="76200" cy="19685"/>
          </a:xfrm>
          <a:custGeom>
            <a:avLst/>
            <a:gdLst/>
            <a:ahLst/>
            <a:cxnLst/>
            <a:rect l="l" t="t" r="r" b="b"/>
            <a:pathLst>
              <a:path w="76200" h="19685">
                <a:moveTo>
                  <a:pt x="0" y="19088"/>
                </a:moveTo>
                <a:lnTo>
                  <a:pt x="12573" y="12966"/>
                </a:lnTo>
                <a:lnTo>
                  <a:pt x="19050" y="12966"/>
                </a:lnTo>
                <a:lnTo>
                  <a:pt x="31623" y="6476"/>
                </a:lnTo>
                <a:lnTo>
                  <a:pt x="44323" y="6476"/>
                </a:lnTo>
                <a:lnTo>
                  <a:pt x="50800" y="0"/>
                </a:lnTo>
                <a:lnTo>
                  <a:pt x="56896" y="0"/>
                </a:lnTo>
                <a:lnTo>
                  <a:pt x="69850" y="0"/>
                </a:lnTo>
                <a:lnTo>
                  <a:pt x="75946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8" name="object 16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232651" y="5469762"/>
            <a:ext cx="190374" cy="184341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051674" y="4485512"/>
            <a:ext cx="279655" cy="241555"/>
          </a:xfrm>
          <a:prstGeom prst="rect">
            <a:avLst/>
          </a:prstGeom>
        </p:spPr>
      </p:pic>
      <p:grpSp>
        <p:nvGrpSpPr>
          <p:cNvPr id="170" name="object 170"/>
          <p:cNvGrpSpPr/>
          <p:nvPr/>
        </p:nvGrpSpPr>
        <p:grpSpPr>
          <a:xfrm>
            <a:off x="7724901" y="4073016"/>
            <a:ext cx="2908935" cy="1257300"/>
            <a:chOff x="7724901" y="4073016"/>
            <a:chExt cx="2908935" cy="1257300"/>
          </a:xfrm>
        </p:grpSpPr>
        <p:sp>
          <p:nvSpPr>
            <p:cNvPr id="171" name="object 171"/>
            <p:cNvSpPr/>
            <p:nvPr/>
          </p:nvSpPr>
          <p:spPr>
            <a:xfrm>
              <a:off x="7943849" y="4279392"/>
              <a:ext cx="38735" cy="400050"/>
            </a:xfrm>
            <a:custGeom>
              <a:avLst/>
              <a:gdLst/>
              <a:ahLst/>
              <a:cxnLst/>
              <a:rect l="l" t="t" r="r" b="b"/>
              <a:pathLst>
                <a:path w="38734" h="400050">
                  <a:moveTo>
                    <a:pt x="0" y="6222"/>
                  </a:moveTo>
                  <a:lnTo>
                    <a:pt x="0" y="0"/>
                  </a:lnTo>
                  <a:lnTo>
                    <a:pt x="6476" y="12699"/>
                  </a:lnTo>
                  <a:lnTo>
                    <a:pt x="6476" y="50799"/>
                  </a:lnTo>
                  <a:lnTo>
                    <a:pt x="12953" y="82549"/>
                  </a:lnTo>
                  <a:lnTo>
                    <a:pt x="12953" y="158876"/>
                  </a:lnTo>
                  <a:lnTo>
                    <a:pt x="12953" y="203072"/>
                  </a:lnTo>
                  <a:lnTo>
                    <a:pt x="12953" y="247776"/>
                  </a:lnTo>
                  <a:lnTo>
                    <a:pt x="12953" y="285495"/>
                  </a:lnTo>
                  <a:lnTo>
                    <a:pt x="19176" y="342772"/>
                  </a:lnTo>
                  <a:lnTo>
                    <a:pt x="31750" y="374522"/>
                  </a:lnTo>
                  <a:lnTo>
                    <a:pt x="31750" y="387476"/>
                  </a:lnTo>
                  <a:lnTo>
                    <a:pt x="38226" y="393572"/>
                  </a:lnTo>
                  <a:lnTo>
                    <a:pt x="38226" y="40004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054974" y="4466462"/>
              <a:ext cx="241555" cy="203455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8350376" y="4380992"/>
              <a:ext cx="101600" cy="44450"/>
            </a:xfrm>
            <a:custGeom>
              <a:avLst/>
              <a:gdLst/>
              <a:ahLst/>
              <a:cxnLst/>
              <a:rect l="l" t="t" r="r" b="b"/>
              <a:pathLst>
                <a:path w="101600" h="44450">
                  <a:moveTo>
                    <a:pt x="0" y="44322"/>
                  </a:moveTo>
                  <a:lnTo>
                    <a:pt x="19050" y="38099"/>
                  </a:lnTo>
                  <a:lnTo>
                    <a:pt x="25526" y="38099"/>
                  </a:lnTo>
                  <a:lnTo>
                    <a:pt x="44576" y="31622"/>
                  </a:lnTo>
                  <a:lnTo>
                    <a:pt x="57150" y="25145"/>
                  </a:lnTo>
                  <a:lnTo>
                    <a:pt x="76326" y="19049"/>
                  </a:lnTo>
                  <a:lnTo>
                    <a:pt x="82423" y="12572"/>
                  </a:lnTo>
                  <a:lnTo>
                    <a:pt x="95376" y="6095"/>
                  </a:lnTo>
                  <a:lnTo>
                    <a:pt x="101473" y="6095"/>
                  </a:lnTo>
                  <a:lnTo>
                    <a:pt x="101473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506078" y="4237862"/>
              <a:ext cx="202947" cy="171705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9030080" y="4533265"/>
              <a:ext cx="628650" cy="324485"/>
            </a:xfrm>
            <a:custGeom>
              <a:avLst/>
              <a:gdLst/>
              <a:ahLst/>
              <a:cxnLst/>
              <a:rect l="l" t="t" r="r" b="b"/>
              <a:pathLst>
                <a:path w="628650" h="324485">
                  <a:moveTo>
                    <a:pt x="0" y="82423"/>
                  </a:moveTo>
                  <a:lnTo>
                    <a:pt x="12573" y="82423"/>
                  </a:lnTo>
                  <a:lnTo>
                    <a:pt x="31623" y="82423"/>
                  </a:lnTo>
                  <a:lnTo>
                    <a:pt x="69723" y="76327"/>
                  </a:lnTo>
                  <a:lnTo>
                    <a:pt x="94996" y="69850"/>
                  </a:lnTo>
                  <a:lnTo>
                    <a:pt x="139573" y="57277"/>
                  </a:lnTo>
                  <a:lnTo>
                    <a:pt x="164846" y="50800"/>
                  </a:lnTo>
                  <a:lnTo>
                    <a:pt x="202946" y="38100"/>
                  </a:lnTo>
                </a:path>
                <a:path w="628650" h="324485">
                  <a:moveTo>
                    <a:pt x="596773" y="31623"/>
                  </a:moveTo>
                  <a:lnTo>
                    <a:pt x="577723" y="12573"/>
                  </a:lnTo>
                  <a:lnTo>
                    <a:pt x="596773" y="31623"/>
                  </a:lnTo>
                  <a:lnTo>
                    <a:pt x="564769" y="6477"/>
                  </a:lnTo>
                  <a:lnTo>
                    <a:pt x="539623" y="0"/>
                  </a:lnTo>
                  <a:lnTo>
                    <a:pt x="520446" y="6477"/>
                  </a:lnTo>
                  <a:lnTo>
                    <a:pt x="494919" y="25527"/>
                  </a:lnTo>
                  <a:lnTo>
                    <a:pt x="482346" y="38100"/>
                  </a:lnTo>
                  <a:lnTo>
                    <a:pt x="469773" y="57277"/>
                  </a:lnTo>
                  <a:lnTo>
                    <a:pt x="463296" y="88900"/>
                  </a:lnTo>
                  <a:lnTo>
                    <a:pt x="469773" y="107950"/>
                  </a:lnTo>
                  <a:lnTo>
                    <a:pt x="482346" y="127127"/>
                  </a:lnTo>
                  <a:lnTo>
                    <a:pt x="494919" y="139700"/>
                  </a:lnTo>
                  <a:lnTo>
                    <a:pt x="526923" y="146177"/>
                  </a:lnTo>
                  <a:lnTo>
                    <a:pt x="545719" y="146177"/>
                  </a:lnTo>
                  <a:lnTo>
                    <a:pt x="577723" y="133604"/>
                  </a:lnTo>
                  <a:lnTo>
                    <a:pt x="590296" y="120650"/>
                  </a:lnTo>
                  <a:lnTo>
                    <a:pt x="602996" y="107950"/>
                  </a:lnTo>
                  <a:lnTo>
                    <a:pt x="609473" y="88900"/>
                  </a:lnTo>
                  <a:lnTo>
                    <a:pt x="615569" y="76327"/>
                  </a:lnTo>
                  <a:lnTo>
                    <a:pt x="615569" y="44577"/>
                  </a:lnTo>
                  <a:lnTo>
                    <a:pt x="615569" y="25527"/>
                  </a:lnTo>
                  <a:lnTo>
                    <a:pt x="615569" y="19050"/>
                  </a:lnTo>
                  <a:lnTo>
                    <a:pt x="615569" y="12573"/>
                  </a:lnTo>
                  <a:lnTo>
                    <a:pt x="609473" y="6477"/>
                  </a:lnTo>
                  <a:lnTo>
                    <a:pt x="609473" y="19050"/>
                  </a:lnTo>
                  <a:lnTo>
                    <a:pt x="602996" y="38100"/>
                  </a:lnTo>
                  <a:lnTo>
                    <a:pt x="602996" y="88900"/>
                  </a:lnTo>
                  <a:lnTo>
                    <a:pt x="602996" y="114427"/>
                  </a:lnTo>
                  <a:lnTo>
                    <a:pt x="609473" y="177800"/>
                  </a:lnTo>
                  <a:lnTo>
                    <a:pt x="615569" y="209550"/>
                  </a:lnTo>
                  <a:lnTo>
                    <a:pt x="622046" y="254127"/>
                  </a:lnTo>
                  <a:lnTo>
                    <a:pt x="628523" y="279400"/>
                  </a:lnTo>
                  <a:lnTo>
                    <a:pt x="628523" y="304927"/>
                  </a:lnTo>
                  <a:lnTo>
                    <a:pt x="628523" y="317500"/>
                  </a:lnTo>
                  <a:lnTo>
                    <a:pt x="615569" y="323977"/>
                  </a:lnTo>
                  <a:lnTo>
                    <a:pt x="609473" y="323977"/>
                  </a:lnTo>
                  <a:lnTo>
                    <a:pt x="596773" y="311023"/>
                  </a:lnTo>
                  <a:lnTo>
                    <a:pt x="590296" y="298450"/>
                  </a:lnTo>
                  <a:lnTo>
                    <a:pt x="571246" y="266700"/>
                  </a:lnTo>
                  <a:lnTo>
                    <a:pt x="564769" y="254127"/>
                  </a:lnTo>
                  <a:lnTo>
                    <a:pt x="558673" y="209550"/>
                  </a:lnTo>
                  <a:lnTo>
                    <a:pt x="552196" y="190373"/>
                  </a:lnTo>
                  <a:lnTo>
                    <a:pt x="552196" y="14617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725024" y="4549266"/>
              <a:ext cx="63628" cy="152274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8058403" y="4387088"/>
              <a:ext cx="2324100" cy="933450"/>
            </a:xfrm>
            <a:custGeom>
              <a:avLst/>
              <a:gdLst/>
              <a:ahLst/>
              <a:cxnLst/>
              <a:rect l="l" t="t" r="r" b="b"/>
              <a:pathLst>
                <a:path w="2324100" h="933450">
                  <a:moveTo>
                    <a:pt x="1745996" y="254126"/>
                  </a:moveTo>
                  <a:lnTo>
                    <a:pt x="1765046" y="247650"/>
                  </a:lnTo>
                  <a:lnTo>
                    <a:pt x="1771523" y="241554"/>
                  </a:lnTo>
                  <a:lnTo>
                    <a:pt x="1790573" y="235076"/>
                  </a:lnTo>
                  <a:lnTo>
                    <a:pt x="1797050" y="228600"/>
                  </a:lnTo>
                  <a:lnTo>
                    <a:pt x="1803273" y="222504"/>
                  </a:lnTo>
                  <a:lnTo>
                    <a:pt x="1809750" y="209931"/>
                  </a:lnTo>
                  <a:lnTo>
                    <a:pt x="1809750" y="203454"/>
                  </a:lnTo>
                  <a:lnTo>
                    <a:pt x="1803273" y="203454"/>
                  </a:lnTo>
                  <a:lnTo>
                    <a:pt x="1797050" y="203454"/>
                  </a:lnTo>
                  <a:lnTo>
                    <a:pt x="1784096" y="209931"/>
                  </a:lnTo>
                  <a:lnTo>
                    <a:pt x="1778000" y="216026"/>
                  </a:lnTo>
                  <a:lnTo>
                    <a:pt x="1771523" y="235076"/>
                  </a:lnTo>
                  <a:lnTo>
                    <a:pt x="1765046" y="241554"/>
                  </a:lnTo>
                  <a:lnTo>
                    <a:pt x="1765046" y="260604"/>
                  </a:lnTo>
                  <a:lnTo>
                    <a:pt x="1771523" y="266826"/>
                  </a:lnTo>
                  <a:lnTo>
                    <a:pt x="1790573" y="273304"/>
                  </a:lnTo>
                  <a:lnTo>
                    <a:pt x="1797050" y="273304"/>
                  </a:lnTo>
                  <a:lnTo>
                    <a:pt x="1822323" y="273304"/>
                  </a:lnTo>
                  <a:lnTo>
                    <a:pt x="1834896" y="273304"/>
                  </a:lnTo>
                  <a:lnTo>
                    <a:pt x="1853946" y="260604"/>
                  </a:lnTo>
                  <a:lnTo>
                    <a:pt x="1860423" y="254126"/>
                  </a:lnTo>
                  <a:lnTo>
                    <a:pt x="1873123" y="235076"/>
                  </a:lnTo>
                  <a:lnTo>
                    <a:pt x="1879600" y="228600"/>
                  </a:lnTo>
                  <a:lnTo>
                    <a:pt x="1879600" y="222504"/>
                  </a:lnTo>
                  <a:lnTo>
                    <a:pt x="1873123" y="228600"/>
                  </a:lnTo>
                  <a:lnTo>
                    <a:pt x="1860423" y="241554"/>
                  </a:lnTo>
                  <a:lnTo>
                    <a:pt x="1853946" y="254126"/>
                  </a:lnTo>
                  <a:lnTo>
                    <a:pt x="1847850" y="266826"/>
                  </a:lnTo>
                  <a:lnTo>
                    <a:pt x="1847850" y="279781"/>
                  </a:lnTo>
                  <a:lnTo>
                    <a:pt x="1847850" y="298831"/>
                  </a:lnTo>
                  <a:lnTo>
                    <a:pt x="1847850" y="304926"/>
                  </a:lnTo>
                  <a:lnTo>
                    <a:pt x="1860423" y="311404"/>
                  </a:lnTo>
                  <a:lnTo>
                    <a:pt x="1866900" y="317500"/>
                  </a:lnTo>
                  <a:lnTo>
                    <a:pt x="1886077" y="311404"/>
                  </a:lnTo>
                  <a:lnTo>
                    <a:pt x="1898650" y="311404"/>
                  </a:lnTo>
                  <a:lnTo>
                    <a:pt x="1904746" y="298831"/>
                  </a:lnTo>
                  <a:lnTo>
                    <a:pt x="1911223" y="292354"/>
                  </a:lnTo>
                  <a:lnTo>
                    <a:pt x="1917700" y="285876"/>
                  </a:lnTo>
                  <a:lnTo>
                    <a:pt x="1917700" y="266826"/>
                  </a:lnTo>
                  <a:lnTo>
                    <a:pt x="1917700" y="254126"/>
                  </a:lnTo>
                  <a:lnTo>
                    <a:pt x="1917700" y="241554"/>
                  </a:lnTo>
                  <a:lnTo>
                    <a:pt x="1911223" y="241554"/>
                  </a:lnTo>
                  <a:lnTo>
                    <a:pt x="1911223" y="260604"/>
                  </a:lnTo>
                  <a:lnTo>
                    <a:pt x="1911223" y="266826"/>
                  </a:lnTo>
                  <a:lnTo>
                    <a:pt x="1923796" y="285876"/>
                  </a:lnTo>
                  <a:lnTo>
                    <a:pt x="1930273" y="292354"/>
                  </a:lnTo>
                  <a:lnTo>
                    <a:pt x="1936750" y="298831"/>
                  </a:lnTo>
                  <a:lnTo>
                    <a:pt x="1955800" y="304926"/>
                  </a:lnTo>
                  <a:lnTo>
                    <a:pt x="1968500" y="304926"/>
                  </a:lnTo>
                  <a:lnTo>
                    <a:pt x="1981073" y="298831"/>
                  </a:lnTo>
                  <a:lnTo>
                    <a:pt x="1993646" y="285876"/>
                  </a:lnTo>
                  <a:lnTo>
                    <a:pt x="2000123" y="279781"/>
                  </a:lnTo>
                  <a:lnTo>
                    <a:pt x="2025650" y="247650"/>
                  </a:lnTo>
                  <a:lnTo>
                    <a:pt x="2044446" y="196976"/>
                  </a:lnTo>
                  <a:lnTo>
                    <a:pt x="2057400" y="127126"/>
                  </a:lnTo>
                  <a:lnTo>
                    <a:pt x="2057400" y="101854"/>
                  </a:lnTo>
                  <a:lnTo>
                    <a:pt x="2057400" y="51181"/>
                  </a:lnTo>
                  <a:lnTo>
                    <a:pt x="2050923" y="32004"/>
                  </a:lnTo>
                  <a:lnTo>
                    <a:pt x="2044446" y="6476"/>
                  </a:lnTo>
                  <a:lnTo>
                    <a:pt x="2038350" y="6476"/>
                  </a:lnTo>
                  <a:lnTo>
                    <a:pt x="2025650" y="19050"/>
                  </a:lnTo>
                  <a:lnTo>
                    <a:pt x="2025650" y="32004"/>
                  </a:lnTo>
                  <a:lnTo>
                    <a:pt x="2019173" y="76326"/>
                  </a:lnTo>
                  <a:lnTo>
                    <a:pt x="2019173" y="107950"/>
                  </a:lnTo>
                  <a:lnTo>
                    <a:pt x="2025650" y="165226"/>
                  </a:lnTo>
                  <a:lnTo>
                    <a:pt x="2038350" y="190754"/>
                  </a:lnTo>
                  <a:lnTo>
                    <a:pt x="2057400" y="241554"/>
                  </a:lnTo>
                  <a:lnTo>
                    <a:pt x="2063496" y="266826"/>
                  </a:lnTo>
                  <a:lnTo>
                    <a:pt x="2082546" y="298831"/>
                  </a:lnTo>
                  <a:lnTo>
                    <a:pt x="2089023" y="311404"/>
                  </a:lnTo>
                  <a:lnTo>
                    <a:pt x="2101723" y="323976"/>
                  </a:lnTo>
                  <a:lnTo>
                    <a:pt x="2101723" y="317500"/>
                  </a:lnTo>
                </a:path>
                <a:path w="2324100" h="933450">
                  <a:moveTo>
                    <a:pt x="1942846" y="171704"/>
                  </a:moveTo>
                  <a:lnTo>
                    <a:pt x="1962023" y="171704"/>
                  </a:lnTo>
                  <a:lnTo>
                    <a:pt x="1942846" y="171704"/>
                  </a:lnTo>
                  <a:lnTo>
                    <a:pt x="1974596" y="171704"/>
                  </a:lnTo>
                  <a:lnTo>
                    <a:pt x="2012696" y="171704"/>
                  </a:lnTo>
                  <a:lnTo>
                    <a:pt x="2038350" y="171704"/>
                  </a:lnTo>
                  <a:lnTo>
                    <a:pt x="2082546" y="171704"/>
                  </a:lnTo>
                  <a:lnTo>
                    <a:pt x="2101723" y="165226"/>
                  </a:lnTo>
                  <a:lnTo>
                    <a:pt x="2133346" y="165226"/>
                  </a:lnTo>
                  <a:lnTo>
                    <a:pt x="2139823" y="158750"/>
                  </a:lnTo>
                  <a:lnTo>
                    <a:pt x="2146300" y="158750"/>
                  </a:lnTo>
                </a:path>
                <a:path w="2324100" h="933450">
                  <a:moveTo>
                    <a:pt x="2266950" y="0"/>
                  </a:moveTo>
                  <a:lnTo>
                    <a:pt x="2273046" y="6476"/>
                  </a:lnTo>
                  <a:lnTo>
                    <a:pt x="2266950" y="0"/>
                  </a:lnTo>
                  <a:lnTo>
                    <a:pt x="2273046" y="19050"/>
                  </a:lnTo>
                  <a:lnTo>
                    <a:pt x="2279523" y="44704"/>
                  </a:lnTo>
                  <a:lnTo>
                    <a:pt x="2279523" y="63754"/>
                  </a:lnTo>
                  <a:lnTo>
                    <a:pt x="2279523" y="101854"/>
                  </a:lnTo>
                  <a:lnTo>
                    <a:pt x="2279523" y="196976"/>
                  </a:lnTo>
                  <a:lnTo>
                    <a:pt x="2279523" y="203454"/>
                  </a:lnTo>
                </a:path>
                <a:path w="2324100" h="933450">
                  <a:moveTo>
                    <a:pt x="2317623" y="317500"/>
                  </a:moveTo>
                  <a:lnTo>
                    <a:pt x="2324100" y="323976"/>
                  </a:lnTo>
                  <a:lnTo>
                    <a:pt x="2317623" y="317500"/>
                  </a:lnTo>
                  <a:lnTo>
                    <a:pt x="2324100" y="330454"/>
                  </a:lnTo>
                  <a:lnTo>
                    <a:pt x="2317623" y="336550"/>
                  </a:lnTo>
                  <a:lnTo>
                    <a:pt x="2311146" y="336550"/>
                  </a:lnTo>
                </a:path>
                <a:path w="2324100" h="933450">
                  <a:moveTo>
                    <a:pt x="0" y="667131"/>
                  </a:moveTo>
                  <a:lnTo>
                    <a:pt x="0" y="660654"/>
                  </a:lnTo>
                  <a:lnTo>
                    <a:pt x="0" y="654176"/>
                  </a:lnTo>
                  <a:lnTo>
                    <a:pt x="6096" y="654176"/>
                  </a:lnTo>
                  <a:lnTo>
                    <a:pt x="12573" y="667131"/>
                  </a:lnTo>
                  <a:lnTo>
                    <a:pt x="12573" y="679704"/>
                  </a:lnTo>
                  <a:lnTo>
                    <a:pt x="19050" y="717804"/>
                  </a:lnTo>
                  <a:lnTo>
                    <a:pt x="19050" y="743076"/>
                  </a:lnTo>
                  <a:lnTo>
                    <a:pt x="19050" y="793750"/>
                  </a:lnTo>
                  <a:lnTo>
                    <a:pt x="19050" y="825881"/>
                  </a:lnTo>
                  <a:lnTo>
                    <a:pt x="12573" y="876554"/>
                  </a:lnTo>
                  <a:lnTo>
                    <a:pt x="12573" y="895731"/>
                  </a:lnTo>
                  <a:lnTo>
                    <a:pt x="12573" y="920877"/>
                  </a:lnTo>
                  <a:lnTo>
                    <a:pt x="12573" y="927354"/>
                  </a:lnTo>
                  <a:lnTo>
                    <a:pt x="19050" y="933450"/>
                  </a:lnTo>
                </a:path>
                <a:path w="2324100" h="933450">
                  <a:moveTo>
                    <a:pt x="425450" y="685800"/>
                  </a:moveTo>
                  <a:lnTo>
                    <a:pt x="431673" y="685800"/>
                  </a:lnTo>
                  <a:lnTo>
                    <a:pt x="438150" y="685800"/>
                  </a:lnTo>
                  <a:lnTo>
                    <a:pt x="444246" y="679704"/>
                  </a:lnTo>
                  <a:lnTo>
                    <a:pt x="463296" y="679704"/>
                  </a:lnTo>
                  <a:lnTo>
                    <a:pt x="469773" y="679704"/>
                  </a:lnTo>
                  <a:lnTo>
                    <a:pt x="482346" y="673226"/>
                  </a:lnTo>
                  <a:lnTo>
                    <a:pt x="488823" y="673226"/>
                  </a:lnTo>
                  <a:lnTo>
                    <a:pt x="488823" y="667131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607551" y="4936616"/>
              <a:ext cx="101474" cy="133224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7734426" y="4082542"/>
              <a:ext cx="2889885" cy="939800"/>
            </a:xfrm>
            <a:custGeom>
              <a:avLst/>
              <a:gdLst/>
              <a:ahLst/>
              <a:cxnLst/>
              <a:rect l="l" t="t" r="r" b="b"/>
              <a:pathLst>
                <a:path w="2889884" h="939800">
                  <a:moveTo>
                    <a:pt x="31623" y="69849"/>
                  </a:moveTo>
                  <a:lnTo>
                    <a:pt x="31623" y="63372"/>
                  </a:lnTo>
                  <a:lnTo>
                    <a:pt x="31623" y="57276"/>
                  </a:lnTo>
                  <a:lnTo>
                    <a:pt x="31623" y="50799"/>
                  </a:lnTo>
                  <a:lnTo>
                    <a:pt x="38100" y="44322"/>
                  </a:lnTo>
                  <a:lnTo>
                    <a:pt x="38100" y="152272"/>
                  </a:lnTo>
                  <a:lnTo>
                    <a:pt x="44576" y="171322"/>
                  </a:lnTo>
                  <a:lnTo>
                    <a:pt x="44576" y="361822"/>
                  </a:lnTo>
                  <a:lnTo>
                    <a:pt x="38100" y="387349"/>
                  </a:lnTo>
                  <a:lnTo>
                    <a:pt x="38100" y="406399"/>
                  </a:lnTo>
                  <a:lnTo>
                    <a:pt x="38100" y="431672"/>
                  </a:lnTo>
                  <a:lnTo>
                    <a:pt x="38100" y="457199"/>
                  </a:lnTo>
                  <a:lnTo>
                    <a:pt x="31623" y="507999"/>
                  </a:lnTo>
                  <a:lnTo>
                    <a:pt x="31623" y="552195"/>
                  </a:lnTo>
                  <a:lnTo>
                    <a:pt x="31623" y="577849"/>
                  </a:lnTo>
                  <a:lnTo>
                    <a:pt x="31623" y="596899"/>
                  </a:lnTo>
                  <a:lnTo>
                    <a:pt x="38100" y="615949"/>
                  </a:lnTo>
                  <a:lnTo>
                    <a:pt x="38100" y="647572"/>
                  </a:lnTo>
                  <a:lnTo>
                    <a:pt x="44576" y="660272"/>
                  </a:lnTo>
                  <a:lnTo>
                    <a:pt x="44576" y="666749"/>
                  </a:lnTo>
                  <a:lnTo>
                    <a:pt x="44576" y="679322"/>
                  </a:lnTo>
                  <a:lnTo>
                    <a:pt x="44576" y="685799"/>
                  </a:lnTo>
                  <a:lnTo>
                    <a:pt x="50673" y="704849"/>
                  </a:lnTo>
                  <a:lnTo>
                    <a:pt x="50673" y="710945"/>
                  </a:lnTo>
                  <a:lnTo>
                    <a:pt x="57150" y="710945"/>
                  </a:lnTo>
                  <a:lnTo>
                    <a:pt x="63626" y="717422"/>
                  </a:lnTo>
                  <a:lnTo>
                    <a:pt x="69850" y="717422"/>
                  </a:lnTo>
                  <a:lnTo>
                    <a:pt x="76326" y="717422"/>
                  </a:lnTo>
                  <a:lnTo>
                    <a:pt x="88900" y="717422"/>
                  </a:lnTo>
                  <a:lnTo>
                    <a:pt x="95376" y="717422"/>
                  </a:lnTo>
                  <a:lnTo>
                    <a:pt x="101473" y="723899"/>
                  </a:lnTo>
                  <a:lnTo>
                    <a:pt x="107950" y="723899"/>
                  </a:lnTo>
                  <a:lnTo>
                    <a:pt x="114426" y="723899"/>
                  </a:lnTo>
                  <a:lnTo>
                    <a:pt x="120523" y="717422"/>
                  </a:lnTo>
                  <a:lnTo>
                    <a:pt x="215900" y="717422"/>
                  </a:lnTo>
                  <a:lnTo>
                    <a:pt x="235076" y="723899"/>
                  </a:lnTo>
                  <a:lnTo>
                    <a:pt x="311023" y="723899"/>
                  </a:lnTo>
                  <a:lnTo>
                    <a:pt x="317500" y="730122"/>
                  </a:lnTo>
                  <a:lnTo>
                    <a:pt x="393826" y="730122"/>
                  </a:lnTo>
                  <a:lnTo>
                    <a:pt x="412876" y="736599"/>
                  </a:lnTo>
                  <a:lnTo>
                    <a:pt x="425450" y="736599"/>
                  </a:lnTo>
                  <a:lnTo>
                    <a:pt x="431926" y="736599"/>
                  </a:lnTo>
                  <a:lnTo>
                    <a:pt x="444500" y="743076"/>
                  </a:lnTo>
                  <a:lnTo>
                    <a:pt x="596900" y="743076"/>
                  </a:lnTo>
                  <a:lnTo>
                    <a:pt x="615950" y="749172"/>
                  </a:lnTo>
                  <a:lnTo>
                    <a:pt x="660526" y="749172"/>
                  </a:lnTo>
                  <a:lnTo>
                    <a:pt x="685800" y="749172"/>
                  </a:lnTo>
                  <a:lnTo>
                    <a:pt x="736473" y="755649"/>
                  </a:lnTo>
                  <a:lnTo>
                    <a:pt x="762126" y="755649"/>
                  </a:lnTo>
                  <a:lnTo>
                    <a:pt x="819276" y="761745"/>
                  </a:lnTo>
                  <a:lnTo>
                    <a:pt x="844550" y="761745"/>
                  </a:lnTo>
                  <a:lnTo>
                    <a:pt x="901700" y="768222"/>
                  </a:lnTo>
                  <a:lnTo>
                    <a:pt x="926973" y="768222"/>
                  </a:lnTo>
                  <a:lnTo>
                    <a:pt x="978026" y="774699"/>
                  </a:lnTo>
                  <a:lnTo>
                    <a:pt x="1003300" y="774699"/>
                  </a:lnTo>
                  <a:lnTo>
                    <a:pt x="1034923" y="774699"/>
                  </a:lnTo>
                  <a:lnTo>
                    <a:pt x="1092200" y="780795"/>
                  </a:lnTo>
                  <a:lnTo>
                    <a:pt x="1123823" y="780795"/>
                  </a:lnTo>
                  <a:lnTo>
                    <a:pt x="1149477" y="787272"/>
                  </a:lnTo>
                  <a:lnTo>
                    <a:pt x="1181100" y="787272"/>
                  </a:lnTo>
                  <a:lnTo>
                    <a:pt x="1212850" y="793749"/>
                  </a:lnTo>
                  <a:lnTo>
                    <a:pt x="1238377" y="799972"/>
                  </a:lnTo>
                  <a:lnTo>
                    <a:pt x="1263523" y="806449"/>
                  </a:lnTo>
                  <a:lnTo>
                    <a:pt x="1320800" y="819022"/>
                  </a:lnTo>
                  <a:lnTo>
                    <a:pt x="1352423" y="825499"/>
                  </a:lnTo>
                  <a:lnTo>
                    <a:pt x="1384173" y="831976"/>
                  </a:lnTo>
                  <a:lnTo>
                    <a:pt x="1409700" y="838072"/>
                  </a:lnTo>
                  <a:lnTo>
                    <a:pt x="1447927" y="838072"/>
                  </a:lnTo>
                  <a:lnTo>
                    <a:pt x="1479550" y="844549"/>
                  </a:lnTo>
                  <a:lnTo>
                    <a:pt x="1511300" y="850645"/>
                  </a:lnTo>
                  <a:lnTo>
                    <a:pt x="1581023" y="857122"/>
                  </a:lnTo>
                  <a:lnTo>
                    <a:pt x="1619250" y="863599"/>
                  </a:lnTo>
                  <a:lnTo>
                    <a:pt x="1657350" y="863599"/>
                  </a:lnTo>
                  <a:lnTo>
                    <a:pt x="1695577" y="869695"/>
                  </a:lnTo>
                  <a:lnTo>
                    <a:pt x="1733677" y="869695"/>
                  </a:lnTo>
                  <a:lnTo>
                    <a:pt x="1771523" y="876172"/>
                  </a:lnTo>
                  <a:lnTo>
                    <a:pt x="1809623" y="876172"/>
                  </a:lnTo>
                  <a:lnTo>
                    <a:pt x="1892427" y="882649"/>
                  </a:lnTo>
                  <a:lnTo>
                    <a:pt x="1936750" y="882649"/>
                  </a:lnTo>
                  <a:lnTo>
                    <a:pt x="1981453" y="888872"/>
                  </a:lnTo>
                  <a:lnTo>
                    <a:pt x="2025650" y="888872"/>
                  </a:lnTo>
                  <a:lnTo>
                    <a:pt x="2069973" y="895349"/>
                  </a:lnTo>
                  <a:lnTo>
                    <a:pt x="2114550" y="895349"/>
                  </a:lnTo>
                  <a:lnTo>
                    <a:pt x="2203577" y="907922"/>
                  </a:lnTo>
                  <a:lnTo>
                    <a:pt x="2247773" y="907922"/>
                  </a:lnTo>
                  <a:lnTo>
                    <a:pt x="2292477" y="914399"/>
                  </a:lnTo>
                  <a:lnTo>
                    <a:pt x="2336673" y="920495"/>
                  </a:lnTo>
                  <a:lnTo>
                    <a:pt x="2381377" y="920495"/>
                  </a:lnTo>
                  <a:lnTo>
                    <a:pt x="2419477" y="926972"/>
                  </a:lnTo>
                  <a:lnTo>
                    <a:pt x="2501900" y="933449"/>
                  </a:lnTo>
                  <a:lnTo>
                    <a:pt x="2533650" y="933449"/>
                  </a:lnTo>
                  <a:lnTo>
                    <a:pt x="2590927" y="939545"/>
                  </a:lnTo>
                  <a:lnTo>
                    <a:pt x="2711450" y="939545"/>
                  </a:lnTo>
                  <a:lnTo>
                    <a:pt x="2730500" y="933449"/>
                  </a:lnTo>
                  <a:lnTo>
                    <a:pt x="2736977" y="933449"/>
                  </a:lnTo>
                  <a:lnTo>
                    <a:pt x="2749677" y="920495"/>
                  </a:lnTo>
                  <a:lnTo>
                    <a:pt x="2755773" y="920495"/>
                  </a:lnTo>
                  <a:lnTo>
                    <a:pt x="2768727" y="907922"/>
                  </a:lnTo>
                  <a:lnTo>
                    <a:pt x="2768727" y="895349"/>
                  </a:lnTo>
                  <a:lnTo>
                    <a:pt x="2781300" y="876172"/>
                  </a:lnTo>
                  <a:lnTo>
                    <a:pt x="2781300" y="863599"/>
                  </a:lnTo>
                  <a:lnTo>
                    <a:pt x="2787777" y="850645"/>
                  </a:lnTo>
                  <a:lnTo>
                    <a:pt x="2793873" y="831976"/>
                  </a:lnTo>
                  <a:lnTo>
                    <a:pt x="2800350" y="819022"/>
                  </a:lnTo>
                  <a:lnTo>
                    <a:pt x="2813050" y="774699"/>
                  </a:lnTo>
                  <a:lnTo>
                    <a:pt x="2819527" y="755649"/>
                  </a:lnTo>
                  <a:lnTo>
                    <a:pt x="2825623" y="698372"/>
                  </a:lnTo>
                  <a:lnTo>
                    <a:pt x="2832100" y="666749"/>
                  </a:lnTo>
                  <a:lnTo>
                    <a:pt x="2838577" y="603376"/>
                  </a:lnTo>
                  <a:lnTo>
                    <a:pt x="2844673" y="571372"/>
                  </a:lnTo>
                  <a:lnTo>
                    <a:pt x="2851150" y="507999"/>
                  </a:lnTo>
                  <a:lnTo>
                    <a:pt x="2851150" y="476249"/>
                  </a:lnTo>
                  <a:lnTo>
                    <a:pt x="2857627" y="418972"/>
                  </a:lnTo>
                  <a:lnTo>
                    <a:pt x="2863723" y="387349"/>
                  </a:lnTo>
                  <a:lnTo>
                    <a:pt x="2870200" y="330072"/>
                  </a:lnTo>
                  <a:lnTo>
                    <a:pt x="2876677" y="304545"/>
                  </a:lnTo>
                  <a:lnTo>
                    <a:pt x="2882900" y="279399"/>
                  </a:lnTo>
                  <a:lnTo>
                    <a:pt x="2882900" y="260222"/>
                  </a:lnTo>
                  <a:lnTo>
                    <a:pt x="2889377" y="222122"/>
                  </a:lnTo>
                  <a:lnTo>
                    <a:pt x="2889377" y="127126"/>
                  </a:lnTo>
                  <a:lnTo>
                    <a:pt x="2882900" y="114172"/>
                  </a:lnTo>
                  <a:lnTo>
                    <a:pt x="2876677" y="107949"/>
                  </a:lnTo>
                  <a:lnTo>
                    <a:pt x="2863723" y="101472"/>
                  </a:lnTo>
                  <a:lnTo>
                    <a:pt x="2851150" y="94995"/>
                  </a:lnTo>
                  <a:lnTo>
                    <a:pt x="2819527" y="94995"/>
                  </a:lnTo>
                  <a:lnTo>
                    <a:pt x="2800350" y="94995"/>
                  </a:lnTo>
                  <a:lnTo>
                    <a:pt x="2749677" y="88899"/>
                  </a:lnTo>
                  <a:lnTo>
                    <a:pt x="2724023" y="88899"/>
                  </a:lnTo>
                  <a:lnTo>
                    <a:pt x="2692400" y="82422"/>
                  </a:lnTo>
                  <a:lnTo>
                    <a:pt x="2654300" y="82422"/>
                  </a:lnTo>
                  <a:lnTo>
                    <a:pt x="2578227" y="75945"/>
                  </a:lnTo>
                  <a:lnTo>
                    <a:pt x="2533650" y="69849"/>
                  </a:lnTo>
                  <a:lnTo>
                    <a:pt x="2438654" y="63372"/>
                  </a:lnTo>
                  <a:lnTo>
                    <a:pt x="2387473" y="63372"/>
                  </a:lnTo>
                  <a:lnTo>
                    <a:pt x="2273300" y="57276"/>
                  </a:lnTo>
                  <a:lnTo>
                    <a:pt x="2216150" y="50799"/>
                  </a:lnTo>
                  <a:lnTo>
                    <a:pt x="2152777" y="50799"/>
                  </a:lnTo>
                  <a:lnTo>
                    <a:pt x="2019173" y="44322"/>
                  </a:lnTo>
                  <a:lnTo>
                    <a:pt x="1949323" y="38099"/>
                  </a:lnTo>
                  <a:lnTo>
                    <a:pt x="1809623" y="38099"/>
                  </a:lnTo>
                  <a:lnTo>
                    <a:pt x="1733677" y="38099"/>
                  </a:lnTo>
                  <a:lnTo>
                    <a:pt x="1587500" y="31622"/>
                  </a:lnTo>
                  <a:lnTo>
                    <a:pt x="1517777" y="31622"/>
                  </a:lnTo>
                  <a:lnTo>
                    <a:pt x="1365377" y="25145"/>
                  </a:lnTo>
                  <a:lnTo>
                    <a:pt x="1289177" y="25145"/>
                  </a:lnTo>
                  <a:lnTo>
                    <a:pt x="1123823" y="19049"/>
                  </a:lnTo>
                  <a:lnTo>
                    <a:pt x="1047876" y="19049"/>
                  </a:lnTo>
                  <a:lnTo>
                    <a:pt x="882650" y="12572"/>
                  </a:lnTo>
                  <a:lnTo>
                    <a:pt x="800226" y="6095"/>
                  </a:lnTo>
                  <a:lnTo>
                    <a:pt x="647573" y="6095"/>
                  </a:lnTo>
                  <a:lnTo>
                    <a:pt x="577723" y="6095"/>
                  </a:lnTo>
                  <a:lnTo>
                    <a:pt x="438023" y="0"/>
                  </a:lnTo>
                  <a:lnTo>
                    <a:pt x="368300" y="0"/>
                  </a:lnTo>
                  <a:lnTo>
                    <a:pt x="247650" y="0"/>
                  </a:lnTo>
                  <a:lnTo>
                    <a:pt x="190373" y="0"/>
                  </a:lnTo>
                  <a:lnTo>
                    <a:pt x="101473" y="0"/>
                  </a:lnTo>
                  <a:lnTo>
                    <a:pt x="63626" y="6095"/>
                  </a:lnTo>
                  <a:lnTo>
                    <a:pt x="0" y="60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/>
          <p:nvPr/>
        </p:nvSpPr>
        <p:spPr>
          <a:xfrm>
            <a:off x="8185404" y="5124069"/>
            <a:ext cx="152400" cy="184150"/>
          </a:xfrm>
          <a:custGeom>
            <a:avLst/>
            <a:gdLst/>
            <a:ahLst/>
            <a:cxnLst/>
            <a:rect l="l" t="t" r="r" b="b"/>
            <a:pathLst>
              <a:path w="152400" h="184150">
                <a:moveTo>
                  <a:pt x="18796" y="56768"/>
                </a:moveTo>
                <a:lnTo>
                  <a:pt x="12700" y="69722"/>
                </a:lnTo>
                <a:lnTo>
                  <a:pt x="18796" y="56768"/>
                </a:lnTo>
                <a:lnTo>
                  <a:pt x="6223" y="88899"/>
                </a:lnTo>
                <a:lnTo>
                  <a:pt x="6223" y="107568"/>
                </a:lnTo>
                <a:lnTo>
                  <a:pt x="0" y="145795"/>
                </a:lnTo>
                <a:lnTo>
                  <a:pt x="6223" y="158749"/>
                </a:lnTo>
                <a:lnTo>
                  <a:pt x="31750" y="177418"/>
                </a:lnTo>
                <a:lnTo>
                  <a:pt x="44323" y="183895"/>
                </a:lnTo>
                <a:lnTo>
                  <a:pt x="63373" y="183895"/>
                </a:lnTo>
                <a:lnTo>
                  <a:pt x="76073" y="183895"/>
                </a:lnTo>
                <a:lnTo>
                  <a:pt x="107696" y="171322"/>
                </a:lnTo>
                <a:lnTo>
                  <a:pt x="126746" y="164845"/>
                </a:lnTo>
                <a:lnTo>
                  <a:pt x="145923" y="139572"/>
                </a:lnTo>
                <a:lnTo>
                  <a:pt x="152400" y="120522"/>
                </a:lnTo>
                <a:lnTo>
                  <a:pt x="152400" y="88899"/>
                </a:lnTo>
                <a:lnTo>
                  <a:pt x="145923" y="75945"/>
                </a:lnTo>
                <a:lnTo>
                  <a:pt x="126746" y="44195"/>
                </a:lnTo>
                <a:lnTo>
                  <a:pt x="120650" y="37718"/>
                </a:lnTo>
                <a:lnTo>
                  <a:pt x="95123" y="19049"/>
                </a:lnTo>
                <a:lnTo>
                  <a:pt x="88646" y="19049"/>
                </a:lnTo>
                <a:lnTo>
                  <a:pt x="76073" y="19049"/>
                </a:lnTo>
                <a:lnTo>
                  <a:pt x="82550" y="25145"/>
                </a:lnTo>
                <a:lnTo>
                  <a:pt x="95123" y="25145"/>
                </a:lnTo>
              </a:path>
              <a:path w="152400" h="184150">
                <a:moveTo>
                  <a:pt x="120650" y="12572"/>
                </a:moveTo>
                <a:lnTo>
                  <a:pt x="114173" y="6095"/>
                </a:lnTo>
                <a:lnTo>
                  <a:pt x="120650" y="12572"/>
                </a:lnTo>
                <a:lnTo>
                  <a:pt x="107696" y="0"/>
                </a:lnTo>
                <a:lnTo>
                  <a:pt x="95123" y="0"/>
                </a:lnTo>
                <a:lnTo>
                  <a:pt x="88646" y="6095"/>
                </a:lnTo>
                <a:lnTo>
                  <a:pt x="63373" y="19049"/>
                </a:lnTo>
                <a:lnTo>
                  <a:pt x="56896" y="31622"/>
                </a:lnTo>
                <a:lnTo>
                  <a:pt x="44323" y="44195"/>
                </a:lnTo>
                <a:lnTo>
                  <a:pt x="37846" y="56768"/>
                </a:lnTo>
                <a:lnTo>
                  <a:pt x="31750" y="69722"/>
                </a:lnTo>
                <a:lnTo>
                  <a:pt x="25273" y="8242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8153400" y="5670131"/>
            <a:ext cx="45085" cy="304800"/>
          </a:xfrm>
          <a:custGeom>
            <a:avLst/>
            <a:gdLst/>
            <a:ahLst/>
            <a:cxnLst/>
            <a:rect l="l" t="t" r="r" b="b"/>
            <a:pathLst>
              <a:path w="45084" h="304800">
                <a:moveTo>
                  <a:pt x="0" y="0"/>
                </a:moveTo>
                <a:lnTo>
                  <a:pt x="6476" y="6121"/>
                </a:lnTo>
                <a:lnTo>
                  <a:pt x="6476" y="25209"/>
                </a:lnTo>
                <a:lnTo>
                  <a:pt x="6476" y="44284"/>
                </a:lnTo>
                <a:lnTo>
                  <a:pt x="12953" y="95046"/>
                </a:lnTo>
                <a:lnTo>
                  <a:pt x="19050" y="120599"/>
                </a:lnTo>
                <a:lnTo>
                  <a:pt x="19050" y="177482"/>
                </a:lnTo>
                <a:lnTo>
                  <a:pt x="19050" y="203047"/>
                </a:lnTo>
                <a:lnTo>
                  <a:pt x="19050" y="228600"/>
                </a:lnTo>
                <a:lnTo>
                  <a:pt x="25526" y="266407"/>
                </a:lnTo>
                <a:lnTo>
                  <a:pt x="25526" y="285483"/>
                </a:lnTo>
                <a:lnTo>
                  <a:pt x="32003" y="298450"/>
                </a:lnTo>
                <a:lnTo>
                  <a:pt x="38226" y="304558"/>
                </a:lnTo>
                <a:lnTo>
                  <a:pt x="44703" y="304558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2" name="object 18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271001" y="5793815"/>
            <a:ext cx="196851" cy="203010"/>
          </a:xfrm>
          <a:prstGeom prst="rect">
            <a:avLst/>
          </a:prstGeom>
        </p:spPr>
      </p:pic>
      <p:sp>
        <p:nvSpPr>
          <p:cNvPr id="183" name="object 183"/>
          <p:cNvSpPr/>
          <p:nvPr/>
        </p:nvSpPr>
        <p:spPr>
          <a:xfrm>
            <a:off x="8528177" y="5676252"/>
            <a:ext cx="76835" cy="26034"/>
          </a:xfrm>
          <a:custGeom>
            <a:avLst/>
            <a:gdLst/>
            <a:ahLst/>
            <a:cxnLst/>
            <a:rect l="l" t="t" r="r" b="b"/>
            <a:pathLst>
              <a:path w="76834" h="26035">
                <a:moveTo>
                  <a:pt x="0" y="25565"/>
                </a:moveTo>
                <a:lnTo>
                  <a:pt x="6476" y="25565"/>
                </a:lnTo>
                <a:lnTo>
                  <a:pt x="19050" y="19088"/>
                </a:lnTo>
                <a:lnTo>
                  <a:pt x="25526" y="12598"/>
                </a:lnTo>
                <a:lnTo>
                  <a:pt x="38226" y="6476"/>
                </a:lnTo>
                <a:lnTo>
                  <a:pt x="63373" y="6476"/>
                </a:lnTo>
                <a:lnTo>
                  <a:pt x="69850" y="0"/>
                </a:lnTo>
                <a:lnTo>
                  <a:pt x="7632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4" name="object 18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664828" y="5577839"/>
            <a:ext cx="152274" cy="177775"/>
          </a:xfrm>
          <a:prstGeom prst="rect">
            <a:avLst/>
          </a:prstGeom>
        </p:spPr>
      </p:pic>
      <p:sp>
        <p:nvSpPr>
          <p:cNvPr id="185" name="object 185"/>
          <p:cNvSpPr/>
          <p:nvPr/>
        </p:nvSpPr>
        <p:spPr>
          <a:xfrm>
            <a:off x="9080754" y="5892253"/>
            <a:ext cx="209550" cy="12700"/>
          </a:xfrm>
          <a:custGeom>
            <a:avLst/>
            <a:gdLst/>
            <a:ahLst/>
            <a:cxnLst/>
            <a:rect l="l" t="t" r="r" b="b"/>
            <a:pathLst>
              <a:path w="209550" h="12700">
                <a:moveTo>
                  <a:pt x="0" y="0"/>
                </a:moveTo>
                <a:lnTo>
                  <a:pt x="6096" y="6477"/>
                </a:lnTo>
                <a:lnTo>
                  <a:pt x="0" y="0"/>
                </a:lnTo>
                <a:lnTo>
                  <a:pt x="12573" y="6477"/>
                </a:lnTo>
                <a:lnTo>
                  <a:pt x="171450" y="6477"/>
                </a:lnTo>
                <a:lnTo>
                  <a:pt x="209550" y="12598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6" name="object 186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9490328" y="5812890"/>
            <a:ext cx="235078" cy="183935"/>
          </a:xfrm>
          <a:prstGeom prst="rect">
            <a:avLst/>
          </a:prstGeom>
        </p:spPr>
      </p:pic>
      <p:grpSp>
        <p:nvGrpSpPr>
          <p:cNvPr id="187" name="object 187"/>
          <p:cNvGrpSpPr/>
          <p:nvPr/>
        </p:nvGrpSpPr>
        <p:grpSpPr>
          <a:xfrm>
            <a:off x="9801351" y="5819368"/>
            <a:ext cx="546100" cy="311150"/>
            <a:chOff x="9801351" y="5819368"/>
            <a:chExt cx="546100" cy="311150"/>
          </a:xfrm>
        </p:grpSpPr>
        <p:pic>
          <p:nvPicPr>
            <p:cNvPr id="188" name="object 18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801351" y="5851054"/>
              <a:ext cx="107951" cy="127052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953624" y="5825489"/>
              <a:ext cx="190755" cy="171336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0179176" y="5873178"/>
              <a:ext cx="158750" cy="248285"/>
            </a:xfrm>
            <a:custGeom>
              <a:avLst/>
              <a:gdLst/>
              <a:ahLst/>
              <a:cxnLst/>
              <a:rect l="l" t="t" r="r" b="b"/>
              <a:pathLst>
                <a:path w="158750" h="248285">
                  <a:moveTo>
                    <a:pt x="0" y="38150"/>
                  </a:moveTo>
                  <a:lnTo>
                    <a:pt x="12573" y="25552"/>
                  </a:lnTo>
                  <a:lnTo>
                    <a:pt x="19050" y="19075"/>
                  </a:lnTo>
                  <a:lnTo>
                    <a:pt x="25526" y="12598"/>
                  </a:lnTo>
                  <a:lnTo>
                    <a:pt x="31623" y="6477"/>
                  </a:lnTo>
                  <a:lnTo>
                    <a:pt x="38100" y="0"/>
                  </a:lnTo>
                  <a:lnTo>
                    <a:pt x="38100" y="6477"/>
                  </a:lnTo>
                  <a:lnTo>
                    <a:pt x="38100" y="12598"/>
                  </a:lnTo>
                  <a:lnTo>
                    <a:pt x="38100" y="19075"/>
                  </a:lnTo>
                  <a:lnTo>
                    <a:pt x="38100" y="31673"/>
                  </a:lnTo>
                  <a:lnTo>
                    <a:pt x="38100" y="38150"/>
                  </a:lnTo>
                  <a:lnTo>
                    <a:pt x="38100" y="44272"/>
                  </a:lnTo>
                  <a:lnTo>
                    <a:pt x="44576" y="50761"/>
                  </a:lnTo>
                  <a:lnTo>
                    <a:pt x="44576" y="63360"/>
                  </a:lnTo>
                  <a:lnTo>
                    <a:pt x="50673" y="76314"/>
                  </a:lnTo>
                  <a:lnTo>
                    <a:pt x="57150" y="95402"/>
                  </a:lnTo>
                  <a:lnTo>
                    <a:pt x="63626" y="114122"/>
                  </a:lnTo>
                  <a:lnTo>
                    <a:pt x="69850" y="146151"/>
                  </a:lnTo>
                  <a:lnTo>
                    <a:pt x="76326" y="165239"/>
                  </a:lnTo>
                  <a:lnTo>
                    <a:pt x="76326" y="184315"/>
                  </a:lnTo>
                  <a:lnTo>
                    <a:pt x="76326" y="216001"/>
                  </a:lnTo>
                  <a:lnTo>
                    <a:pt x="76326" y="228600"/>
                  </a:lnTo>
                  <a:lnTo>
                    <a:pt x="76326" y="241198"/>
                  </a:lnTo>
                  <a:lnTo>
                    <a:pt x="69850" y="241198"/>
                  </a:lnTo>
                  <a:lnTo>
                    <a:pt x="63626" y="247675"/>
                  </a:lnTo>
                  <a:lnTo>
                    <a:pt x="57150" y="247675"/>
                  </a:lnTo>
                  <a:lnTo>
                    <a:pt x="38100" y="241198"/>
                  </a:lnTo>
                  <a:lnTo>
                    <a:pt x="31623" y="235077"/>
                  </a:lnTo>
                  <a:lnTo>
                    <a:pt x="19050" y="228600"/>
                  </a:lnTo>
                  <a:lnTo>
                    <a:pt x="12573" y="216001"/>
                  </a:lnTo>
                  <a:lnTo>
                    <a:pt x="6476" y="203034"/>
                  </a:lnTo>
                  <a:lnTo>
                    <a:pt x="0" y="171361"/>
                  </a:lnTo>
                  <a:lnTo>
                    <a:pt x="0" y="152273"/>
                  </a:lnTo>
                  <a:lnTo>
                    <a:pt x="19050" y="114122"/>
                  </a:lnTo>
                  <a:lnTo>
                    <a:pt x="38100" y="101511"/>
                  </a:lnTo>
                  <a:lnTo>
                    <a:pt x="69850" y="76314"/>
                  </a:lnTo>
                  <a:lnTo>
                    <a:pt x="88900" y="69837"/>
                  </a:lnTo>
                  <a:lnTo>
                    <a:pt x="107950" y="63360"/>
                  </a:lnTo>
                  <a:lnTo>
                    <a:pt x="127000" y="57238"/>
                  </a:lnTo>
                  <a:lnTo>
                    <a:pt x="139700" y="57238"/>
                  </a:lnTo>
                  <a:lnTo>
                    <a:pt x="158750" y="57238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150601" y="5819368"/>
              <a:ext cx="95251" cy="95009"/>
            </a:xfrm>
            <a:prstGeom prst="rect">
              <a:avLst/>
            </a:prstGeom>
          </p:spPr>
        </p:pic>
      </p:grpSp>
      <p:sp>
        <p:nvSpPr>
          <p:cNvPr id="192" name="object 192"/>
          <p:cNvSpPr/>
          <p:nvPr/>
        </p:nvSpPr>
        <p:spPr>
          <a:xfrm>
            <a:off x="10420350" y="5923940"/>
            <a:ext cx="6985" cy="12700"/>
          </a:xfrm>
          <a:custGeom>
            <a:avLst/>
            <a:gdLst/>
            <a:ahLst/>
            <a:cxnLst/>
            <a:rect l="l" t="t" r="r" b="b"/>
            <a:pathLst>
              <a:path w="6984" h="12700">
                <a:moveTo>
                  <a:pt x="6476" y="12598"/>
                </a:moveTo>
                <a:lnTo>
                  <a:pt x="6476" y="6477"/>
                </a:lnTo>
                <a:lnTo>
                  <a:pt x="6476" y="12598"/>
                </a:lnTo>
                <a:lnTo>
                  <a:pt x="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3" name="object 193"/>
          <p:cNvGrpSpPr/>
          <p:nvPr/>
        </p:nvGrpSpPr>
        <p:grpSpPr>
          <a:xfrm>
            <a:off x="7604251" y="5781204"/>
            <a:ext cx="330200" cy="178435"/>
            <a:chOff x="7604251" y="5781204"/>
            <a:chExt cx="330200" cy="178435"/>
          </a:xfrm>
        </p:grpSpPr>
        <p:sp>
          <p:nvSpPr>
            <p:cNvPr id="194" name="object 194"/>
            <p:cNvSpPr/>
            <p:nvPr/>
          </p:nvSpPr>
          <p:spPr>
            <a:xfrm>
              <a:off x="7613776" y="5854090"/>
              <a:ext cx="235585" cy="38735"/>
            </a:xfrm>
            <a:custGeom>
              <a:avLst/>
              <a:gdLst/>
              <a:ahLst/>
              <a:cxnLst/>
              <a:rect l="l" t="t" r="r" b="b"/>
              <a:pathLst>
                <a:path w="235584" h="38735">
                  <a:moveTo>
                    <a:pt x="6476" y="38163"/>
                  </a:moveTo>
                  <a:lnTo>
                    <a:pt x="0" y="38163"/>
                  </a:lnTo>
                  <a:lnTo>
                    <a:pt x="0" y="31686"/>
                  </a:lnTo>
                  <a:lnTo>
                    <a:pt x="6476" y="31686"/>
                  </a:lnTo>
                  <a:lnTo>
                    <a:pt x="19050" y="25565"/>
                  </a:lnTo>
                  <a:lnTo>
                    <a:pt x="31750" y="25565"/>
                  </a:lnTo>
                  <a:lnTo>
                    <a:pt x="69850" y="19088"/>
                  </a:lnTo>
                  <a:lnTo>
                    <a:pt x="88900" y="19088"/>
                  </a:lnTo>
                  <a:lnTo>
                    <a:pt x="133223" y="12611"/>
                  </a:lnTo>
                  <a:lnTo>
                    <a:pt x="152273" y="6489"/>
                  </a:lnTo>
                  <a:lnTo>
                    <a:pt x="190500" y="6489"/>
                  </a:lnTo>
                  <a:lnTo>
                    <a:pt x="209550" y="0"/>
                  </a:lnTo>
                  <a:lnTo>
                    <a:pt x="228600" y="0"/>
                  </a:lnTo>
                  <a:lnTo>
                    <a:pt x="235076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775574" y="5781204"/>
              <a:ext cx="158751" cy="177813"/>
            </a:xfrm>
            <a:prstGeom prst="rect">
              <a:avLst/>
            </a:prstGeom>
          </p:spPr>
        </p:pic>
      </p:grpSp>
      <p:pic>
        <p:nvPicPr>
          <p:cNvPr id="196" name="object 19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511801" y="3710812"/>
            <a:ext cx="69851" cy="120905"/>
          </a:xfrm>
          <a:prstGeom prst="rect">
            <a:avLst/>
          </a:prstGeom>
        </p:spPr>
      </p:pic>
      <p:sp>
        <p:nvSpPr>
          <p:cNvPr id="197" name="object 197"/>
          <p:cNvSpPr/>
          <p:nvPr/>
        </p:nvSpPr>
        <p:spPr>
          <a:xfrm>
            <a:off x="4495800" y="3587115"/>
            <a:ext cx="38735" cy="19685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76"/>
                </a:moveTo>
                <a:lnTo>
                  <a:pt x="12953" y="12700"/>
                </a:lnTo>
                <a:lnTo>
                  <a:pt x="19050" y="6476"/>
                </a:lnTo>
                <a:lnTo>
                  <a:pt x="25526" y="6476"/>
                </a:lnTo>
                <a:lnTo>
                  <a:pt x="3822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8" name="object 198"/>
          <p:cNvGrpSpPr/>
          <p:nvPr/>
        </p:nvGrpSpPr>
        <p:grpSpPr>
          <a:xfrm>
            <a:off x="10753851" y="5743053"/>
            <a:ext cx="501650" cy="235585"/>
            <a:chOff x="10753851" y="5743053"/>
            <a:chExt cx="501650" cy="235585"/>
          </a:xfrm>
        </p:grpSpPr>
        <p:sp>
          <p:nvSpPr>
            <p:cNvPr id="199" name="object 199"/>
            <p:cNvSpPr/>
            <p:nvPr/>
          </p:nvSpPr>
          <p:spPr>
            <a:xfrm>
              <a:off x="10833226" y="5866701"/>
              <a:ext cx="412750" cy="19685"/>
            </a:xfrm>
            <a:custGeom>
              <a:avLst/>
              <a:gdLst/>
              <a:ahLst/>
              <a:cxnLst/>
              <a:rect l="l" t="t" r="r" b="b"/>
              <a:pathLst>
                <a:path w="412750" h="19685">
                  <a:moveTo>
                    <a:pt x="0" y="19075"/>
                  </a:moveTo>
                  <a:lnTo>
                    <a:pt x="6476" y="19075"/>
                  </a:lnTo>
                  <a:lnTo>
                    <a:pt x="25653" y="12954"/>
                  </a:lnTo>
                  <a:lnTo>
                    <a:pt x="44323" y="12954"/>
                  </a:lnTo>
                  <a:lnTo>
                    <a:pt x="95376" y="6477"/>
                  </a:lnTo>
                  <a:lnTo>
                    <a:pt x="127126" y="6477"/>
                  </a:lnTo>
                  <a:lnTo>
                    <a:pt x="165226" y="0"/>
                  </a:lnTo>
                  <a:lnTo>
                    <a:pt x="400050" y="0"/>
                  </a:lnTo>
                  <a:lnTo>
                    <a:pt x="412623" y="6477"/>
                  </a:lnTo>
                  <a:lnTo>
                    <a:pt x="406526" y="6477"/>
                  </a:lnTo>
                  <a:lnTo>
                    <a:pt x="40005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753851" y="5743053"/>
              <a:ext cx="216028" cy="235052"/>
            </a:xfrm>
            <a:prstGeom prst="rect">
              <a:avLst/>
            </a:prstGeom>
          </p:spPr>
        </p:pic>
      </p:grpSp>
      <p:sp>
        <p:nvSpPr>
          <p:cNvPr id="201" name="object 201"/>
          <p:cNvSpPr/>
          <p:nvPr/>
        </p:nvSpPr>
        <p:spPr>
          <a:xfrm>
            <a:off x="10776077" y="4495038"/>
            <a:ext cx="591185" cy="267335"/>
          </a:xfrm>
          <a:custGeom>
            <a:avLst/>
            <a:gdLst/>
            <a:ahLst/>
            <a:cxnLst/>
            <a:rect l="l" t="t" r="r" b="b"/>
            <a:pathLst>
              <a:path w="591184" h="267335">
                <a:moveTo>
                  <a:pt x="57150" y="95504"/>
                </a:moveTo>
                <a:lnTo>
                  <a:pt x="63626" y="95504"/>
                </a:lnTo>
                <a:lnTo>
                  <a:pt x="69850" y="95504"/>
                </a:lnTo>
                <a:lnTo>
                  <a:pt x="69850" y="101981"/>
                </a:lnTo>
                <a:lnTo>
                  <a:pt x="82803" y="101981"/>
                </a:lnTo>
                <a:lnTo>
                  <a:pt x="101473" y="108076"/>
                </a:lnTo>
                <a:lnTo>
                  <a:pt x="120523" y="114554"/>
                </a:lnTo>
                <a:lnTo>
                  <a:pt x="152526" y="114554"/>
                </a:lnTo>
                <a:lnTo>
                  <a:pt x="190373" y="114554"/>
                </a:lnTo>
                <a:lnTo>
                  <a:pt x="228600" y="114554"/>
                </a:lnTo>
                <a:lnTo>
                  <a:pt x="323976" y="114554"/>
                </a:lnTo>
                <a:lnTo>
                  <a:pt x="368173" y="114554"/>
                </a:lnTo>
                <a:lnTo>
                  <a:pt x="412876" y="120650"/>
                </a:lnTo>
                <a:lnTo>
                  <a:pt x="457200" y="120650"/>
                </a:lnTo>
                <a:lnTo>
                  <a:pt x="495300" y="120650"/>
                </a:lnTo>
                <a:lnTo>
                  <a:pt x="552576" y="127126"/>
                </a:lnTo>
                <a:lnTo>
                  <a:pt x="571626" y="127126"/>
                </a:lnTo>
                <a:lnTo>
                  <a:pt x="584200" y="133604"/>
                </a:lnTo>
                <a:lnTo>
                  <a:pt x="590676" y="133604"/>
                </a:lnTo>
              </a:path>
              <a:path w="591184" h="267335">
                <a:moveTo>
                  <a:pt x="228600" y="6476"/>
                </a:moveTo>
                <a:lnTo>
                  <a:pt x="228600" y="0"/>
                </a:lnTo>
                <a:lnTo>
                  <a:pt x="222376" y="0"/>
                </a:lnTo>
                <a:lnTo>
                  <a:pt x="196850" y="0"/>
                </a:lnTo>
                <a:lnTo>
                  <a:pt x="177800" y="0"/>
                </a:lnTo>
                <a:lnTo>
                  <a:pt x="133476" y="12954"/>
                </a:lnTo>
                <a:lnTo>
                  <a:pt x="107950" y="19176"/>
                </a:lnTo>
                <a:lnTo>
                  <a:pt x="88900" y="25654"/>
                </a:lnTo>
                <a:lnTo>
                  <a:pt x="63626" y="32131"/>
                </a:lnTo>
                <a:lnTo>
                  <a:pt x="44576" y="44704"/>
                </a:lnTo>
                <a:lnTo>
                  <a:pt x="12573" y="63754"/>
                </a:lnTo>
                <a:lnTo>
                  <a:pt x="6476" y="76326"/>
                </a:lnTo>
                <a:lnTo>
                  <a:pt x="0" y="95504"/>
                </a:lnTo>
                <a:lnTo>
                  <a:pt x="0" y="114554"/>
                </a:lnTo>
                <a:lnTo>
                  <a:pt x="19050" y="139700"/>
                </a:lnTo>
                <a:lnTo>
                  <a:pt x="31623" y="152654"/>
                </a:lnTo>
                <a:lnTo>
                  <a:pt x="76326" y="190881"/>
                </a:lnTo>
                <a:lnTo>
                  <a:pt x="95376" y="209550"/>
                </a:lnTo>
                <a:lnTo>
                  <a:pt x="146050" y="247776"/>
                </a:lnTo>
                <a:lnTo>
                  <a:pt x="165226" y="2668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/>
          <p:nvPr/>
        </p:nvSpPr>
        <p:spPr>
          <a:xfrm>
            <a:off x="10929619" y="6539509"/>
            <a:ext cx="11741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10329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90" dirty="0">
                <a:latin typeface="Calibri"/>
                <a:cs typeface="Calibri"/>
              </a:rPr>
              <a:t>Applied</a:t>
            </a:r>
            <a:r>
              <a:rPr sz="4400" spc="225" dirty="0">
                <a:latin typeface="Calibri"/>
                <a:cs typeface="Calibri"/>
              </a:rPr>
              <a:t> </a:t>
            </a:r>
            <a:r>
              <a:rPr sz="4400" spc="740" dirty="0">
                <a:latin typeface="Calibri"/>
                <a:cs typeface="Calibri"/>
              </a:rPr>
              <a:t>ML</a:t>
            </a:r>
            <a:r>
              <a:rPr sz="4400" spc="120" dirty="0">
                <a:latin typeface="Calibri"/>
                <a:cs typeface="Calibri"/>
              </a:rPr>
              <a:t> </a:t>
            </a:r>
            <a:r>
              <a:rPr sz="4400" spc="345" dirty="0">
                <a:latin typeface="Calibri"/>
                <a:cs typeface="Calibri"/>
              </a:rPr>
              <a:t>is</a:t>
            </a:r>
            <a:r>
              <a:rPr sz="4400" spc="225" dirty="0">
                <a:latin typeface="Calibri"/>
                <a:cs typeface="Calibri"/>
              </a:rPr>
              <a:t> </a:t>
            </a:r>
            <a:r>
              <a:rPr sz="4400" spc="340" dirty="0">
                <a:latin typeface="Calibri"/>
                <a:cs typeface="Calibri"/>
              </a:rPr>
              <a:t>a</a:t>
            </a:r>
            <a:r>
              <a:rPr sz="4400" spc="225" dirty="0">
                <a:latin typeface="Calibri"/>
                <a:cs typeface="Calibri"/>
              </a:rPr>
              <a:t> </a:t>
            </a:r>
            <a:r>
              <a:rPr sz="4400" spc="360" dirty="0">
                <a:latin typeface="Calibri"/>
                <a:cs typeface="Calibri"/>
              </a:rPr>
              <a:t>highly</a:t>
            </a:r>
            <a:r>
              <a:rPr sz="4400" spc="210" dirty="0">
                <a:latin typeface="Calibri"/>
                <a:cs typeface="Calibri"/>
              </a:rPr>
              <a:t> </a:t>
            </a:r>
            <a:r>
              <a:rPr sz="4400" spc="265" dirty="0">
                <a:latin typeface="Calibri"/>
                <a:cs typeface="Calibri"/>
              </a:rPr>
              <a:t>iterative</a:t>
            </a:r>
            <a:r>
              <a:rPr sz="4400" spc="200" dirty="0">
                <a:latin typeface="Calibri"/>
                <a:cs typeface="Calibri"/>
              </a:rPr>
              <a:t> </a:t>
            </a:r>
            <a:r>
              <a:rPr sz="4400" spc="175" dirty="0">
                <a:latin typeface="Calibri"/>
                <a:cs typeface="Calibri"/>
              </a:rPr>
              <a:t>process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1530" y="1474978"/>
            <a:ext cx="750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75" dirty="0">
                <a:latin typeface="Calibri"/>
                <a:cs typeface="Calibri"/>
              </a:rPr>
              <a:t>I</a:t>
            </a:r>
            <a:r>
              <a:rPr sz="2800" spc="385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e</a:t>
            </a:r>
            <a:r>
              <a:rPr sz="2800" spc="210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17845" y="4561078"/>
            <a:ext cx="1971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latin typeface="Calibri"/>
                <a:cs typeface="Calibri"/>
              </a:rPr>
              <a:t>Experiment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67898" y="4561078"/>
            <a:ext cx="841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85" dirty="0">
                <a:latin typeface="Calibri"/>
                <a:cs typeface="Calibri"/>
              </a:rPr>
              <a:t>Co</a:t>
            </a:r>
            <a:r>
              <a:rPr sz="2800" spc="19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85482" y="1847265"/>
            <a:ext cx="3456940" cy="3592829"/>
            <a:chOff x="7185482" y="1847265"/>
            <a:chExt cx="3456940" cy="359282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5482" y="1847265"/>
              <a:ext cx="3456609" cy="35926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50226" y="2178430"/>
              <a:ext cx="2652395" cy="2608580"/>
            </a:xfrm>
            <a:custGeom>
              <a:avLst/>
              <a:gdLst/>
              <a:ahLst/>
              <a:cxnLst/>
              <a:rect l="l" t="t" r="r" b="b"/>
              <a:pathLst>
                <a:path w="2652395" h="2608579">
                  <a:moveTo>
                    <a:pt x="1135888" y="243586"/>
                  </a:moveTo>
                  <a:lnTo>
                    <a:pt x="734060" y="0"/>
                  </a:lnTo>
                  <a:lnTo>
                    <a:pt x="762889" y="170815"/>
                  </a:lnTo>
                  <a:lnTo>
                    <a:pt x="718019" y="192405"/>
                  </a:lnTo>
                  <a:lnTo>
                    <a:pt x="674293" y="215442"/>
                  </a:lnTo>
                  <a:lnTo>
                    <a:pt x="631710" y="239877"/>
                  </a:lnTo>
                  <a:lnTo>
                    <a:pt x="590321" y="265671"/>
                  </a:lnTo>
                  <a:lnTo>
                    <a:pt x="550125" y="292798"/>
                  </a:lnTo>
                  <a:lnTo>
                    <a:pt x="511162" y="321195"/>
                  </a:lnTo>
                  <a:lnTo>
                    <a:pt x="473430" y="350824"/>
                  </a:lnTo>
                  <a:lnTo>
                    <a:pt x="436981" y="381660"/>
                  </a:lnTo>
                  <a:lnTo>
                    <a:pt x="401815" y="413639"/>
                  </a:lnTo>
                  <a:lnTo>
                    <a:pt x="367969" y="446735"/>
                  </a:lnTo>
                  <a:lnTo>
                    <a:pt x="335445" y="480898"/>
                  </a:lnTo>
                  <a:lnTo>
                    <a:pt x="304292" y="516089"/>
                  </a:lnTo>
                  <a:lnTo>
                    <a:pt x="274510" y="552272"/>
                  </a:lnTo>
                  <a:lnTo>
                    <a:pt x="246138" y="589394"/>
                  </a:lnTo>
                  <a:lnTo>
                    <a:pt x="219189" y="627405"/>
                  </a:lnTo>
                  <a:lnTo>
                    <a:pt x="193687" y="666292"/>
                  </a:lnTo>
                  <a:lnTo>
                    <a:pt x="169646" y="705993"/>
                  </a:lnTo>
                  <a:lnTo>
                    <a:pt x="147104" y="746467"/>
                  </a:lnTo>
                  <a:lnTo>
                    <a:pt x="126085" y="787679"/>
                  </a:lnTo>
                  <a:lnTo>
                    <a:pt x="106591" y="829576"/>
                  </a:lnTo>
                  <a:lnTo>
                    <a:pt x="88658" y="872121"/>
                  </a:lnTo>
                  <a:lnTo>
                    <a:pt x="72301" y="915289"/>
                  </a:lnTo>
                  <a:lnTo>
                    <a:pt x="57556" y="959015"/>
                  </a:lnTo>
                  <a:lnTo>
                    <a:pt x="44437" y="1003261"/>
                  </a:lnTo>
                  <a:lnTo>
                    <a:pt x="32969" y="1048004"/>
                  </a:lnTo>
                  <a:lnTo>
                    <a:pt x="23164" y="1093177"/>
                  </a:lnTo>
                  <a:lnTo>
                    <a:pt x="15062" y="1138745"/>
                  </a:lnTo>
                  <a:lnTo>
                    <a:pt x="8661" y="1184681"/>
                  </a:lnTo>
                  <a:lnTo>
                    <a:pt x="4013" y="1230922"/>
                  </a:lnTo>
                  <a:lnTo>
                    <a:pt x="1117" y="1277442"/>
                  </a:lnTo>
                  <a:lnTo>
                    <a:pt x="0" y="1324190"/>
                  </a:lnTo>
                  <a:lnTo>
                    <a:pt x="698" y="1371130"/>
                  </a:lnTo>
                  <a:lnTo>
                    <a:pt x="3213" y="1418221"/>
                  </a:lnTo>
                  <a:lnTo>
                    <a:pt x="7581" y="1465414"/>
                  </a:lnTo>
                  <a:lnTo>
                    <a:pt x="13830" y="1512671"/>
                  </a:lnTo>
                  <a:lnTo>
                    <a:pt x="21971" y="1559941"/>
                  </a:lnTo>
                  <a:lnTo>
                    <a:pt x="377317" y="1492250"/>
                  </a:lnTo>
                  <a:lnTo>
                    <a:pt x="369392" y="1443977"/>
                  </a:lnTo>
                  <a:lnTo>
                    <a:pt x="364274" y="1395704"/>
                  </a:lnTo>
                  <a:lnTo>
                    <a:pt x="361911" y="1347520"/>
                  </a:lnTo>
                  <a:lnTo>
                    <a:pt x="362254" y="1299527"/>
                  </a:lnTo>
                  <a:lnTo>
                    <a:pt x="365264" y="1251826"/>
                  </a:lnTo>
                  <a:lnTo>
                    <a:pt x="370903" y="1204480"/>
                  </a:lnTo>
                  <a:lnTo>
                    <a:pt x="379120" y="1157617"/>
                  </a:lnTo>
                  <a:lnTo>
                    <a:pt x="389864" y="1111288"/>
                  </a:lnTo>
                  <a:lnTo>
                    <a:pt x="403110" y="1065618"/>
                  </a:lnTo>
                  <a:lnTo>
                    <a:pt x="418807" y="1020686"/>
                  </a:lnTo>
                  <a:lnTo>
                    <a:pt x="436905" y="976566"/>
                  </a:lnTo>
                  <a:lnTo>
                    <a:pt x="457365" y="933386"/>
                  </a:lnTo>
                  <a:lnTo>
                    <a:pt x="480148" y="891197"/>
                  </a:lnTo>
                  <a:lnTo>
                    <a:pt x="505218" y="850125"/>
                  </a:lnTo>
                  <a:lnTo>
                    <a:pt x="532511" y="810247"/>
                  </a:lnTo>
                  <a:lnTo>
                    <a:pt x="562000" y="771639"/>
                  </a:lnTo>
                  <a:lnTo>
                    <a:pt x="593636" y="734415"/>
                  </a:lnTo>
                  <a:lnTo>
                    <a:pt x="627380" y="698665"/>
                  </a:lnTo>
                  <a:lnTo>
                    <a:pt x="663181" y="664464"/>
                  </a:lnTo>
                  <a:lnTo>
                    <a:pt x="700989" y="631913"/>
                  </a:lnTo>
                  <a:lnTo>
                    <a:pt x="740791" y="601116"/>
                  </a:lnTo>
                  <a:lnTo>
                    <a:pt x="782510" y="572135"/>
                  </a:lnTo>
                  <a:lnTo>
                    <a:pt x="826135" y="545084"/>
                  </a:lnTo>
                  <a:lnTo>
                    <a:pt x="854456" y="713105"/>
                  </a:lnTo>
                  <a:lnTo>
                    <a:pt x="1135888" y="243586"/>
                  </a:lnTo>
                  <a:close/>
                </a:path>
                <a:path w="2652395" h="2608579">
                  <a:moveTo>
                    <a:pt x="2118741" y="2296160"/>
                  </a:moveTo>
                  <a:lnTo>
                    <a:pt x="1878330" y="2026158"/>
                  </a:lnTo>
                  <a:lnTo>
                    <a:pt x="1840953" y="2057742"/>
                  </a:lnTo>
                  <a:lnTo>
                    <a:pt x="1802142" y="2086927"/>
                  </a:lnTo>
                  <a:lnTo>
                    <a:pt x="1762010" y="2113699"/>
                  </a:lnTo>
                  <a:lnTo>
                    <a:pt x="1720646" y="2138045"/>
                  </a:lnTo>
                  <a:lnTo>
                    <a:pt x="1678152" y="2159952"/>
                  </a:lnTo>
                  <a:lnTo>
                    <a:pt x="1634629" y="2179421"/>
                  </a:lnTo>
                  <a:lnTo>
                    <a:pt x="1590179" y="2196439"/>
                  </a:lnTo>
                  <a:lnTo>
                    <a:pt x="1544904" y="2210993"/>
                  </a:lnTo>
                  <a:lnTo>
                    <a:pt x="1498904" y="2223084"/>
                  </a:lnTo>
                  <a:lnTo>
                    <a:pt x="1452283" y="2232685"/>
                  </a:lnTo>
                  <a:lnTo>
                    <a:pt x="1405128" y="2239810"/>
                  </a:lnTo>
                  <a:lnTo>
                    <a:pt x="1357553" y="2244420"/>
                  </a:lnTo>
                  <a:lnTo>
                    <a:pt x="1309649" y="2246528"/>
                  </a:lnTo>
                  <a:lnTo>
                    <a:pt x="1261529" y="2246122"/>
                  </a:lnTo>
                  <a:lnTo>
                    <a:pt x="1213294" y="2243188"/>
                  </a:lnTo>
                  <a:lnTo>
                    <a:pt x="1165021" y="2237702"/>
                  </a:lnTo>
                  <a:lnTo>
                    <a:pt x="1116838" y="2229688"/>
                  </a:lnTo>
                  <a:lnTo>
                    <a:pt x="1068832" y="2219109"/>
                  </a:lnTo>
                  <a:lnTo>
                    <a:pt x="1021105" y="2205952"/>
                  </a:lnTo>
                  <a:lnTo>
                    <a:pt x="973759" y="2190229"/>
                  </a:lnTo>
                  <a:lnTo>
                    <a:pt x="926896" y="2171928"/>
                  </a:lnTo>
                  <a:lnTo>
                    <a:pt x="880618" y="2151024"/>
                  </a:lnTo>
                  <a:lnTo>
                    <a:pt x="835025" y="2127504"/>
                  </a:lnTo>
                  <a:lnTo>
                    <a:pt x="964565" y="2016760"/>
                  </a:lnTo>
                  <a:lnTo>
                    <a:pt x="417322" y="2016506"/>
                  </a:lnTo>
                  <a:lnTo>
                    <a:pt x="414528" y="2486406"/>
                  </a:lnTo>
                  <a:lnTo>
                    <a:pt x="546354" y="2373884"/>
                  </a:lnTo>
                  <a:lnTo>
                    <a:pt x="587908" y="2401303"/>
                  </a:lnTo>
                  <a:lnTo>
                    <a:pt x="630135" y="2426995"/>
                  </a:lnTo>
                  <a:lnTo>
                    <a:pt x="672973" y="2450973"/>
                  </a:lnTo>
                  <a:lnTo>
                    <a:pt x="716368" y="2473248"/>
                  </a:lnTo>
                  <a:lnTo>
                    <a:pt x="760285" y="2493797"/>
                  </a:lnTo>
                  <a:lnTo>
                    <a:pt x="804672" y="2512657"/>
                  </a:lnTo>
                  <a:lnTo>
                    <a:pt x="849477" y="2529802"/>
                  </a:lnTo>
                  <a:lnTo>
                    <a:pt x="894651" y="2545257"/>
                  </a:lnTo>
                  <a:lnTo>
                    <a:pt x="940155" y="2558999"/>
                  </a:lnTo>
                  <a:lnTo>
                    <a:pt x="985939" y="2571051"/>
                  </a:lnTo>
                  <a:lnTo>
                    <a:pt x="1031951" y="2581414"/>
                  </a:lnTo>
                  <a:lnTo>
                    <a:pt x="1078153" y="2590076"/>
                  </a:lnTo>
                  <a:lnTo>
                    <a:pt x="1124483" y="2597048"/>
                  </a:lnTo>
                  <a:lnTo>
                    <a:pt x="1170914" y="2602331"/>
                  </a:lnTo>
                  <a:lnTo>
                    <a:pt x="1217371" y="2605925"/>
                  </a:lnTo>
                  <a:lnTo>
                    <a:pt x="1263827" y="2607843"/>
                  </a:lnTo>
                  <a:lnTo>
                    <a:pt x="1310233" y="2608084"/>
                  </a:lnTo>
                  <a:lnTo>
                    <a:pt x="1356550" y="2606637"/>
                  </a:lnTo>
                  <a:lnTo>
                    <a:pt x="1402702" y="2603512"/>
                  </a:lnTo>
                  <a:lnTo>
                    <a:pt x="1448663" y="2598712"/>
                  </a:lnTo>
                  <a:lnTo>
                    <a:pt x="1494383" y="2592247"/>
                  </a:lnTo>
                  <a:lnTo>
                    <a:pt x="1539811" y="2584107"/>
                  </a:lnTo>
                  <a:lnTo>
                    <a:pt x="1584896" y="2574302"/>
                  </a:lnTo>
                  <a:lnTo>
                    <a:pt x="1629600" y="2562834"/>
                  </a:lnTo>
                  <a:lnTo>
                    <a:pt x="1673872" y="2549702"/>
                  </a:lnTo>
                  <a:lnTo>
                    <a:pt x="1717662" y="2534907"/>
                  </a:lnTo>
                  <a:lnTo>
                    <a:pt x="1760931" y="2518460"/>
                  </a:lnTo>
                  <a:lnTo>
                    <a:pt x="1803615" y="2500350"/>
                  </a:lnTo>
                  <a:lnTo>
                    <a:pt x="1845678" y="2480589"/>
                  </a:lnTo>
                  <a:lnTo>
                    <a:pt x="1887080" y="2459177"/>
                  </a:lnTo>
                  <a:lnTo>
                    <a:pt x="1927758" y="2436126"/>
                  </a:lnTo>
                  <a:lnTo>
                    <a:pt x="1967674" y="2411412"/>
                  </a:lnTo>
                  <a:lnTo>
                    <a:pt x="2006777" y="2385060"/>
                  </a:lnTo>
                  <a:lnTo>
                    <a:pt x="2045017" y="2357069"/>
                  </a:lnTo>
                  <a:lnTo>
                    <a:pt x="2082355" y="2327440"/>
                  </a:lnTo>
                  <a:lnTo>
                    <a:pt x="2118741" y="2296160"/>
                  </a:lnTo>
                  <a:close/>
                </a:path>
                <a:path w="2652395" h="2608579">
                  <a:moveTo>
                    <a:pt x="2652141" y="1648841"/>
                  </a:moveTo>
                  <a:lnTo>
                    <a:pt x="2500249" y="1565275"/>
                  </a:lnTo>
                  <a:lnTo>
                    <a:pt x="2511196" y="1516710"/>
                  </a:lnTo>
                  <a:lnTo>
                    <a:pt x="2520302" y="1468120"/>
                  </a:lnTo>
                  <a:lnTo>
                    <a:pt x="2527592" y="1419580"/>
                  </a:lnTo>
                  <a:lnTo>
                    <a:pt x="2533091" y="1371104"/>
                  </a:lnTo>
                  <a:lnTo>
                    <a:pt x="2536799" y="1322755"/>
                  </a:lnTo>
                  <a:lnTo>
                    <a:pt x="2538742" y="1274572"/>
                  </a:lnTo>
                  <a:lnTo>
                    <a:pt x="2538958" y="1226604"/>
                  </a:lnTo>
                  <a:lnTo>
                    <a:pt x="2537434" y="1178890"/>
                  </a:lnTo>
                  <a:lnTo>
                    <a:pt x="2534208" y="1131455"/>
                  </a:lnTo>
                  <a:lnTo>
                    <a:pt x="2529306" y="1084376"/>
                  </a:lnTo>
                  <a:lnTo>
                    <a:pt x="2522728" y="1037678"/>
                  </a:lnTo>
                  <a:lnTo>
                    <a:pt x="2514498" y="991400"/>
                  </a:lnTo>
                  <a:lnTo>
                    <a:pt x="2504643" y="945591"/>
                  </a:lnTo>
                  <a:lnTo>
                    <a:pt x="2493175" y="900303"/>
                  </a:lnTo>
                  <a:lnTo>
                    <a:pt x="2480119" y="855573"/>
                  </a:lnTo>
                  <a:lnTo>
                    <a:pt x="2465489" y="811441"/>
                  </a:lnTo>
                  <a:lnTo>
                    <a:pt x="2449309" y="767943"/>
                  </a:lnTo>
                  <a:lnTo>
                    <a:pt x="2431580" y="725144"/>
                  </a:lnTo>
                  <a:lnTo>
                    <a:pt x="2412352" y="683069"/>
                  </a:lnTo>
                  <a:lnTo>
                    <a:pt x="2391613" y="641769"/>
                  </a:lnTo>
                  <a:lnTo>
                    <a:pt x="2369401" y="601294"/>
                  </a:lnTo>
                  <a:lnTo>
                    <a:pt x="2345728" y="561682"/>
                  </a:lnTo>
                  <a:lnTo>
                    <a:pt x="2320620" y="522960"/>
                  </a:lnTo>
                  <a:lnTo>
                    <a:pt x="2294090" y="485203"/>
                  </a:lnTo>
                  <a:lnTo>
                    <a:pt x="2266150" y="448424"/>
                  </a:lnTo>
                  <a:lnTo>
                    <a:pt x="2236838" y="412686"/>
                  </a:lnTo>
                  <a:lnTo>
                    <a:pt x="2206155" y="378028"/>
                  </a:lnTo>
                  <a:lnTo>
                    <a:pt x="2174125" y="344487"/>
                  </a:lnTo>
                  <a:lnTo>
                    <a:pt x="2140762" y="312115"/>
                  </a:lnTo>
                  <a:lnTo>
                    <a:pt x="2106104" y="280949"/>
                  </a:lnTo>
                  <a:lnTo>
                    <a:pt x="2070150" y="251040"/>
                  </a:lnTo>
                  <a:lnTo>
                    <a:pt x="2032927" y="222427"/>
                  </a:lnTo>
                  <a:lnTo>
                    <a:pt x="1994458" y="195148"/>
                  </a:lnTo>
                  <a:lnTo>
                    <a:pt x="1954745" y="169265"/>
                  </a:lnTo>
                  <a:lnTo>
                    <a:pt x="1913826" y="144792"/>
                  </a:lnTo>
                  <a:lnTo>
                    <a:pt x="1871726" y="121793"/>
                  </a:lnTo>
                  <a:lnTo>
                    <a:pt x="1704086" y="442214"/>
                  </a:lnTo>
                  <a:lnTo>
                    <a:pt x="1746834" y="466026"/>
                  </a:lnTo>
                  <a:lnTo>
                    <a:pt x="1787855" y="492010"/>
                  </a:lnTo>
                  <a:lnTo>
                    <a:pt x="1827085" y="520090"/>
                  </a:lnTo>
                  <a:lnTo>
                    <a:pt x="1864487" y="550189"/>
                  </a:lnTo>
                  <a:lnTo>
                    <a:pt x="1900008" y="582193"/>
                  </a:lnTo>
                  <a:lnTo>
                    <a:pt x="1933600" y="616013"/>
                  </a:lnTo>
                  <a:lnTo>
                    <a:pt x="1965236" y="651573"/>
                  </a:lnTo>
                  <a:lnTo>
                    <a:pt x="1994852" y="688784"/>
                  </a:lnTo>
                  <a:lnTo>
                    <a:pt x="2022424" y="727544"/>
                  </a:lnTo>
                  <a:lnTo>
                    <a:pt x="2047900" y="767765"/>
                  </a:lnTo>
                  <a:lnTo>
                    <a:pt x="2071217" y="809358"/>
                  </a:lnTo>
                  <a:lnTo>
                    <a:pt x="2092350" y="852220"/>
                  </a:lnTo>
                  <a:lnTo>
                    <a:pt x="2111260" y="896289"/>
                  </a:lnTo>
                  <a:lnTo>
                    <a:pt x="2127885" y="941451"/>
                  </a:lnTo>
                  <a:lnTo>
                    <a:pt x="2142185" y="987615"/>
                  </a:lnTo>
                  <a:lnTo>
                    <a:pt x="2154110" y="1034707"/>
                  </a:lnTo>
                  <a:lnTo>
                    <a:pt x="2163635" y="1082611"/>
                  </a:lnTo>
                  <a:lnTo>
                    <a:pt x="2170709" y="1131265"/>
                  </a:lnTo>
                  <a:lnTo>
                    <a:pt x="2175268" y="1180566"/>
                  </a:lnTo>
                  <a:lnTo>
                    <a:pt x="2177288" y="1230414"/>
                  </a:lnTo>
                  <a:lnTo>
                    <a:pt x="2176716" y="1280731"/>
                  </a:lnTo>
                  <a:lnTo>
                    <a:pt x="2173516" y="1331429"/>
                  </a:lnTo>
                  <a:lnTo>
                    <a:pt x="2167636" y="1382395"/>
                  </a:lnTo>
                  <a:lnTo>
                    <a:pt x="2018411" y="1300226"/>
                  </a:lnTo>
                  <a:lnTo>
                    <a:pt x="2211578" y="1812290"/>
                  </a:lnTo>
                  <a:lnTo>
                    <a:pt x="2652141" y="1648841"/>
                  </a:lnTo>
                  <a:close/>
                </a:path>
              </a:pathLst>
            </a:custGeom>
            <a:solidFill>
              <a:srgbClr val="B8DAF0">
                <a:alpha val="4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40650" y="2526537"/>
              <a:ext cx="2089150" cy="2045335"/>
            </a:xfrm>
            <a:custGeom>
              <a:avLst/>
              <a:gdLst/>
              <a:ahLst/>
              <a:cxnLst/>
              <a:rect l="l" t="t" r="r" b="b"/>
              <a:pathLst>
                <a:path w="2089150" h="2045335">
                  <a:moveTo>
                    <a:pt x="1428877" y="6476"/>
                  </a:moveTo>
                  <a:lnTo>
                    <a:pt x="1434973" y="0"/>
                  </a:lnTo>
                  <a:lnTo>
                    <a:pt x="1441450" y="0"/>
                  </a:lnTo>
                  <a:lnTo>
                    <a:pt x="1460500" y="0"/>
                  </a:lnTo>
                  <a:lnTo>
                    <a:pt x="1549527" y="0"/>
                  </a:lnTo>
                  <a:lnTo>
                    <a:pt x="1555623" y="6476"/>
                  </a:lnTo>
                  <a:lnTo>
                    <a:pt x="1574673" y="12953"/>
                  </a:lnTo>
                  <a:lnTo>
                    <a:pt x="1587627" y="12953"/>
                  </a:lnTo>
                  <a:lnTo>
                    <a:pt x="1593723" y="19050"/>
                  </a:lnTo>
                  <a:lnTo>
                    <a:pt x="1612900" y="25526"/>
                  </a:lnTo>
                  <a:lnTo>
                    <a:pt x="1625473" y="31750"/>
                  </a:lnTo>
                  <a:lnTo>
                    <a:pt x="1644523" y="38226"/>
                  </a:lnTo>
                  <a:lnTo>
                    <a:pt x="1657477" y="44703"/>
                  </a:lnTo>
                  <a:lnTo>
                    <a:pt x="1676146" y="57276"/>
                  </a:lnTo>
                  <a:lnTo>
                    <a:pt x="1689100" y="63753"/>
                  </a:lnTo>
                  <a:lnTo>
                    <a:pt x="1714373" y="82803"/>
                  </a:lnTo>
                  <a:lnTo>
                    <a:pt x="1720850" y="88900"/>
                  </a:lnTo>
                  <a:lnTo>
                    <a:pt x="1733423" y="101853"/>
                  </a:lnTo>
                  <a:lnTo>
                    <a:pt x="1746377" y="108076"/>
                  </a:lnTo>
                  <a:lnTo>
                    <a:pt x="1758950" y="120650"/>
                  </a:lnTo>
                  <a:lnTo>
                    <a:pt x="1778127" y="139700"/>
                  </a:lnTo>
                  <a:lnTo>
                    <a:pt x="1790700" y="152653"/>
                  </a:lnTo>
                  <a:lnTo>
                    <a:pt x="1809750" y="177800"/>
                  </a:lnTo>
                  <a:lnTo>
                    <a:pt x="1822323" y="190500"/>
                  </a:lnTo>
                  <a:lnTo>
                    <a:pt x="1841500" y="216026"/>
                  </a:lnTo>
                  <a:lnTo>
                    <a:pt x="1847977" y="228600"/>
                  </a:lnTo>
                  <a:lnTo>
                    <a:pt x="1867027" y="254126"/>
                  </a:lnTo>
                  <a:lnTo>
                    <a:pt x="1879600" y="266826"/>
                  </a:lnTo>
                  <a:lnTo>
                    <a:pt x="1886077" y="279400"/>
                  </a:lnTo>
                  <a:lnTo>
                    <a:pt x="1892173" y="298450"/>
                  </a:lnTo>
                  <a:lnTo>
                    <a:pt x="1911223" y="323976"/>
                  </a:lnTo>
                  <a:lnTo>
                    <a:pt x="1923923" y="343153"/>
                  </a:lnTo>
                  <a:lnTo>
                    <a:pt x="1942973" y="374776"/>
                  </a:lnTo>
                  <a:lnTo>
                    <a:pt x="1949450" y="393826"/>
                  </a:lnTo>
                  <a:lnTo>
                    <a:pt x="1962023" y="406400"/>
                  </a:lnTo>
                  <a:lnTo>
                    <a:pt x="1968500" y="425576"/>
                  </a:lnTo>
                  <a:lnTo>
                    <a:pt x="1987550" y="457200"/>
                  </a:lnTo>
                  <a:lnTo>
                    <a:pt x="2000250" y="476250"/>
                  </a:lnTo>
                  <a:lnTo>
                    <a:pt x="2006727" y="488950"/>
                  </a:lnTo>
                  <a:lnTo>
                    <a:pt x="2012823" y="508000"/>
                  </a:lnTo>
                  <a:lnTo>
                    <a:pt x="2025777" y="540003"/>
                  </a:lnTo>
                  <a:lnTo>
                    <a:pt x="2031873" y="559053"/>
                  </a:lnTo>
                  <a:lnTo>
                    <a:pt x="2044827" y="603376"/>
                  </a:lnTo>
                  <a:lnTo>
                    <a:pt x="2050923" y="622426"/>
                  </a:lnTo>
                  <a:lnTo>
                    <a:pt x="2057400" y="641476"/>
                  </a:lnTo>
                  <a:lnTo>
                    <a:pt x="2063496" y="660653"/>
                  </a:lnTo>
                  <a:lnTo>
                    <a:pt x="2070100" y="698753"/>
                  </a:lnTo>
                  <a:lnTo>
                    <a:pt x="2070100" y="724026"/>
                  </a:lnTo>
                  <a:lnTo>
                    <a:pt x="2076577" y="762126"/>
                  </a:lnTo>
                  <a:lnTo>
                    <a:pt x="2082673" y="781176"/>
                  </a:lnTo>
                  <a:lnTo>
                    <a:pt x="2082673" y="825500"/>
                  </a:lnTo>
                  <a:lnTo>
                    <a:pt x="2089150" y="844550"/>
                  </a:lnTo>
                  <a:lnTo>
                    <a:pt x="2089150" y="1067053"/>
                  </a:lnTo>
                  <a:lnTo>
                    <a:pt x="2082673" y="1111377"/>
                  </a:lnTo>
                  <a:lnTo>
                    <a:pt x="2076577" y="1130427"/>
                  </a:lnTo>
                  <a:lnTo>
                    <a:pt x="2070100" y="1174750"/>
                  </a:lnTo>
                  <a:lnTo>
                    <a:pt x="2057400" y="1200277"/>
                  </a:lnTo>
                  <a:lnTo>
                    <a:pt x="2044827" y="1244854"/>
                  </a:lnTo>
                  <a:lnTo>
                    <a:pt x="2038350" y="1263650"/>
                  </a:lnTo>
                  <a:lnTo>
                    <a:pt x="2031873" y="1282700"/>
                  </a:lnTo>
                  <a:lnTo>
                    <a:pt x="2019300" y="1327277"/>
                  </a:lnTo>
                  <a:lnTo>
                    <a:pt x="2000250" y="1371600"/>
                  </a:lnTo>
                  <a:lnTo>
                    <a:pt x="1993773" y="1397127"/>
                  </a:lnTo>
                  <a:lnTo>
                    <a:pt x="1981073" y="1416304"/>
                  </a:lnTo>
                  <a:lnTo>
                    <a:pt x="1955927" y="1460500"/>
                  </a:lnTo>
                  <a:lnTo>
                    <a:pt x="1942973" y="1486154"/>
                  </a:lnTo>
                  <a:lnTo>
                    <a:pt x="1930400" y="1505204"/>
                  </a:lnTo>
                  <a:lnTo>
                    <a:pt x="1917700" y="1530350"/>
                  </a:lnTo>
                  <a:lnTo>
                    <a:pt x="1892173" y="1575054"/>
                  </a:lnTo>
                  <a:lnTo>
                    <a:pt x="1873123" y="1594104"/>
                  </a:lnTo>
                  <a:lnTo>
                    <a:pt x="1847977" y="1631950"/>
                  </a:lnTo>
                  <a:lnTo>
                    <a:pt x="1828800" y="1651000"/>
                  </a:lnTo>
                  <a:lnTo>
                    <a:pt x="1816227" y="1670050"/>
                  </a:lnTo>
                  <a:lnTo>
                    <a:pt x="1797177" y="1689100"/>
                  </a:lnTo>
                  <a:lnTo>
                    <a:pt x="1765173" y="1720850"/>
                  </a:lnTo>
                  <a:lnTo>
                    <a:pt x="1746377" y="1739900"/>
                  </a:lnTo>
                  <a:lnTo>
                    <a:pt x="1727327" y="1758950"/>
                  </a:lnTo>
                  <a:lnTo>
                    <a:pt x="1689100" y="1797177"/>
                  </a:lnTo>
                  <a:lnTo>
                    <a:pt x="1670050" y="1809750"/>
                  </a:lnTo>
                  <a:lnTo>
                    <a:pt x="1631950" y="1841754"/>
                  </a:lnTo>
                  <a:lnTo>
                    <a:pt x="1612900" y="1860550"/>
                  </a:lnTo>
                  <a:lnTo>
                    <a:pt x="1568577" y="1886077"/>
                  </a:lnTo>
                  <a:lnTo>
                    <a:pt x="1543050" y="1898650"/>
                  </a:lnTo>
                  <a:lnTo>
                    <a:pt x="1504823" y="1924177"/>
                  </a:lnTo>
                  <a:lnTo>
                    <a:pt x="1441450" y="1955927"/>
                  </a:lnTo>
                  <a:lnTo>
                    <a:pt x="1396873" y="1974977"/>
                  </a:lnTo>
                  <a:lnTo>
                    <a:pt x="1371600" y="1981454"/>
                  </a:lnTo>
                  <a:lnTo>
                    <a:pt x="1346073" y="1994027"/>
                  </a:lnTo>
                  <a:lnTo>
                    <a:pt x="1320927" y="2000504"/>
                  </a:lnTo>
                  <a:lnTo>
                    <a:pt x="1301750" y="2006600"/>
                  </a:lnTo>
                  <a:lnTo>
                    <a:pt x="1251077" y="2019300"/>
                  </a:lnTo>
                  <a:lnTo>
                    <a:pt x="1225423" y="2019300"/>
                  </a:lnTo>
                  <a:lnTo>
                    <a:pt x="1200277" y="2025777"/>
                  </a:lnTo>
                  <a:lnTo>
                    <a:pt x="1168273" y="2032254"/>
                  </a:lnTo>
                  <a:lnTo>
                    <a:pt x="1117473" y="2038350"/>
                  </a:lnTo>
                  <a:lnTo>
                    <a:pt x="1060577" y="2038350"/>
                  </a:lnTo>
                  <a:lnTo>
                    <a:pt x="1035050" y="2038350"/>
                  </a:lnTo>
                  <a:lnTo>
                    <a:pt x="1009523" y="2044827"/>
                  </a:lnTo>
                  <a:lnTo>
                    <a:pt x="977773" y="2044827"/>
                  </a:lnTo>
                  <a:lnTo>
                    <a:pt x="952626" y="2044827"/>
                  </a:lnTo>
                  <a:lnTo>
                    <a:pt x="895350" y="2038350"/>
                  </a:lnTo>
                  <a:lnTo>
                    <a:pt x="869823" y="2038350"/>
                  </a:lnTo>
                  <a:lnTo>
                    <a:pt x="838073" y="2038350"/>
                  </a:lnTo>
                  <a:lnTo>
                    <a:pt x="812926" y="2032254"/>
                  </a:lnTo>
                  <a:lnTo>
                    <a:pt x="787400" y="2032254"/>
                  </a:lnTo>
                  <a:lnTo>
                    <a:pt x="755650" y="2025777"/>
                  </a:lnTo>
                  <a:lnTo>
                    <a:pt x="704976" y="2013077"/>
                  </a:lnTo>
                  <a:lnTo>
                    <a:pt x="673226" y="2013077"/>
                  </a:lnTo>
                  <a:lnTo>
                    <a:pt x="647700" y="2006600"/>
                  </a:lnTo>
                  <a:lnTo>
                    <a:pt x="622173" y="1994027"/>
                  </a:lnTo>
                  <a:lnTo>
                    <a:pt x="596900" y="1987550"/>
                  </a:lnTo>
                  <a:lnTo>
                    <a:pt x="539623" y="1974977"/>
                  </a:lnTo>
                  <a:lnTo>
                    <a:pt x="514476" y="1968500"/>
                  </a:lnTo>
                  <a:lnTo>
                    <a:pt x="457200" y="1949450"/>
                  </a:lnTo>
                  <a:lnTo>
                    <a:pt x="431673" y="1943354"/>
                  </a:lnTo>
                  <a:lnTo>
                    <a:pt x="406526" y="1936877"/>
                  </a:lnTo>
                  <a:lnTo>
                    <a:pt x="380873" y="1924177"/>
                  </a:lnTo>
                  <a:lnTo>
                    <a:pt x="355726" y="1917700"/>
                  </a:lnTo>
                  <a:lnTo>
                    <a:pt x="330200" y="1905127"/>
                  </a:lnTo>
                  <a:lnTo>
                    <a:pt x="279400" y="1886077"/>
                  </a:lnTo>
                  <a:lnTo>
                    <a:pt x="260350" y="1873504"/>
                  </a:lnTo>
                  <a:lnTo>
                    <a:pt x="241300" y="1867027"/>
                  </a:lnTo>
                  <a:lnTo>
                    <a:pt x="222123" y="1854327"/>
                  </a:lnTo>
                  <a:lnTo>
                    <a:pt x="203073" y="1841754"/>
                  </a:lnTo>
                  <a:lnTo>
                    <a:pt x="190500" y="1828800"/>
                  </a:lnTo>
                  <a:lnTo>
                    <a:pt x="171450" y="1816227"/>
                  </a:lnTo>
                  <a:lnTo>
                    <a:pt x="158750" y="1797177"/>
                  </a:lnTo>
                  <a:lnTo>
                    <a:pt x="146176" y="1784477"/>
                  </a:lnTo>
                  <a:lnTo>
                    <a:pt x="133223" y="1771904"/>
                  </a:lnTo>
                  <a:lnTo>
                    <a:pt x="127126" y="1758950"/>
                  </a:lnTo>
                  <a:lnTo>
                    <a:pt x="101600" y="1727327"/>
                  </a:lnTo>
                  <a:lnTo>
                    <a:pt x="95123" y="1714754"/>
                  </a:lnTo>
                  <a:lnTo>
                    <a:pt x="88900" y="1695577"/>
                  </a:lnTo>
                  <a:lnTo>
                    <a:pt x="75946" y="1683004"/>
                  </a:lnTo>
                  <a:lnTo>
                    <a:pt x="69850" y="1663954"/>
                  </a:lnTo>
                  <a:lnTo>
                    <a:pt x="57276" y="1631950"/>
                  </a:lnTo>
                  <a:lnTo>
                    <a:pt x="50800" y="1619250"/>
                  </a:lnTo>
                  <a:lnTo>
                    <a:pt x="44323" y="1600200"/>
                  </a:lnTo>
                  <a:lnTo>
                    <a:pt x="44323" y="1587627"/>
                  </a:lnTo>
                  <a:lnTo>
                    <a:pt x="38226" y="1568577"/>
                  </a:lnTo>
                  <a:lnTo>
                    <a:pt x="31750" y="1549400"/>
                  </a:lnTo>
                  <a:lnTo>
                    <a:pt x="25273" y="1511300"/>
                  </a:lnTo>
                  <a:lnTo>
                    <a:pt x="19176" y="1492250"/>
                  </a:lnTo>
                  <a:lnTo>
                    <a:pt x="12700" y="1473454"/>
                  </a:lnTo>
                  <a:lnTo>
                    <a:pt x="12700" y="1447927"/>
                  </a:lnTo>
                  <a:lnTo>
                    <a:pt x="12700" y="1428877"/>
                  </a:lnTo>
                  <a:lnTo>
                    <a:pt x="6096" y="1384554"/>
                  </a:lnTo>
                  <a:lnTo>
                    <a:pt x="0" y="1365504"/>
                  </a:lnTo>
                  <a:lnTo>
                    <a:pt x="0" y="1320800"/>
                  </a:lnTo>
                  <a:lnTo>
                    <a:pt x="0" y="1168527"/>
                  </a:lnTo>
                  <a:lnTo>
                    <a:pt x="6096" y="1117854"/>
                  </a:lnTo>
                  <a:lnTo>
                    <a:pt x="6096" y="1092200"/>
                  </a:lnTo>
                  <a:lnTo>
                    <a:pt x="6096" y="1067053"/>
                  </a:lnTo>
                  <a:lnTo>
                    <a:pt x="12700" y="1022476"/>
                  </a:lnTo>
                  <a:lnTo>
                    <a:pt x="12700" y="997203"/>
                  </a:lnTo>
                  <a:lnTo>
                    <a:pt x="19176" y="971676"/>
                  </a:lnTo>
                  <a:lnTo>
                    <a:pt x="19176" y="946150"/>
                  </a:lnTo>
                  <a:lnTo>
                    <a:pt x="19176" y="920876"/>
                  </a:lnTo>
                  <a:lnTo>
                    <a:pt x="25273" y="901826"/>
                  </a:lnTo>
                  <a:lnTo>
                    <a:pt x="25273" y="857503"/>
                  </a:lnTo>
                  <a:lnTo>
                    <a:pt x="25273" y="831976"/>
                  </a:lnTo>
                  <a:lnTo>
                    <a:pt x="31750" y="806450"/>
                  </a:lnTo>
                  <a:lnTo>
                    <a:pt x="31750" y="787653"/>
                  </a:lnTo>
                  <a:lnTo>
                    <a:pt x="38226" y="743076"/>
                  </a:lnTo>
                  <a:lnTo>
                    <a:pt x="44323" y="724026"/>
                  </a:lnTo>
                  <a:lnTo>
                    <a:pt x="50800" y="704850"/>
                  </a:lnTo>
                  <a:lnTo>
                    <a:pt x="57276" y="685800"/>
                  </a:lnTo>
                  <a:lnTo>
                    <a:pt x="63373" y="660653"/>
                  </a:lnTo>
                  <a:lnTo>
                    <a:pt x="75946" y="641476"/>
                  </a:lnTo>
                  <a:lnTo>
                    <a:pt x="82423" y="615950"/>
                  </a:lnTo>
                  <a:lnTo>
                    <a:pt x="108076" y="571753"/>
                  </a:lnTo>
                  <a:lnTo>
                    <a:pt x="120650" y="552576"/>
                  </a:lnTo>
                  <a:lnTo>
                    <a:pt x="133223" y="533526"/>
                  </a:lnTo>
                  <a:lnTo>
                    <a:pt x="152273" y="514476"/>
                  </a:lnTo>
                  <a:lnTo>
                    <a:pt x="177926" y="470153"/>
                  </a:lnTo>
                  <a:lnTo>
                    <a:pt x="196976" y="451103"/>
                  </a:lnTo>
                  <a:lnTo>
                    <a:pt x="216026" y="432053"/>
                  </a:lnTo>
                  <a:lnTo>
                    <a:pt x="228600" y="412876"/>
                  </a:lnTo>
                  <a:lnTo>
                    <a:pt x="247776" y="400303"/>
                  </a:lnTo>
                  <a:lnTo>
                    <a:pt x="266826" y="381253"/>
                  </a:lnTo>
                  <a:lnTo>
                    <a:pt x="304546" y="349250"/>
                  </a:lnTo>
                  <a:lnTo>
                    <a:pt x="323723" y="336676"/>
                  </a:lnTo>
                  <a:lnTo>
                    <a:pt x="342773" y="317500"/>
                  </a:lnTo>
                  <a:lnTo>
                    <a:pt x="368300" y="304926"/>
                  </a:lnTo>
                  <a:lnTo>
                    <a:pt x="412623" y="279400"/>
                  </a:lnTo>
                  <a:lnTo>
                    <a:pt x="438150" y="266826"/>
                  </a:lnTo>
                  <a:lnTo>
                    <a:pt x="457200" y="254126"/>
                  </a:lnTo>
                  <a:lnTo>
                    <a:pt x="476376" y="241553"/>
                  </a:lnTo>
                  <a:lnTo>
                    <a:pt x="495426" y="228600"/>
                  </a:lnTo>
                  <a:lnTo>
                    <a:pt x="527050" y="216026"/>
                  </a:lnTo>
                  <a:lnTo>
                    <a:pt x="539623" y="209550"/>
                  </a:lnTo>
                  <a:lnTo>
                    <a:pt x="552323" y="203453"/>
                  </a:lnTo>
                  <a:lnTo>
                    <a:pt x="558800" y="196976"/>
                  </a:lnTo>
                  <a:lnTo>
                    <a:pt x="571373" y="190500"/>
                  </a:lnTo>
                  <a:lnTo>
                    <a:pt x="577850" y="190500"/>
                  </a:lnTo>
                  <a:lnTo>
                    <a:pt x="584326" y="184276"/>
                  </a:lnTo>
                  <a:lnTo>
                    <a:pt x="590423" y="184276"/>
                  </a:lnTo>
                  <a:lnTo>
                    <a:pt x="590423" y="177800"/>
                  </a:lnTo>
                  <a:lnTo>
                    <a:pt x="590423" y="17170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2647" y="2599816"/>
              <a:ext cx="235078" cy="2221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292973" y="2996691"/>
              <a:ext cx="1003300" cy="1009650"/>
            </a:xfrm>
            <a:custGeom>
              <a:avLst/>
              <a:gdLst/>
              <a:ahLst/>
              <a:cxnLst/>
              <a:rect l="l" t="t" r="r" b="b"/>
              <a:pathLst>
                <a:path w="1003300" h="1009650">
                  <a:moveTo>
                    <a:pt x="362076" y="50800"/>
                  </a:moveTo>
                  <a:lnTo>
                    <a:pt x="355600" y="50800"/>
                  </a:lnTo>
                  <a:lnTo>
                    <a:pt x="349503" y="50800"/>
                  </a:lnTo>
                  <a:lnTo>
                    <a:pt x="349503" y="44323"/>
                  </a:lnTo>
                  <a:lnTo>
                    <a:pt x="349503" y="37846"/>
                  </a:lnTo>
                  <a:lnTo>
                    <a:pt x="355600" y="37846"/>
                  </a:lnTo>
                  <a:lnTo>
                    <a:pt x="362076" y="31750"/>
                  </a:lnTo>
                  <a:lnTo>
                    <a:pt x="368173" y="25273"/>
                  </a:lnTo>
                  <a:lnTo>
                    <a:pt x="406400" y="18796"/>
                  </a:lnTo>
                  <a:lnTo>
                    <a:pt x="438023" y="6096"/>
                  </a:lnTo>
                  <a:lnTo>
                    <a:pt x="450976" y="6096"/>
                  </a:lnTo>
                  <a:lnTo>
                    <a:pt x="482726" y="0"/>
                  </a:lnTo>
                  <a:lnTo>
                    <a:pt x="501776" y="0"/>
                  </a:lnTo>
                  <a:lnTo>
                    <a:pt x="520826" y="0"/>
                  </a:lnTo>
                  <a:lnTo>
                    <a:pt x="540003" y="6096"/>
                  </a:lnTo>
                  <a:lnTo>
                    <a:pt x="559053" y="6096"/>
                  </a:lnTo>
                  <a:lnTo>
                    <a:pt x="578103" y="12573"/>
                  </a:lnTo>
                  <a:lnTo>
                    <a:pt x="622426" y="18796"/>
                  </a:lnTo>
                  <a:lnTo>
                    <a:pt x="647953" y="25273"/>
                  </a:lnTo>
                  <a:lnTo>
                    <a:pt x="673100" y="31750"/>
                  </a:lnTo>
                  <a:lnTo>
                    <a:pt x="711326" y="50800"/>
                  </a:lnTo>
                  <a:lnTo>
                    <a:pt x="749426" y="69850"/>
                  </a:lnTo>
                  <a:lnTo>
                    <a:pt x="787653" y="95123"/>
                  </a:lnTo>
                  <a:lnTo>
                    <a:pt x="806703" y="107696"/>
                  </a:lnTo>
                  <a:lnTo>
                    <a:pt x="819276" y="120650"/>
                  </a:lnTo>
                  <a:lnTo>
                    <a:pt x="838453" y="139700"/>
                  </a:lnTo>
                  <a:lnTo>
                    <a:pt x="870076" y="164846"/>
                  </a:lnTo>
                  <a:lnTo>
                    <a:pt x="882650" y="184023"/>
                  </a:lnTo>
                  <a:lnTo>
                    <a:pt x="895223" y="203073"/>
                  </a:lnTo>
                  <a:lnTo>
                    <a:pt x="920876" y="241173"/>
                  </a:lnTo>
                  <a:lnTo>
                    <a:pt x="927353" y="260350"/>
                  </a:lnTo>
                  <a:lnTo>
                    <a:pt x="939926" y="279400"/>
                  </a:lnTo>
                  <a:lnTo>
                    <a:pt x="946403" y="298450"/>
                  </a:lnTo>
                  <a:lnTo>
                    <a:pt x="958976" y="342773"/>
                  </a:lnTo>
                  <a:lnTo>
                    <a:pt x="965453" y="361823"/>
                  </a:lnTo>
                  <a:lnTo>
                    <a:pt x="971550" y="412623"/>
                  </a:lnTo>
                  <a:lnTo>
                    <a:pt x="978026" y="431673"/>
                  </a:lnTo>
                  <a:lnTo>
                    <a:pt x="984250" y="457200"/>
                  </a:lnTo>
                  <a:lnTo>
                    <a:pt x="990726" y="501523"/>
                  </a:lnTo>
                  <a:lnTo>
                    <a:pt x="997203" y="520573"/>
                  </a:lnTo>
                  <a:lnTo>
                    <a:pt x="997203" y="546100"/>
                  </a:lnTo>
                  <a:lnTo>
                    <a:pt x="997203" y="564896"/>
                  </a:lnTo>
                  <a:lnTo>
                    <a:pt x="1003300" y="590423"/>
                  </a:lnTo>
                  <a:lnTo>
                    <a:pt x="1003300" y="609473"/>
                  </a:lnTo>
                  <a:lnTo>
                    <a:pt x="1003300" y="628523"/>
                  </a:lnTo>
                  <a:lnTo>
                    <a:pt x="1003300" y="666750"/>
                  </a:lnTo>
                  <a:lnTo>
                    <a:pt x="1003300" y="685800"/>
                  </a:lnTo>
                  <a:lnTo>
                    <a:pt x="997203" y="723646"/>
                  </a:lnTo>
                  <a:lnTo>
                    <a:pt x="990726" y="742696"/>
                  </a:lnTo>
                  <a:lnTo>
                    <a:pt x="978026" y="780923"/>
                  </a:lnTo>
                  <a:lnTo>
                    <a:pt x="971550" y="799973"/>
                  </a:lnTo>
                  <a:lnTo>
                    <a:pt x="952500" y="831596"/>
                  </a:lnTo>
                  <a:lnTo>
                    <a:pt x="939926" y="844550"/>
                  </a:lnTo>
                  <a:lnTo>
                    <a:pt x="908176" y="876300"/>
                  </a:lnTo>
                  <a:lnTo>
                    <a:pt x="889126" y="888873"/>
                  </a:lnTo>
                  <a:lnTo>
                    <a:pt x="851026" y="920496"/>
                  </a:lnTo>
                  <a:lnTo>
                    <a:pt x="825373" y="933196"/>
                  </a:lnTo>
                  <a:lnTo>
                    <a:pt x="781176" y="952246"/>
                  </a:lnTo>
                  <a:lnTo>
                    <a:pt x="755650" y="965200"/>
                  </a:lnTo>
                  <a:lnTo>
                    <a:pt x="698753" y="984250"/>
                  </a:lnTo>
                  <a:lnTo>
                    <a:pt x="673100" y="990346"/>
                  </a:lnTo>
                  <a:lnTo>
                    <a:pt x="622426" y="1003300"/>
                  </a:lnTo>
                  <a:lnTo>
                    <a:pt x="596773" y="1003300"/>
                  </a:lnTo>
                  <a:lnTo>
                    <a:pt x="546100" y="1009523"/>
                  </a:lnTo>
                  <a:lnTo>
                    <a:pt x="527050" y="1009523"/>
                  </a:lnTo>
                  <a:lnTo>
                    <a:pt x="476250" y="1009523"/>
                  </a:lnTo>
                  <a:lnTo>
                    <a:pt x="450976" y="1003300"/>
                  </a:lnTo>
                  <a:lnTo>
                    <a:pt x="425450" y="1003300"/>
                  </a:lnTo>
                  <a:lnTo>
                    <a:pt x="381253" y="990346"/>
                  </a:lnTo>
                  <a:lnTo>
                    <a:pt x="336550" y="977773"/>
                  </a:lnTo>
                  <a:lnTo>
                    <a:pt x="317500" y="971296"/>
                  </a:lnTo>
                  <a:lnTo>
                    <a:pt x="285750" y="958723"/>
                  </a:lnTo>
                  <a:lnTo>
                    <a:pt x="266700" y="946150"/>
                  </a:lnTo>
                  <a:lnTo>
                    <a:pt x="241553" y="926973"/>
                  </a:lnTo>
                  <a:lnTo>
                    <a:pt x="228600" y="914400"/>
                  </a:lnTo>
                  <a:lnTo>
                    <a:pt x="203326" y="895350"/>
                  </a:lnTo>
                  <a:lnTo>
                    <a:pt x="190753" y="876300"/>
                  </a:lnTo>
                  <a:lnTo>
                    <a:pt x="177800" y="850646"/>
                  </a:lnTo>
                  <a:lnTo>
                    <a:pt x="165226" y="838073"/>
                  </a:lnTo>
                  <a:lnTo>
                    <a:pt x="165226" y="825500"/>
                  </a:lnTo>
                  <a:lnTo>
                    <a:pt x="158750" y="812546"/>
                  </a:lnTo>
                  <a:lnTo>
                    <a:pt x="152653" y="799973"/>
                  </a:lnTo>
                  <a:lnTo>
                    <a:pt x="146176" y="774700"/>
                  </a:lnTo>
                  <a:lnTo>
                    <a:pt x="146176" y="761746"/>
                  </a:lnTo>
                  <a:lnTo>
                    <a:pt x="146176" y="742696"/>
                  </a:lnTo>
                  <a:lnTo>
                    <a:pt x="146176" y="730123"/>
                  </a:lnTo>
                  <a:lnTo>
                    <a:pt x="146176" y="704596"/>
                  </a:lnTo>
                  <a:lnTo>
                    <a:pt x="146176" y="691896"/>
                  </a:lnTo>
                  <a:lnTo>
                    <a:pt x="158750" y="672846"/>
                  </a:lnTo>
                  <a:lnTo>
                    <a:pt x="158750" y="660273"/>
                  </a:lnTo>
                  <a:lnTo>
                    <a:pt x="165226" y="647700"/>
                  </a:lnTo>
                  <a:lnTo>
                    <a:pt x="171703" y="641223"/>
                  </a:lnTo>
                  <a:lnTo>
                    <a:pt x="184276" y="628523"/>
                  </a:lnTo>
                  <a:lnTo>
                    <a:pt x="190753" y="622046"/>
                  </a:lnTo>
                  <a:lnTo>
                    <a:pt x="196850" y="615950"/>
                  </a:lnTo>
                  <a:lnTo>
                    <a:pt x="203326" y="615950"/>
                  </a:lnTo>
                  <a:lnTo>
                    <a:pt x="203326" y="609473"/>
                  </a:lnTo>
                  <a:lnTo>
                    <a:pt x="196850" y="609473"/>
                  </a:lnTo>
                </a:path>
                <a:path w="1003300" h="1009650">
                  <a:moveTo>
                    <a:pt x="12953" y="596900"/>
                  </a:moveTo>
                  <a:lnTo>
                    <a:pt x="0" y="596900"/>
                  </a:lnTo>
                  <a:lnTo>
                    <a:pt x="12953" y="596900"/>
                  </a:lnTo>
                  <a:lnTo>
                    <a:pt x="6476" y="596900"/>
                  </a:lnTo>
                  <a:lnTo>
                    <a:pt x="19050" y="583946"/>
                  </a:lnTo>
                  <a:lnTo>
                    <a:pt x="38100" y="571373"/>
                  </a:lnTo>
                  <a:lnTo>
                    <a:pt x="63626" y="558800"/>
                  </a:lnTo>
                  <a:lnTo>
                    <a:pt x="82803" y="546100"/>
                  </a:lnTo>
                  <a:lnTo>
                    <a:pt x="133476" y="527050"/>
                  </a:lnTo>
                  <a:lnTo>
                    <a:pt x="177800" y="508000"/>
                  </a:lnTo>
                  <a:lnTo>
                    <a:pt x="196850" y="501523"/>
                  </a:lnTo>
                  <a:lnTo>
                    <a:pt x="215900" y="501523"/>
                  </a:lnTo>
                  <a:lnTo>
                    <a:pt x="241553" y="495046"/>
                  </a:lnTo>
                  <a:lnTo>
                    <a:pt x="254126" y="501523"/>
                  </a:lnTo>
                  <a:lnTo>
                    <a:pt x="260603" y="508000"/>
                  </a:lnTo>
                  <a:lnTo>
                    <a:pt x="260603" y="514096"/>
                  </a:lnTo>
                  <a:lnTo>
                    <a:pt x="260603" y="533146"/>
                  </a:lnTo>
                  <a:lnTo>
                    <a:pt x="254126" y="546100"/>
                  </a:lnTo>
                  <a:lnTo>
                    <a:pt x="254126" y="564896"/>
                  </a:lnTo>
                  <a:lnTo>
                    <a:pt x="247650" y="577850"/>
                  </a:lnTo>
                  <a:lnTo>
                    <a:pt x="247650" y="596900"/>
                  </a:lnTo>
                  <a:lnTo>
                    <a:pt x="247650" y="609473"/>
                  </a:lnTo>
                  <a:lnTo>
                    <a:pt x="247650" y="622046"/>
                  </a:lnTo>
                  <a:lnTo>
                    <a:pt x="254126" y="647700"/>
                  </a:lnTo>
                  <a:lnTo>
                    <a:pt x="266700" y="660273"/>
                  </a:lnTo>
                  <a:lnTo>
                    <a:pt x="273176" y="672846"/>
                  </a:lnTo>
                  <a:lnTo>
                    <a:pt x="285750" y="685800"/>
                  </a:lnTo>
                  <a:lnTo>
                    <a:pt x="298450" y="6918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62329" y="1493900"/>
            <a:ext cx="3282315" cy="3538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60" dirty="0">
                <a:latin typeface="Calibri"/>
                <a:cs typeface="Calibri"/>
              </a:rPr>
              <a:t>#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190" dirty="0"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80800"/>
              </a:lnSpc>
            </a:pPr>
            <a:r>
              <a:rPr sz="2800" spc="160" dirty="0">
                <a:latin typeface="Calibri"/>
                <a:cs typeface="Calibri"/>
              </a:rPr>
              <a:t># </a:t>
            </a:r>
            <a:r>
              <a:rPr sz="2800" spc="165" dirty="0">
                <a:latin typeface="Calibri"/>
                <a:cs typeface="Calibri"/>
              </a:rPr>
              <a:t>hidden </a:t>
            </a:r>
            <a:r>
              <a:rPr sz="2800" spc="210" dirty="0">
                <a:latin typeface="Calibri"/>
                <a:cs typeface="Calibri"/>
              </a:rPr>
              <a:t>units </a:t>
            </a:r>
            <a:r>
              <a:rPr sz="2800" spc="215" dirty="0">
                <a:latin typeface="Calibri"/>
                <a:cs typeface="Calibri"/>
              </a:rPr>
              <a:t> </a:t>
            </a:r>
            <a:r>
              <a:rPr sz="2800" spc="200" dirty="0">
                <a:latin typeface="Calibri"/>
                <a:cs typeface="Calibri"/>
              </a:rPr>
              <a:t>learning </a:t>
            </a:r>
            <a:r>
              <a:rPr sz="2800" spc="165" dirty="0">
                <a:latin typeface="Calibri"/>
                <a:cs typeface="Calibri"/>
              </a:rPr>
              <a:t>rates 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160" dirty="0">
                <a:latin typeface="Calibri"/>
                <a:cs typeface="Calibri"/>
              </a:rPr>
              <a:t>activation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spc="145" dirty="0">
                <a:latin typeface="Calibri"/>
                <a:cs typeface="Calibri"/>
              </a:rPr>
              <a:t>functions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15"/>
              </a:spcBef>
            </a:pPr>
            <a:r>
              <a:rPr sz="2800" spc="86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06322" y="5460238"/>
            <a:ext cx="502284" cy="337185"/>
          </a:xfrm>
          <a:custGeom>
            <a:avLst/>
            <a:gdLst/>
            <a:ahLst/>
            <a:cxnLst/>
            <a:rect l="l" t="t" r="r" b="b"/>
            <a:pathLst>
              <a:path w="502285" h="337185">
                <a:moveTo>
                  <a:pt x="6489" y="32003"/>
                </a:moveTo>
                <a:lnTo>
                  <a:pt x="0" y="25527"/>
                </a:lnTo>
                <a:lnTo>
                  <a:pt x="0" y="19050"/>
                </a:lnTo>
                <a:lnTo>
                  <a:pt x="6489" y="19050"/>
                </a:lnTo>
                <a:lnTo>
                  <a:pt x="6489" y="12953"/>
                </a:lnTo>
                <a:lnTo>
                  <a:pt x="12966" y="12953"/>
                </a:lnTo>
                <a:lnTo>
                  <a:pt x="19088" y="25527"/>
                </a:lnTo>
                <a:lnTo>
                  <a:pt x="25565" y="51053"/>
                </a:lnTo>
                <a:lnTo>
                  <a:pt x="32042" y="88900"/>
                </a:lnTo>
                <a:lnTo>
                  <a:pt x="32042" y="107950"/>
                </a:lnTo>
                <a:lnTo>
                  <a:pt x="32042" y="133515"/>
                </a:lnTo>
                <a:lnTo>
                  <a:pt x="25565" y="184277"/>
                </a:lnTo>
                <a:lnTo>
                  <a:pt x="25565" y="203352"/>
                </a:lnTo>
                <a:lnTo>
                  <a:pt x="19088" y="247637"/>
                </a:lnTo>
                <a:lnTo>
                  <a:pt x="19088" y="260591"/>
                </a:lnTo>
                <a:lnTo>
                  <a:pt x="19088" y="273202"/>
                </a:lnTo>
                <a:lnTo>
                  <a:pt x="12966" y="285800"/>
                </a:lnTo>
                <a:lnTo>
                  <a:pt x="12966" y="304876"/>
                </a:lnTo>
                <a:lnTo>
                  <a:pt x="12966" y="311353"/>
                </a:lnTo>
                <a:lnTo>
                  <a:pt x="12966" y="304876"/>
                </a:lnTo>
                <a:lnTo>
                  <a:pt x="6489" y="285800"/>
                </a:lnTo>
                <a:lnTo>
                  <a:pt x="6489" y="273202"/>
                </a:lnTo>
                <a:lnTo>
                  <a:pt x="6489" y="235038"/>
                </a:lnTo>
                <a:lnTo>
                  <a:pt x="12966" y="184277"/>
                </a:lnTo>
                <a:lnTo>
                  <a:pt x="12966" y="158711"/>
                </a:lnTo>
                <a:lnTo>
                  <a:pt x="12966" y="133515"/>
                </a:lnTo>
                <a:lnTo>
                  <a:pt x="19088" y="88900"/>
                </a:lnTo>
                <a:lnTo>
                  <a:pt x="19088" y="69850"/>
                </a:lnTo>
                <a:lnTo>
                  <a:pt x="25565" y="32003"/>
                </a:lnTo>
                <a:lnTo>
                  <a:pt x="25565" y="25527"/>
                </a:lnTo>
                <a:lnTo>
                  <a:pt x="32042" y="12953"/>
                </a:lnTo>
                <a:lnTo>
                  <a:pt x="38163" y="12953"/>
                </a:lnTo>
                <a:lnTo>
                  <a:pt x="63677" y="69850"/>
                </a:lnTo>
                <a:lnTo>
                  <a:pt x="82854" y="152603"/>
                </a:lnTo>
                <a:lnTo>
                  <a:pt x="88950" y="190753"/>
                </a:lnTo>
                <a:lnTo>
                  <a:pt x="95427" y="222440"/>
                </a:lnTo>
                <a:lnTo>
                  <a:pt x="101904" y="254114"/>
                </a:lnTo>
                <a:lnTo>
                  <a:pt x="108000" y="273202"/>
                </a:lnTo>
                <a:lnTo>
                  <a:pt x="114477" y="298399"/>
                </a:lnTo>
                <a:lnTo>
                  <a:pt x="120954" y="311353"/>
                </a:lnTo>
                <a:lnTo>
                  <a:pt x="133527" y="330441"/>
                </a:lnTo>
                <a:lnTo>
                  <a:pt x="139623" y="336562"/>
                </a:lnTo>
                <a:lnTo>
                  <a:pt x="146227" y="336562"/>
                </a:lnTo>
                <a:lnTo>
                  <a:pt x="152704" y="330441"/>
                </a:lnTo>
                <a:lnTo>
                  <a:pt x="158800" y="323951"/>
                </a:lnTo>
                <a:lnTo>
                  <a:pt x="158800" y="304876"/>
                </a:lnTo>
                <a:lnTo>
                  <a:pt x="165277" y="285800"/>
                </a:lnTo>
                <a:lnTo>
                  <a:pt x="165277" y="266712"/>
                </a:lnTo>
                <a:lnTo>
                  <a:pt x="165277" y="241515"/>
                </a:lnTo>
                <a:lnTo>
                  <a:pt x="165277" y="215963"/>
                </a:lnTo>
                <a:lnTo>
                  <a:pt x="165277" y="165201"/>
                </a:lnTo>
                <a:lnTo>
                  <a:pt x="158800" y="146113"/>
                </a:lnTo>
                <a:lnTo>
                  <a:pt x="158800" y="107950"/>
                </a:lnTo>
                <a:lnTo>
                  <a:pt x="152704" y="88900"/>
                </a:lnTo>
                <a:lnTo>
                  <a:pt x="152704" y="69850"/>
                </a:lnTo>
                <a:lnTo>
                  <a:pt x="152704" y="57150"/>
                </a:lnTo>
                <a:lnTo>
                  <a:pt x="146227" y="44577"/>
                </a:lnTo>
                <a:lnTo>
                  <a:pt x="146227" y="38100"/>
                </a:lnTo>
              </a:path>
              <a:path w="502285" h="337185">
                <a:moveTo>
                  <a:pt x="228650" y="32003"/>
                </a:moveTo>
                <a:lnTo>
                  <a:pt x="235127" y="38100"/>
                </a:lnTo>
                <a:lnTo>
                  <a:pt x="235127" y="51053"/>
                </a:lnTo>
                <a:lnTo>
                  <a:pt x="235127" y="63627"/>
                </a:lnTo>
                <a:lnTo>
                  <a:pt x="235127" y="76327"/>
                </a:lnTo>
                <a:lnTo>
                  <a:pt x="235127" y="114427"/>
                </a:lnTo>
                <a:lnTo>
                  <a:pt x="228650" y="133515"/>
                </a:lnTo>
                <a:lnTo>
                  <a:pt x="222427" y="177800"/>
                </a:lnTo>
                <a:lnTo>
                  <a:pt x="222427" y="196875"/>
                </a:lnTo>
                <a:lnTo>
                  <a:pt x="222427" y="215963"/>
                </a:lnTo>
                <a:lnTo>
                  <a:pt x="222427" y="228561"/>
                </a:lnTo>
                <a:lnTo>
                  <a:pt x="228650" y="241515"/>
                </a:lnTo>
                <a:lnTo>
                  <a:pt x="235127" y="254114"/>
                </a:lnTo>
                <a:lnTo>
                  <a:pt x="241604" y="260591"/>
                </a:lnTo>
                <a:lnTo>
                  <a:pt x="260654" y="273202"/>
                </a:lnTo>
                <a:lnTo>
                  <a:pt x="273227" y="273202"/>
                </a:lnTo>
                <a:lnTo>
                  <a:pt x="298500" y="273202"/>
                </a:lnTo>
                <a:lnTo>
                  <a:pt x="311454" y="273202"/>
                </a:lnTo>
                <a:lnTo>
                  <a:pt x="330504" y="273202"/>
                </a:lnTo>
                <a:lnTo>
                  <a:pt x="336600" y="266712"/>
                </a:lnTo>
                <a:lnTo>
                  <a:pt x="349554" y="266712"/>
                </a:lnTo>
                <a:lnTo>
                  <a:pt x="355650" y="266712"/>
                </a:lnTo>
              </a:path>
              <a:path w="502285" h="337185">
                <a:moveTo>
                  <a:pt x="393877" y="101853"/>
                </a:moveTo>
                <a:lnTo>
                  <a:pt x="400354" y="133515"/>
                </a:lnTo>
                <a:lnTo>
                  <a:pt x="406450" y="146113"/>
                </a:lnTo>
                <a:lnTo>
                  <a:pt x="412927" y="165201"/>
                </a:lnTo>
                <a:lnTo>
                  <a:pt x="425500" y="209842"/>
                </a:lnTo>
                <a:lnTo>
                  <a:pt x="431977" y="228561"/>
                </a:lnTo>
                <a:lnTo>
                  <a:pt x="444550" y="260591"/>
                </a:lnTo>
                <a:lnTo>
                  <a:pt x="444550" y="273202"/>
                </a:lnTo>
                <a:lnTo>
                  <a:pt x="451027" y="279679"/>
                </a:lnTo>
                <a:lnTo>
                  <a:pt x="451027" y="285800"/>
                </a:lnTo>
                <a:lnTo>
                  <a:pt x="451027" y="279679"/>
                </a:lnTo>
                <a:lnTo>
                  <a:pt x="444550" y="254114"/>
                </a:lnTo>
                <a:lnTo>
                  <a:pt x="438073" y="235038"/>
                </a:lnTo>
                <a:lnTo>
                  <a:pt x="431977" y="196875"/>
                </a:lnTo>
                <a:lnTo>
                  <a:pt x="425500" y="177800"/>
                </a:lnTo>
                <a:lnTo>
                  <a:pt x="419404" y="152603"/>
                </a:lnTo>
                <a:lnTo>
                  <a:pt x="419404" y="63627"/>
                </a:lnTo>
                <a:lnTo>
                  <a:pt x="419404" y="25527"/>
                </a:lnTo>
                <a:lnTo>
                  <a:pt x="425500" y="12953"/>
                </a:lnTo>
                <a:lnTo>
                  <a:pt x="444550" y="0"/>
                </a:lnTo>
                <a:lnTo>
                  <a:pt x="451027" y="0"/>
                </a:lnTo>
                <a:lnTo>
                  <a:pt x="457250" y="0"/>
                </a:lnTo>
                <a:lnTo>
                  <a:pt x="476300" y="12953"/>
                </a:lnTo>
                <a:lnTo>
                  <a:pt x="482777" y="25527"/>
                </a:lnTo>
                <a:lnTo>
                  <a:pt x="495350" y="38100"/>
                </a:lnTo>
                <a:lnTo>
                  <a:pt x="495350" y="51053"/>
                </a:lnTo>
                <a:lnTo>
                  <a:pt x="501827" y="63627"/>
                </a:lnTo>
                <a:lnTo>
                  <a:pt x="501827" y="82803"/>
                </a:lnTo>
                <a:lnTo>
                  <a:pt x="501827" y="95377"/>
                </a:lnTo>
                <a:lnTo>
                  <a:pt x="495350" y="101853"/>
                </a:lnTo>
                <a:lnTo>
                  <a:pt x="495350" y="107950"/>
                </a:lnTo>
                <a:lnTo>
                  <a:pt x="476300" y="114427"/>
                </a:lnTo>
                <a:lnTo>
                  <a:pt x="470204" y="114427"/>
                </a:lnTo>
                <a:lnTo>
                  <a:pt x="451027" y="120903"/>
                </a:lnTo>
                <a:lnTo>
                  <a:pt x="444550" y="120903"/>
                </a:lnTo>
                <a:lnTo>
                  <a:pt x="438073" y="114427"/>
                </a:lnTo>
                <a:lnTo>
                  <a:pt x="425500" y="114427"/>
                </a:lnTo>
                <a:lnTo>
                  <a:pt x="431977" y="11442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4801" y="5698349"/>
            <a:ext cx="75947" cy="11445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082926" y="5434965"/>
            <a:ext cx="165100" cy="299085"/>
          </a:xfrm>
          <a:custGeom>
            <a:avLst/>
            <a:gdLst/>
            <a:ahLst/>
            <a:cxnLst/>
            <a:rect l="l" t="t" r="r" b="b"/>
            <a:pathLst>
              <a:path w="165100" h="299085">
                <a:moveTo>
                  <a:pt x="0" y="12573"/>
                </a:moveTo>
                <a:lnTo>
                  <a:pt x="0" y="19050"/>
                </a:lnTo>
                <a:lnTo>
                  <a:pt x="12573" y="44323"/>
                </a:lnTo>
                <a:lnTo>
                  <a:pt x="18668" y="63373"/>
                </a:lnTo>
                <a:lnTo>
                  <a:pt x="37846" y="114173"/>
                </a:lnTo>
                <a:lnTo>
                  <a:pt x="50800" y="146177"/>
                </a:lnTo>
                <a:lnTo>
                  <a:pt x="56896" y="177876"/>
                </a:lnTo>
                <a:lnTo>
                  <a:pt x="69850" y="203073"/>
                </a:lnTo>
                <a:lnTo>
                  <a:pt x="75946" y="228625"/>
                </a:lnTo>
                <a:lnTo>
                  <a:pt x="88900" y="253834"/>
                </a:lnTo>
                <a:lnTo>
                  <a:pt x="107696" y="279387"/>
                </a:lnTo>
                <a:lnTo>
                  <a:pt x="114173" y="291985"/>
                </a:lnTo>
                <a:lnTo>
                  <a:pt x="120650" y="298475"/>
                </a:lnTo>
                <a:lnTo>
                  <a:pt x="133223" y="298475"/>
                </a:lnTo>
                <a:lnTo>
                  <a:pt x="145796" y="291985"/>
                </a:lnTo>
                <a:lnTo>
                  <a:pt x="152273" y="279387"/>
                </a:lnTo>
                <a:lnTo>
                  <a:pt x="158750" y="260311"/>
                </a:lnTo>
                <a:lnTo>
                  <a:pt x="158750" y="241236"/>
                </a:lnTo>
                <a:lnTo>
                  <a:pt x="164846" y="209550"/>
                </a:lnTo>
                <a:lnTo>
                  <a:pt x="164846" y="31750"/>
                </a:lnTo>
                <a:lnTo>
                  <a:pt x="158750" y="12573"/>
                </a:lnTo>
                <a:lnTo>
                  <a:pt x="158750" y="6477"/>
                </a:lnTo>
                <a:lnTo>
                  <a:pt x="158750" y="0"/>
                </a:lnTo>
                <a:lnTo>
                  <a:pt x="158750" y="6477"/>
                </a:lnTo>
                <a:lnTo>
                  <a:pt x="158750" y="19050"/>
                </a:lnTo>
                <a:lnTo>
                  <a:pt x="158750" y="31750"/>
                </a:lnTo>
                <a:lnTo>
                  <a:pt x="158750" y="50800"/>
                </a:lnTo>
                <a:lnTo>
                  <a:pt x="158750" y="633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43150" y="5530088"/>
            <a:ext cx="203200" cy="184785"/>
          </a:xfrm>
          <a:custGeom>
            <a:avLst/>
            <a:gdLst/>
            <a:ahLst/>
            <a:cxnLst/>
            <a:rect l="l" t="t" r="r" b="b"/>
            <a:pathLst>
              <a:path w="203200" h="184785">
                <a:moveTo>
                  <a:pt x="0" y="120903"/>
                </a:moveTo>
                <a:lnTo>
                  <a:pt x="6223" y="152590"/>
                </a:lnTo>
                <a:lnTo>
                  <a:pt x="12700" y="165188"/>
                </a:lnTo>
                <a:lnTo>
                  <a:pt x="19176" y="177787"/>
                </a:lnTo>
                <a:lnTo>
                  <a:pt x="19176" y="184264"/>
                </a:lnTo>
              </a:path>
              <a:path w="203200" h="184785">
                <a:moveTo>
                  <a:pt x="12700" y="0"/>
                </a:moveTo>
                <a:lnTo>
                  <a:pt x="19176" y="0"/>
                </a:lnTo>
                <a:lnTo>
                  <a:pt x="25273" y="6477"/>
                </a:lnTo>
                <a:lnTo>
                  <a:pt x="25273" y="12953"/>
                </a:lnTo>
              </a:path>
              <a:path w="203200" h="184785">
                <a:moveTo>
                  <a:pt x="63373" y="63665"/>
                </a:moveTo>
                <a:lnTo>
                  <a:pt x="63373" y="76263"/>
                </a:lnTo>
                <a:lnTo>
                  <a:pt x="57276" y="88861"/>
                </a:lnTo>
                <a:lnTo>
                  <a:pt x="63373" y="101828"/>
                </a:lnTo>
                <a:lnTo>
                  <a:pt x="69850" y="107950"/>
                </a:lnTo>
                <a:lnTo>
                  <a:pt x="89026" y="120903"/>
                </a:lnTo>
                <a:lnTo>
                  <a:pt x="101600" y="127025"/>
                </a:lnTo>
                <a:lnTo>
                  <a:pt x="114173" y="133502"/>
                </a:lnTo>
                <a:lnTo>
                  <a:pt x="127126" y="139992"/>
                </a:lnTo>
                <a:lnTo>
                  <a:pt x="127126" y="146113"/>
                </a:lnTo>
                <a:lnTo>
                  <a:pt x="133223" y="146113"/>
                </a:lnTo>
                <a:lnTo>
                  <a:pt x="133223" y="152590"/>
                </a:lnTo>
                <a:lnTo>
                  <a:pt x="133223" y="158711"/>
                </a:lnTo>
                <a:lnTo>
                  <a:pt x="127126" y="165188"/>
                </a:lnTo>
                <a:lnTo>
                  <a:pt x="120650" y="165188"/>
                </a:lnTo>
                <a:lnTo>
                  <a:pt x="114173" y="171665"/>
                </a:lnTo>
                <a:lnTo>
                  <a:pt x="108076" y="171665"/>
                </a:lnTo>
                <a:lnTo>
                  <a:pt x="89026" y="177787"/>
                </a:lnTo>
                <a:lnTo>
                  <a:pt x="82550" y="177787"/>
                </a:lnTo>
                <a:lnTo>
                  <a:pt x="76073" y="171665"/>
                </a:lnTo>
              </a:path>
              <a:path w="203200" h="184785">
                <a:moveTo>
                  <a:pt x="177926" y="95351"/>
                </a:moveTo>
                <a:lnTo>
                  <a:pt x="177926" y="114427"/>
                </a:lnTo>
                <a:lnTo>
                  <a:pt x="177926" y="120903"/>
                </a:lnTo>
                <a:lnTo>
                  <a:pt x="177926" y="133502"/>
                </a:lnTo>
                <a:lnTo>
                  <a:pt x="184023" y="146113"/>
                </a:lnTo>
                <a:lnTo>
                  <a:pt x="184023" y="152590"/>
                </a:lnTo>
                <a:lnTo>
                  <a:pt x="190500" y="171665"/>
                </a:lnTo>
                <a:lnTo>
                  <a:pt x="196976" y="171665"/>
                </a:lnTo>
                <a:lnTo>
                  <a:pt x="196976" y="177787"/>
                </a:lnTo>
                <a:lnTo>
                  <a:pt x="203073" y="177787"/>
                </a:lnTo>
              </a:path>
              <a:path w="203200" h="184785">
                <a:moveTo>
                  <a:pt x="196976" y="38100"/>
                </a:moveTo>
                <a:lnTo>
                  <a:pt x="196976" y="44577"/>
                </a:lnTo>
                <a:lnTo>
                  <a:pt x="203073" y="5105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600451" y="5609424"/>
            <a:ext cx="165100" cy="95885"/>
            <a:chOff x="2600451" y="5609424"/>
            <a:chExt cx="165100" cy="95885"/>
          </a:xfrm>
        </p:grpSpPr>
        <p:sp>
          <p:nvSpPr>
            <p:cNvPr id="18" name="object 18"/>
            <p:cNvSpPr/>
            <p:nvPr/>
          </p:nvSpPr>
          <p:spPr>
            <a:xfrm>
              <a:off x="2609976" y="5618949"/>
              <a:ext cx="38100" cy="76835"/>
            </a:xfrm>
            <a:custGeom>
              <a:avLst/>
              <a:gdLst/>
              <a:ahLst/>
              <a:cxnLst/>
              <a:rect l="l" t="t" r="r" b="b"/>
              <a:pathLst>
                <a:path w="38100" h="76835">
                  <a:moveTo>
                    <a:pt x="0" y="63728"/>
                  </a:moveTo>
                  <a:lnTo>
                    <a:pt x="6096" y="69849"/>
                  </a:lnTo>
                  <a:lnTo>
                    <a:pt x="12573" y="76326"/>
                  </a:lnTo>
                  <a:lnTo>
                    <a:pt x="19050" y="76326"/>
                  </a:lnTo>
                  <a:lnTo>
                    <a:pt x="25146" y="76326"/>
                  </a:lnTo>
                  <a:lnTo>
                    <a:pt x="31623" y="69849"/>
                  </a:lnTo>
                  <a:lnTo>
                    <a:pt x="37846" y="69849"/>
                  </a:lnTo>
                  <a:lnTo>
                    <a:pt x="37846" y="63728"/>
                  </a:lnTo>
                  <a:lnTo>
                    <a:pt x="37846" y="57251"/>
                  </a:lnTo>
                  <a:lnTo>
                    <a:pt x="37846" y="44640"/>
                  </a:lnTo>
                  <a:lnTo>
                    <a:pt x="37846" y="38163"/>
                  </a:lnTo>
                  <a:lnTo>
                    <a:pt x="31623" y="32042"/>
                  </a:lnTo>
                  <a:lnTo>
                    <a:pt x="25146" y="19088"/>
                  </a:lnTo>
                  <a:lnTo>
                    <a:pt x="19050" y="12966"/>
                  </a:lnTo>
                  <a:lnTo>
                    <a:pt x="12573" y="6489"/>
                  </a:lnTo>
                  <a:lnTo>
                    <a:pt x="6096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5447" y="5615913"/>
              <a:ext cx="69851" cy="63691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2851150" y="5688800"/>
            <a:ext cx="6985" cy="64135"/>
          </a:xfrm>
          <a:custGeom>
            <a:avLst/>
            <a:gdLst/>
            <a:ahLst/>
            <a:cxnLst/>
            <a:rect l="l" t="t" r="r" b="b"/>
            <a:pathLst>
              <a:path w="6985" h="64135">
                <a:moveTo>
                  <a:pt x="6476" y="0"/>
                </a:moveTo>
                <a:lnTo>
                  <a:pt x="6476" y="19075"/>
                </a:lnTo>
                <a:lnTo>
                  <a:pt x="6476" y="0"/>
                </a:lnTo>
                <a:lnTo>
                  <a:pt x="6476" y="25552"/>
                </a:lnTo>
                <a:lnTo>
                  <a:pt x="6476" y="32029"/>
                </a:lnTo>
                <a:lnTo>
                  <a:pt x="6476" y="44640"/>
                </a:lnTo>
                <a:lnTo>
                  <a:pt x="0" y="51117"/>
                </a:lnTo>
                <a:lnTo>
                  <a:pt x="0" y="6371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3032124" y="5399912"/>
            <a:ext cx="1701800" cy="1169035"/>
            <a:chOff x="3032124" y="5399912"/>
            <a:chExt cx="1701800" cy="1169035"/>
          </a:xfrm>
        </p:grpSpPr>
        <p:sp>
          <p:nvSpPr>
            <p:cNvPr id="22" name="object 22"/>
            <p:cNvSpPr/>
            <p:nvPr/>
          </p:nvSpPr>
          <p:spPr>
            <a:xfrm>
              <a:off x="3041650" y="5409437"/>
              <a:ext cx="266700" cy="476884"/>
            </a:xfrm>
            <a:custGeom>
              <a:avLst/>
              <a:gdLst/>
              <a:ahLst/>
              <a:cxnLst/>
              <a:rect l="l" t="t" r="r" b="b"/>
              <a:pathLst>
                <a:path w="266700" h="476885">
                  <a:moveTo>
                    <a:pt x="165226" y="44577"/>
                  </a:moveTo>
                  <a:lnTo>
                    <a:pt x="165226" y="25527"/>
                  </a:lnTo>
                  <a:lnTo>
                    <a:pt x="165226" y="44577"/>
                  </a:lnTo>
                  <a:lnTo>
                    <a:pt x="158750" y="12953"/>
                  </a:lnTo>
                  <a:lnTo>
                    <a:pt x="146176" y="0"/>
                  </a:lnTo>
                  <a:lnTo>
                    <a:pt x="133095" y="0"/>
                  </a:lnTo>
                  <a:lnTo>
                    <a:pt x="120523" y="0"/>
                  </a:lnTo>
                  <a:lnTo>
                    <a:pt x="88900" y="6477"/>
                  </a:lnTo>
                  <a:lnTo>
                    <a:pt x="69850" y="12953"/>
                  </a:lnTo>
                  <a:lnTo>
                    <a:pt x="6476" y="82803"/>
                  </a:lnTo>
                  <a:lnTo>
                    <a:pt x="0" y="120650"/>
                  </a:lnTo>
                  <a:lnTo>
                    <a:pt x="6476" y="133603"/>
                  </a:lnTo>
                  <a:lnTo>
                    <a:pt x="31623" y="146177"/>
                  </a:lnTo>
                  <a:lnTo>
                    <a:pt x="44576" y="152653"/>
                  </a:lnTo>
                  <a:lnTo>
                    <a:pt x="63373" y="158750"/>
                  </a:lnTo>
                  <a:lnTo>
                    <a:pt x="76326" y="165227"/>
                  </a:lnTo>
                  <a:lnTo>
                    <a:pt x="88900" y="171703"/>
                  </a:lnTo>
                  <a:lnTo>
                    <a:pt x="101473" y="177800"/>
                  </a:lnTo>
                  <a:lnTo>
                    <a:pt x="114426" y="190792"/>
                  </a:lnTo>
                  <a:lnTo>
                    <a:pt x="114426" y="196913"/>
                  </a:lnTo>
                  <a:lnTo>
                    <a:pt x="114426" y="203403"/>
                  </a:lnTo>
                  <a:lnTo>
                    <a:pt x="107950" y="203403"/>
                  </a:lnTo>
                  <a:lnTo>
                    <a:pt x="101473" y="209511"/>
                  </a:lnTo>
                  <a:lnTo>
                    <a:pt x="88900" y="216001"/>
                  </a:lnTo>
                  <a:lnTo>
                    <a:pt x="82423" y="222478"/>
                  </a:lnTo>
                  <a:lnTo>
                    <a:pt x="57150" y="235077"/>
                  </a:lnTo>
                  <a:lnTo>
                    <a:pt x="50673" y="241553"/>
                  </a:lnTo>
                  <a:lnTo>
                    <a:pt x="38100" y="241553"/>
                  </a:lnTo>
                </a:path>
                <a:path w="266700" h="476885">
                  <a:moveTo>
                    <a:pt x="202945" y="298437"/>
                  </a:moveTo>
                  <a:lnTo>
                    <a:pt x="222123" y="355676"/>
                  </a:lnTo>
                  <a:lnTo>
                    <a:pt x="202945" y="298437"/>
                  </a:lnTo>
                  <a:lnTo>
                    <a:pt x="222123" y="381241"/>
                  </a:lnTo>
                  <a:lnTo>
                    <a:pt x="228600" y="406438"/>
                  </a:lnTo>
                  <a:lnTo>
                    <a:pt x="228600" y="438111"/>
                  </a:lnTo>
                  <a:lnTo>
                    <a:pt x="228600" y="457200"/>
                  </a:lnTo>
                  <a:lnTo>
                    <a:pt x="222123" y="476275"/>
                  </a:lnTo>
                  <a:lnTo>
                    <a:pt x="215900" y="476275"/>
                  </a:lnTo>
                  <a:lnTo>
                    <a:pt x="184276" y="419392"/>
                  </a:lnTo>
                  <a:lnTo>
                    <a:pt x="171323" y="336600"/>
                  </a:lnTo>
                  <a:lnTo>
                    <a:pt x="171323" y="266763"/>
                  </a:lnTo>
                  <a:lnTo>
                    <a:pt x="177800" y="235077"/>
                  </a:lnTo>
                  <a:lnTo>
                    <a:pt x="184276" y="209511"/>
                  </a:lnTo>
                  <a:lnTo>
                    <a:pt x="202945" y="177800"/>
                  </a:lnTo>
                  <a:lnTo>
                    <a:pt x="215900" y="165227"/>
                  </a:lnTo>
                  <a:lnTo>
                    <a:pt x="241173" y="165227"/>
                  </a:lnTo>
                  <a:lnTo>
                    <a:pt x="260223" y="171703"/>
                  </a:lnTo>
                  <a:lnTo>
                    <a:pt x="266700" y="184315"/>
                  </a:lnTo>
                  <a:lnTo>
                    <a:pt x="266700" y="196913"/>
                  </a:lnTo>
                  <a:lnTo>
                    <a:pt x="266700" y="209511"/>
                  </a:lnTo>
                  <a:lnTo>
                    <a:pt x="266700" y="222478"/>
                  </a:lnTo>
                  <a:lnTo>
                    <a:pt x="260223" y="235077"/>
                  </a:lnTo>
                  <a:lnTo>
                    <a:pt x="247650" y="260642"/>
                  </a:lnTo>
                  <a:lnTo>
                    <a:pt x="235076" y="273240"/>
                  </a:lnTo>
                  <a:lnTo>
                    <a:pt x="222123" y="285838"/>
                  </a:lnTo>
                  <a:lnTo>
                    <a:pt x="215900" y="292315"/>
                  </a:lnTo>
                  <a:lnTo>
                    <a:pt x="202945" y="292315"/>
                  </a:lnTo>
                  <a:lnTo>
                    <a:pt x="196850" y="292315"/>
                  </a:lnTo>
                  <a:lnTo>
                    <a:pt x="196850" y="285838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4097" y="5571616"/>
              <a:ext cx="127001" cy="10798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41650" y="5454014"/>
              <a:ext cx="1682750" cy="946150"/>
            </a:xfrm>
            <a:custGeom>
              <a:avLst/>
              <a:gdLst/>
              <a:ahLst/>
              <a:cxnLst/>
              <a:rect l="l" t="t" r="r" b="b"/>
              <a:pathLst>
                <a:path w="1682750" h="946150">
                  <a:moveTo>
                    <a:pt x="418973" y="177901"/>
                  </a:moveTo>
                  <a:lnTo>
                    <a:pt x="418973" y="184023"/>
                  </a:lnTo>
                  <a:lnTo>
                    <a:pt x="425450" y="184023"/>
                  </a:lnTo>
                  <a:lnTo>
                    <a:pt x="438023" y="177901"/>
                  </a:lnTo>
                  <a:lnTo>
                    <a:pt x="450723" y="171424"/>
                  </a:lnTo>
                  <a:lnTo>
                    <a:pt x="457200" y="164934"/>
                  </a:lnTo>
                  <a:lnTo>
                    <a:pt x="463676" y="158826"/>
                  </a:lnTo>
                  <a:lnTo>
                    <a:pt x="476250" y="152336"/>
                  </a:lnTo>
                  <a:lnTo>
                    <a:pt x="482726" y="146215"/>
                  </a:lnTo>
                  <a:lnTo>
                    <a:pt x="482726" y="139738"/>
                  </a:lnTo>
                  <a:lnTo>
                    <a:pt x="476250" y="133223"/>
                  </a:lnTo>
                  <a:lnTo>
                    <a:pt x="469773" y="127127"/>
                  </a:lnTo>
                  <a:lnTo>
                    <a:pt x="463676" y="127127"/>
                  </a:lnTo>
                  <a:lnTo>
                    <a:pt x="444500" y="133223"/>
                  </a:lnTo>
                  <a:lnTo>
                    <a:pt x="438023" y="139738"/>
                  </a:lnTo>
                  <a:lnTo>
                    <a:pt x="431546" y="146215"/>
                  </a:lnTo>
                  <a:lnTo>
                    <a:pt x="431546" y="164934"/>
                  </a:lnTo>
                  <a:lnTo>
                    <a:pt x="431546" y="171424"/>
                  </a:lnTo>
                  <a:lnTo>
                    <a:pt x="438023" y="177901"/>
                  </a:lnTo>
                  <a:lnTo>
                    <a:pt x="457200" y="190500"/>
                  </a:lnTo>
                  <a:lnTo>
                    <a:pt x="463676" y="196977"/>
                  </a:lnTo>
                  <a:lnTo>
                    <a:pt x="476250" y="203098"/>
                  </a:lnTo>
                  <a:lnTo>
                    <a:pt x="501776" y="203098"/>
                  </a:lnTo>
                  <a:lnTo>
                    <a:pt x="520573" y="203098"/>
                  </a:lnTo>
                  <a:lnTo>
                    <a:pt x="527050" y="203098"/>
                  </a:lnTo>
                  <a:lnTo>
                    <a:pt x="533526" y="203098"/>
                  </a:lnTo>
                  <a:lnTo>
                    <a:pt x="539623" y="196977"/>
                  </a:lnTo>
                  <a:lnTo>
                    <a:pt x="539623" y="190500"/>
                  </a:lnTo>
                  <a:lnTo>
                    <a:pt x="539623" y="184023"/>
                  </a:lnTo>
                  <a:lnTo>
                    <a:pt x="533526" y="177901"/>
                  </a:lnTo>
                  <a:lnTo>
                    <a:pt x="527050" y="177901"/>
                  </a:lnTo>
                  <a:lnTo>
                    <a:pt x="527050" y="184023"/>
                  </a:lnTo>
                  <a:lnTo>
                    <a:pt x="533526" y="190500"/>
                  </a:lnTo>
                  <a:lnTo>
                    <a:pt x="546100" y="196977"/>
                  </a:lnTo>
                  <a:lnTo>
                    <a:pt x="552576" y="196977"/>
                  </a:lnTo>
                  <a:lnTo>
                    <a:pt x="558673" y="196977"/>
                  </a:lnTo>
                  <a:lnTo>
                    <a:pt x="565150" y="196977"/>
                  </a:lnTo>
                  <a:lnTo>
                    <a:pt x="577723" y="190500"/>
                  </a:lnTo>
                  <a:lnTo>
                    <a:pt x="584200" y="184023"/>
                  </a:lnTo>
                  <a:lnTo>
                    <a:pt x="590296" y="171424"/>
                  </a:lnTo>
                  <a:lnTo>
                    <a:pt x="596900" y="164934"/>
                  </a:lnTo>
                  <a:lnTo>
                    <a:pt x="603376" y="146215"/>
                  </a:lnTo>
                  <a:lnTo>
                    <a:pt x="603376" y="133223"/>
                  </a:lnTo>
                  <a:lnTo>
                    <a:pt x="603376" y="120650"/>
                  </a:lnTo>
                  <a:lnTo>
                    <a:pt x="603376" y="108077"/>
                  </a:lnTo>
                  <a:lnTo>
                    <a:pt x="603376" y="95123"/>
                  </a:lnTo>
                  <a:lnTo>
                    <a:pt x="596900" y="63373"/>
                  </a:lnTo>
                  <a:lnTo>
                    <a:pt x="590296" y="50800"/>
                  </a:lnTo>
                  <a:lnTo>
                    <a:pt x="590296" y="31750"/>
                  </a:lnTo>
                  <a:lnTo>
                    <a:pt x="584200" y="12700"/>
                  </a:lnTo>
                  <a:lnTo>
                    <a:pt x="584200" y="0"/>
                  </a:lnTo>
                  <a:lnTo>
                    <a:pt x="577723" y="0"/>
                  </a:lnTo>
                  <a:lnTo>
                    <a:pt x="577723" y="6223"/>
                  </a:lnTo>
                  <a:lnTo>
                    <a:pt x="577723" y="25273"/>
                  </a:lnTo>
                  <a:lnTo>
                    <a:pt x="584200" y="38227"/>
                  </a:lnTo>
                  <a:lnTo>
                    <a:pt x="584200" y="57277"/>
                  </a:lnTo>
                  <a:lnTo>
                    <a:pt x="603376" y="114173"/>
                  </a:lnTo>
                  <a:lnTo>
                    <a:pt x="615950" y="146215"/>
                  </a:lnTo>
                  <a:lnTo>
                    <a:pt x="628523" y="164934"/>
                  </a:lnTo>
                  <a:lnTo>
                    <a:pt x="635000" y="171424"/>
                  </a:lnTo>
                  <a:lnTo>
                    <a:pt x="641476" y="177901"/>
                  </a:lnTo>
                  <a:lnTo>
                    <a:pt x="647573" y="177901"/>
                  </a:lnTo>
                  <a:lnTo>
                    <a:pt x="660146" y="164934"/>
                  </a:lnTo>
                  <a:lnTo>
                    <a:pt x="666623" y="152336"/>
                  </a:lnTo>
                  <a:lnTo>
                    <a:pt x="673100" y="146215"/>
                  </a:lnTo>
                  <a:lnTo>
                    <a:pt x="673100" y="158826"/>
                  </a:lnTo>
                  <a:lnTo>
                    <a:pt x="679323" y="164934"/>
                  </a:lnTo>
                  <a:lnTo>
                    <a:pt x="679323" y="190500"/>
                  </a:lnTo>
                  <a:lnTo>
                    <a:pt x="679323" y="196977"/>
                  </a:lnTo>
                  <a:lnTo>
                    <a:pt x="685800" y="209575"/>
                  </a:lnTo>
                  <a:lnTo>
                    <a:pt x="692276" y="228663"/>
                  </a:lnTo>
                  <a:lnTo>
                    <a:pt x="698373" y="234784"/>
                  </a:lnTo>
                  <a:lnTo>
                    <a:pt x="704850" y="234784"/>
                  </a:lnTo>
                </a:path>
                <a:path w="1682750" h="946150">
                  <a:moveTo>
                    <a:pt x="0" y="393534"/>
                  </a:moveTo>
                  <a:lnTo>
                    <a:pt x="6476" y="393534"/>
                  </a:lnTo>
                  <a:lnTo>
                    <a:pt x="19050" y="393534"/>
                  </a:lnTo>
                  <a:lnTo>
                    <a:pt x="31623" y="387426"/>
                  </a:lnTo>
                  <a:lnTo>
                    <a:pt x="50673" y="387426"/>
                  </a:lnTo>
                  <a:lnTo>
                    <a:pt x="63373" y="380936"/>
                  </a:lnTo>
                  <a:lnTo>
                    <a:pt x="82423" y="380936"/>
                  </a:lnTo>
                  <a:lnTo>
                    <a:pt x="107950" y="374815"/>
                  </a:lnTo>
                  <a:lnTo>
                    <a:pt x="158750" y="374815"/>
                  </a:lnTo>
                  <a:lnTo>
                    <a:pt x="190373" y="368338"/>
                  </a:lnTo>
                  <a:lnTo>
                    <a:pt x="266700" y="361861"/>
                  </a:lnTo>
                  <a:lnTo>
                    <a:pt x="311023" y="361861"/>
                  </a:lnTo>
                  <a:lnTo>
                    <a:pt x="355600" y="361861"/>
                  </a:lnTo>
                  <a:lnTo>
                    <a:pt x="444500" y="355739"/>
                  </a:lnTo>
                  <a:lnTo>
                    <a:pt x="488823" y="355739"/>
                  </a:lnTo>
                  <a:lnTo>
                    <a:pt x="527050" y="349262"/>
                  </a:lnTo>
                  <a:lnTo>
                    <a:pt x="666623" y="349262"/>
                  </a:lnTo>
                  <a:lnTo>
                    <a:pt x="660146" y="355739"/>
                  </a:lnTo>
                </a:path>
                <a:path w="1682750" h="946150">
                  <a:moveTo>
                    <a:pt x="1682623" y="387426"/>
                  </a:moveTo>
                  <a:lnTo>
                    <a:pt x="1676527" y="387426"/>
                  </a:lnTo>
                  <a:lnTo>
                    <a:pt x="1650873" y="400024"/>
                  </a:lnTo>
                  <a:lnTo>
                    <a:pt x="1625727" y="412623"/>
                  </a:lnTo>
                  <a:lnTo>
                    <a:pt x="1606677" y="425577"/>
                  </a:lnTo>
                  <a:lnTo>
                    <a:pt x="1574546" y="444665"/>
                  </a:lnTo>
                  <a:lnTo>
                    <a:pt x="1542923" y="469861"/>
                  </a:lnTo>
                  <a:lnTo>
                    <a:pt x="1511300" y="495414"/>
                  </a:lnTo>
                  <a:lnTo>
                    <a:pt x="1479550" y="514502"/>
                  </a:lnTo>
                  <a:lnTo>
                    <a:pt x="1447927" y="539699"/>
                  </a:lnTo>
                  <a:lnTo>
                    <a:pt x="1416177" y="558774"/>
                  </a:lnTo>
                  <a:lnTo>
                    <a:pt x="1352423" y="596938"/>
                  </a:lnTo>
                  <a:lnTo>
                    <a:pt x="1320800" y="616026"/>
                  </a:lnTo>
                  <a:lnTo>
                    <a:pt x="1295273" y="628624"/>
                  </a:lnTo>
                  <a:lnTo>
                    <a:pt x="1270000" y="641223"/>
                  </a:lnTo>
                  <a:lnTo>
                    <a:pt x="1250950" y="647700"/>
                  </a:lnTo>
                  <a:lnTo>
                    <a:pt x="1231900" y="654177"/>
                  </a:lnTo>
                  <a:lnTo>
                    <a:pt x="1219327" y="654177"/>
                  </a:lnTo>
                </a:path>
                <a:path w="1682750" h="946150">
                  <a:moveTo>
                    <a:pt x="800226" y="717537"/>
                  </a:moveTo>
                  <a:lnTo>
                    <a:pt x="806323" y="724014"/>
                  </a:lnTo>
                  <a:lnTo>
                    <a:pt x="812800" y="749223"/>
                  </a:lnTo>
                  <a:lnTo>
                    <a:pt x="812800" y="761822"/>
                  </a:lnTo>
                  <a:lnTo>
                    <a:pt x="812800" y="780897"/>
                  </a:lnTo>
                  <a:lnTo>
                    <a:pt x="818896" y="799985"/>
                  </a:lnTo>
                  <a:lnTo>
                    <a:pt x="818896" y="946137"/>
                  </a:lnTo>
                  <a:lnTo>
                    <a:pt x="818896" y="939660"/>
                  </a:lnTo>
                  <a:lnTo>
                    <a:pt x="825500" y="914463"/>
                  </a:lnTo>
                  <a:lnTo>
                    <a:pt x="825500" y="888898"/>
                  </a:lnTo>
                  <a:lnTo>
                    <a:pt x="838073" y="832015"/>
                  </a:lnTo>
                  <a:lnTo>
                    <a:pt x="844550" y="806462"/>
                  </a:lnTo>
                  <a:lnTo>
                    <a:pt x="851026" y="780897"/>
                  </a:lnTo>
                  <a:lnTo>
                    <a:pt x="851026" y="755700"/>
                  </a:lnTo>
                  <a:lnTo>
                    <a:pt x="857123" y="736625"/>
                  </a:lnTo>
                  <a:lnTo>
                    <a:pt x="870076" y="685863"/>
                  </a:lnTo>
                  <a:lnTo>
                    <a:pt x="876173" y="660298"/>
                  </a:lnTo>
                  <a:lnTo>
                    <a:pt x="888746" y="628624"/>
                  </a:lnTo>
                  <a:lnTo>
                    <a:pt x="895223" y="622134"/>
                  </a:lnTo>
                  <a:lnTo>
                    <a:pt x="901700" y="622134"/>
                  </a:lnTo>
                  <a:lnTo>
                    <a:pt x="901700" y="628624"/>
                  </a:lnTo>
                  <a:lnTo>
                    <a:pt x="907923" y="641223"/>
                  </a:lnTo>
                  <a:lnTo>
                    <a:pt x="914400" y="679386"/>
                  </a:lnTo>
                  <a:lnTo>
                    <a:pt x="914400" y="704938"/>
                  </a:lnTo>
                  <a:lnTo>
                    <a:pt x="926973" y="761822"/>
                  </a:lnTo>
                  <a:lnTo>
                    <a:pt x="926973" y="793864"/>
                  </a:lnTo>
                  <a:lnTo>
                    <a:pt x="939926" y="857224"/>
                  </a:lnTo>
                  <a:lnTo>
                    <a:pt x="946023" y="882777"/>
                  </a:lnTo>
                  <a:lnTo>
                    <a:pt x="946023" y="907986"/>
                  </a:lnTo>
                  <a:lnTo>
                    <a:pt x="958976" y="933538"/>
                  </a:lnTo>
                  <a:lnTo>
                    <a:pt x="958976" y="939660"/>
                  </a:lnTo>
                  <a:lnTo>
                    <a:pt x="958976" y="946137"/>
                  </a:lnTo>
                </a:path>
                <a:path w="1682750" h="946150">
                  <a:moveTo>
                    <a:pt x="863600" y="832015"/>
                  </a:moveTo>
                  <a:lnTo>
                    <a:pt x="876173" y="832015"/>
                  </a:lnTo>
                  <a:lnTo>
                    <a:pt x="888746" y="832015"/>
                  </a:lnTo>
                  <a:lnTo>
                    <a:pt x="914400" y="825538"/>
                  </a:lnTo>
                  <a:lnTo>
                    <a:pt x="926973" y="825538"/>
                  </a:lnTo>
                  <a:lnTo>
                    <a:pt x="946023" y="825538"/>
                  </a:lnTo>
                </a:path>
                <a:path w="1682750" h="946150">
                  <a:moveTo>
                    <a:pt x="1015873" y="844626"/>
                  </a:moveTo>
                  <a:lnTo>
                    <a:pt x="1009776" y="876300"/>
                  </a:lnTo>
                  <a:lnTo>
                    <a:pt x="1015873" y="844626"/>
                  </a:lnTo>
                  <a:lnTo>
                    <a:pt x="1003300" y="895375"/>
                  </a:lnTo>
                  <a:lnTo>
                    <a:pt x="1003300" y="927061"/>
                  </a:lnTo>
                  <a:lnTo>
                    <a:pt x="1003300" y="933538"/>
                  </a:lnTo>
                  <a:lnTo>
                    <a:pt x="1022350" y="946137"/>
                  </a:lnTo>
                  <a:lnTo>
                    <a:pt x="1028826" y="946137"/>
                  </a:lnTo>
                  <a:lnTo>
                    <a:pt x="1034923" y="946137"/>
                  </a:lnTo>
                  <a:lnTo>
                    <a:pt x="1060577" y="939660"/>
                  </a:lnTo>
                  <a:lnTo>
                    <a:pt x="1066673" y="927061"/>
                  </a:lnTo>
                  <a:lnTo>
                    <a:pt x="1073150" y="914463"/>
                  </a:lnTo>
                  <a:lnTo>
                    <a:pt x="1085723" y="882777"/>
                  </a:lnTo>
                  <a:lnTo>
                    <a:pt x="1085723" y="857224"/>
                  </a:lnTo>
                  <a:lnTo>
                    <a:pt x="1092200" y="812939"/>
                  </a:lnTo>
                  <a:lnTo>
                    <a:pt x="1092200" y="793864"/>
                  </a:lnTo>
                  <a:lnTo>
                    <a:pt x="1085723" y="774776"/>
                  </a:lnTo>
                  <a:lnTo>
                    <a:pt x="1079627" y="755700"/>
                  </a:lnTo>
                  <a:lnTo>
                    <a:pt x="1073150" y="736625"/>
                  </a:lnTo>
                  <a:lnTo>
                    <a:pt x="1054100" y="704938"/>
                  </a:lnTo>
                  <a:lnTo>
                    <a:pt x="1047496" y="698461"/>
                  </a:lnTo>
                  <a:lnTo>
                    <a:pt x="1034923" y="691984"/>
                  </a:lnTo>
                  <a:lnTo>
                    <a:pt x="1028826" y="685863"/>
                  </a:lnTo>
                  <a:lnTo>
                    <a:pt x="1022350" y="685863"/>
                  </a:lnTo>
                  <a:lnTo>
                    <a:pt x="1015873" y="698461"/>
                  </a:lnTo>
                  <a:lnTo>
                    <a:pt x="1015873" y="711060"/>
                  </a:lnTo>
                  <a:lnTo>
                    <a:pt x="1022350" y="749223"/>
                  </a:lnTo>
                  <a:lnTo>
                    <a:pt x="1028826" y="774776"/>
                  </a:lnTo>
                  <a:lnTo>
                    <a:pt x="1047496" y="812939"/>
                  </a:lnTo>
                  <a:lnTo>
                    <a:pt x="1060577" y="832015"/>
                  </a:lnTo>
                  <a:lnTo>
                    <a:pt x="1073150" y="850734"/>
                  </a:lnTo>
                  <a:lnTo>
                    <a:pt x="1098677" y="888898"/>
                  </a:lnTo>
                  <a:lnTo>
                    <a:pt x="1136523" y="920584"/>
                  </a:lnTo>
                  <a:lnTo>
                    <a:pt x="1149477" y="927061"/>
                  </a:lnTo>
                  <a:lnTo>
                    <a:pt x="1162050" y="933538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2274" y="6257429"/>
              <a:ext cx="127128" cy="1522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29000" y="5930353"/>
              <a:ext cx="622935" cy="628650"/>
            </a:xfrm>
            <a:custGeom>
              <a:avLst/>
              <a:gdLst/>
              <a:ahLst/>
              <a:cxnLst/>
              <a:rect l="l" t="t" r="r" b="b"/>
              <a:pathLst>
                <a:path w="622935" h="628650">
                  <a:moveTo>
                    <a:pt x="0" y="0"/>
                  </a:moveTo>
                  <a:lnTo>
                    <a:pt x="0" y="6121"/>
                  </a:lnTo>
                  <a:lnTo>
                    <a:pt x="0" y="12598"/>
                  </a:lnTo>
                  <a:lnTo>
                    <a:pt x="0" y="25196"/>
                  </a:lnTo>
                  <a:lnTo>
                    <a:pt x="0" y="38163"/>
                  </a:lnTo>
                  <a:lnTo>
                    <a:pt x="6476" y="56883"/>
                  </a:lnTo>
                  <a:lnTo>
                    <a:pt x="6476" y="152285"/>
                  </a:lnTo>
                  <a:lnTo>
                    <a:pt x="0" y="196926"/>
                  </a:lnTo>
                  <a:lnTo>
                    <a:pt x="0" y="438124"/>
                  </a:lnTo>
                  <a:lnTo>
                    <a:pt x="6476" y="444246"/>
                  </a:lnTo>
                  <a:lnTo>
                    <a:pt x="12573" y="457200"/>
                  </a:lnTo>
                  <a:lnTo>
                    <a:pt x="19050" y="457200"/>
                  </a:lnTo>
                  <a:lnTo>
                    <a:pt x="31623" y="469798"/>
                  </a:lnTo>
                  <a:lnTo>
                    <a:pt x="38100" y="476275"/>
                  </a:lnTo>
                  <a:lnTo>
                    <a:pt x="50673" y="488886"/>
                  </a:lnTo>
                  <a:lnTo>
                    <a:pt x="57150" y="495363"/>
                  </a:lnTo>
                  <a:lnTo>
                    <a:pt x="76326" y="507961"/>
                  </a:lnTo>
                  <a:lnTo>
                    <a:pt x="88900" y="514083"/>
                  </a:lnTo>
                  <a:lnTo>
                    <a:pt x="114426" y="533158"/>
                  </a:lnTo>
                  <a:lnTo>
                    <a:pt x="133223" y="539635"/>
                  </a:lnTo>
                  <a:lnTo>
                    <a:pt x="152273" y="552246"/>
                  </a:lnTo>
                  <a:lnTo>
                    <a:pt x="196850" y="571322"/>
                  </a:lnTo>
                  <a:lnTo>
                    <a:pt x="222123" y="584276"/>
                  </a:lnTo>
                  <a:lnTo>
                    <a:pt x="254126" y="590397"/>
                  </a:lnTo>
                  <a:lnTo>
                    <a:pt x="279273" y="602996"/>
                  </a:lnTo>
                  <a:lnTo>
                    <a:pt x="304926" y="609485"/>
                  </a:lnTo>
                  <a:lnTo>
                    <a:pt x="330073" y="615962"/>
                  </a:lnTo>
                  <a:lnTo>
                    <a:pt x="380873" y="628561"/>
                  </a:lnTo>
                  <a:lnTo>
                    <a:pt x="406400" y="628561"/>
                  </a:lnTo>
                  <a:lnTo>
                    <a:pt x="457200" y="628561"/>
                  </a:lnTo>
                  <a:lnTo>
                    <a:pt x="482726" y="628561"/>
                  </a:lnTo>
                  <a:lnTo>
                    <a:pt x="501396" y="622084"/>
                  </a:lnTo>
                  <a:lnTo>
                    <a:pt x="527050" y="622084"/>
                  </a:lnTo>
                  <a:lnTo>
                    <a:pt x="539623" y="615962"/>
                  </a:lnTo>
                  <a:lnTo>
                    <a:pt x="558673" y="609485"/>
                  </a:lnTo>
                  <a:lnTo>
                    <a:pt x="584200" y="602996"/>
                  </a:lnTo>
                  <a:lnTo>
                    <a:pt x="590423" y="596887"/>
                  </a:lnTo>
                  <a:lnTo>
                    <a:pt x="596900" y="590397"/>
                  </a:lnTo>
                  <a:lnTo>
                    <a:pt x="590423" y="590397"/>
                  </a:lnTo>
                  <a:lnTo>
                    <a:pt x="590423" y="596887"/>
                  </a:lnTo>
                  <a:lnTo>
                    <a:pt x="584200" y="602996"/>
                  </a:lnTo>
                  <a:lnTo>
                    <a:pt x="590423" y="602996"/>
                  </a:lnTo>
                  <a:lnTo>
                    <a:pt x="596900" y="609485"/>
                  </a:lnTo>
                  <a:lnTo>
                    <a:pt x="603376" y="609485"/>
                  </a:lnTo>
                  <a:lnTo>
                    <a:pt x="609473" y="609485"/>
                  </a:lnTo>
                  <a:lnTo>
                    <a:pt x="609473" y="602996"/>
                  </a:lnTo>
                  <a:lnTo>
                    <a:pt x="615950" y="602996"/>
                  </a:lnTo>
                  <a:lnTo>
                    <a:pt x="615950" y="596887"/>
                  </a:lnTo>
                  <a:lnTo>
                    <a:pt x="622426" y="590397"/>
                  </a:lnTo>
                  <a:lnTo>
                    <a:pt x="622426" y="584276"/>
                  </a:lnTo>
                  <a:lnTo>
                    <a:pt x="622426" y="577799"/>
                  </a:lnTo>
                  <a:lnTo>
                    <a:pt x="615950" y="571322"/>
                  </a:lnTo>
                  <a:lnTo>
                    <a:pt x="609473" y="571322"/>
                  </a:lnTo>
                  <a:lnTo>
                    <a:pt x="603376" y="57132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3001" y="6422313"/>
              <a:ext cx="139574" cy="101842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19397" y="5660554"/>
            <a:ext cx="63755" cy="82411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4184650" y="5358638"/>
            <a:ext cx="133350" cy="273685"/>
          </a:xfrm>
          <a:custGeom>
            <a:avLst/>
            <a:gdLst/>
            <a:ahLst/>
            <a:cxnLst/>
            <a:rect l="l" t="t" r="r" b="b"/>
            <a:pathLst>
              <a:path w="133350" h="273685">
                <a:moveTo>
                  <a:pt x="133096" y="19177"/>
                </a:moveTo>
                <a:lnTo>
                  <a:pt x="127000" y="12953"/>
                </a:lnTo>
                <a:lnTo>
                  <a:pt x="120523" y="6477"/>
                </a:lnTo>
                <a:lnTo>
                  <a:pt x="101473" y="0"/>
                </a:lnTo>
                <a:lnTo>
                  <a:pt x="95376" y="0"/>
                </a:lnTo>
                <a:lnTo>
                  <a:pt x="76326" y="6477"/>
                </a:lnTo>
                <a:lnTo>
                  <a:pt x="63373" y="12953"/>
                </a:lnTo>
                <a:lnTo>
                  <a:pt x="50673" y="25653"/>
                </a:lnTo>
                <a:lnTo>
                  <a:pt x="19050" y="50800"/>
                </a:lnTo>
                <a:lnTo>
                  <a:pt x="12573" y="69850"/>
                </a:lnTo>
                <a:lnTo>
                  <a:pt x="6476" y="82803"/>
                </a:lnTo>
                <a:lnTo>
                  <a:pt x="6476" y="101600"/>
                </a:lnTo>
                <a:lnTo>
                  <a:pt x="19050" y="152653"/>
                </a:lnTo>
                <a:lnTo>
                  <a:pt x="76326" y="190500"/>
                </a:lnTo>
                <a:lnTo>
                  <a:pt x="88900" y="203453"/>
                </a:lnTo>
                <a:lnTo>
                  <a:pt x="101473" y="216027"/>
                </a:lnTo>
                <a:lnTo>
                  <a:pt x="107950" y="222503"/>
                </a:lnTo>
                <a:lnTo>
                  <a:pt x="107950" y="228600"/>
                </a:lnTo>
                <a:lnTo>
                  <a:pt x="101473" y="235115"/>
                </a:lnTo>
                <a:lnTo>
                  <a:pt x="76326" y="247713"/>
                </a:lnTo>
                <a:lnTo>
                  <a:pt x="63373" y="254203"/>
                </a:lnTo>
                <a:lnTo>
                  <a:pt x="31623" y="266801"/>
                </a:lnTo>
                <a:lnTo>
                  <a:pt x="19050" y="266801"/>
                </a:lnTo>
                <a:lnTo>
                  <a:pt x="6476" y="273278"/>
                </a:lnTo>
                <a:lnTo>
                  <a:pt x="0" y="273278"/>
                </a:lnTo>
                <a:lnTo>
                  <a:pt x="6476" y="266801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4384547" y="5349112"/>
            <a:ext cx="927100" cy="324485"/>
            <a:chOff x="4384547" y="5349112"/>
            <a:chExt cx="927100" cy="324485"/>
          </a:xfrm>
        </p:grpSpPr>
        <p:sp>
          <p:nvSpPr>
            <p:cNvPr id="31" name="object 31"/>
            <p:cNvSpPr/>
            <p:nvPr/>
          </p:nvSpPr>
          <p:spPr>
            <a:xfrm>
              <a:off x="4394073" y="5358637"/>
              <a:ext cx="508000" cy="305435"/>
            </a:xfrm>
            <a:custGeom>
              <a:avLst/>
              <a:gdLst/>
              <a:ahLst/>
              <a:cxnLst/>
              <a:rect l="l" t="t" r="r" b="b"/>
              <a:pathLst>
                <a:path w="508000" h="305435">
                  <a:moveTo>
                    <a:pt x="0" y="177927"/>
                  </a:moveTo>
                  <a:lnTo>
                    <a:pt x="12700" y="177927"/>
                  </a:lnTo>
                  <a:lnTo>
                    <a:pt x="25653" y="177927"/>
                  </a:lnTo>
                  <a:lnTo>
                    <a:pt x="57276" y="171450"/>
                  </a:lnTo>
                  <a:lnTo>
                    <a:pt x="76326" y="165227"/>
                  </a:lnTo>
                  <a:lnTo>
                    <a:pt x="114553" y="152653"/>
                  </a:lnTo>
                  <a:lnTo>
                    <a:pt x="127126" y="146177"/>
                  </a:lnTo>
                  <a:lnTo>
                    <a:pt x="139700" y="139700"/>
                  </a:lnTo>
                  <a:lnTo>
                    <a:pt x="152273" y="139700"/>
                  </a:lnTo>
                  <a:lnTo>
                    <a:pt x="158876" y="133603"/>
                  </a:lnTo>
                  <a:lnTo>
                    <a:pt x="158876" y="127127"/>
                  </a:lnTo>
                </a:path>
                <a:path w="508000" h="305435">
                  <a:moveTo>
                    <a:pt x="101600" y="196977"/>
                  </a:moveTo>
                  <a:lnTo>
                    <a:pt x="108076" y="241592"/>
                  </a:lnTo>
                  <a:lnTo>
                    <a:pt x="101600" y="196977"/>
                  </a:lnTo>
                  <a:lnTo>
                    <a:pt x="114553" y="254203"/>
                  </a:lnTo>
                  <a:lnTo>
                    <a:pt x="114553" y="260311"/>
                  </a:lnTo>
                </a:path>
                <a:path w="508000" h="305435">
                  <a:moveTo>
                    <a:pt x="146176" y="279400"/>
                  </a:moveTo>
                  <a:lnTo>
                    <a:pt x="152273" y="292353"/>
                  </a:lnTo>
                  <a:lnTo>
                    <a:pt x="152273" y="285877"/>
                  </a:lnTo>
                  <a:lnTo>
                    <a:pt x="158876" y="273278"/>
                  </a:lnTo>
                  <a:lnTo>
                    <a:pt x="158876" y="260311"/>
                  </a:lnTo>
                  <a:lnTo>
                    <a:pt x="171450" y="241592"/>
                  </a:lnTo>
                  <a:lnTo>
                    <a:pt x="171450" y="228600"/>
                  </a:lnTo>
                  <a:lnTo>
                    <a:pt x="184403" y="209550"/>
                  </a:lnTo>
                  <a:lnTo>
                    <a:pt x="184403" y="203453"/>
                  </a:lnTo>
                  <a:lnTo>
                    <a:pt x="196976" y="190500"/>
                  </a:lnTo>
                  <a:lnTo>
                    <a:pt x="203453" y="184403"/>
                  </a:lnTo>
                  <a:lnTo>
                    <a:pt x="209550" y="190500"/>
                  </a:lnTo>
                  <a:lnTo>
                    <a:pt x="209550" y="196977"/>
                  </a:lnTo>
                  <a:lnTo>
                    <a:pt x="216026" y="203453"/>
                  </a:lnTo>
                  <a:lnTo>
                    <a:pt x="216026" y="266801"/>
                  </a:lnTo>
                  <a:lnTo>
                    <a:pt x="222123" y="273278"/>
                  </a:lnTo>
                  <a:lnTo>
                    <a:pt x="228600" y="279400"/>
                  </a:lnTo>
                  <a:lnTo>
                    <a:pt x="235076" y="279400"/>
                  </a:lnTo>
                  <a:lnTo>
                    <a:pt x="241300" y="279400"/>
                  </a:lnTo>
                  <a:lnTo>
                    <a:pt x="247776" y="273278"/>
                  </a:lnTo>
                  <a:lnTo>
                    <a:pt x="254253" y="266801"/>
                  </a:lnTo>
                  <a:lnTo>
                    <a:pt x="260350" y="254203"/>
                  </a:lnTo>
                  <a:lnTo>
                    <a:pt x="266826" y="241592"/>
                  </a:lnTo>
                  <a:lnTo>
                    <a:pt x="266826" y="235115"/>
                  </a:lnTo>
                  <a:lnTo>
                    <a:pt x="266826" y="228600"/>
                  </a:lnTo>
                  <a:lnTo>
                    <a:pt x="266826" y="222503"/>
                  </a:lnTo>
                  <a:lnTo>
                    <a:pt x="273303" y="222503"/>
                  </a:lnTo>
                  <a:lnTo>
                    <a:pt x="273303" y="228600"/>
                  </a:lnTo>
                  <a:lnTo>
                    <a:pt x="279400" y="235115"/>
                  </a:lnTo>
                  <a:lnTo>
                    <a:pt x="285876" y="235115"/>
                  </a:lnTo>
                  <a:lnTo>
                    <a:pt x="285876" y="241592"/>
                  </a:lnTo>
                  <a:lnTo>
                    <a:pt x="292353" y="241592"/>
                  </a:lnTo>
                  <a:lnTo>
                    <a:pt x="298450" y="241592"/>
                  </a:lnTo>
                  <a:lnTo>
                    <a:pt x="304926" y="241592"/>
                  </a:lnTo>
                  <a:lnTo>
                    <a:pt x="304926" y="235115"/>
                  </a:lnTo>
                  <a:lnTo>
                    <a:pt x="311150" y="235115"/>
                  </a:lnTo>
                  <a:lnTo>
                    <a:pt x="311150" y="241592"/>
                  </a:lnTo>
                  <a:lnTo>
                    <a:pt x="317626" y="247713"/>
                  </a:lnTo>
                  <a:lnTo>
                    <a:pt x="324103" y="254203"/>
                  </a:lnTo>
                  <a:lnTo>
                    <a:pt x="330200" y="254203"/>
                  </a:lnTo>
                  <a:lnTo>
                    <a:pt x="336676" y="254203"/>
                  </a:lnTo>
                </a:path>
                <a:path w="508000" h="305435">
                  <a:moveTo>
                    <a:pt x="69850" y="0"/>
                  </a:moveTo>
                  <a:lnTo>
                    <a:pt x="69850" y="6477"/>
                  </a:lnTo>
                  <a:lnTo>
                    <a:pt x="69850" y="12953"/>
                  </a:lnTo>
                  <a:lnTo>
                    <a:pt x="76326" y="44703"/>
                  </a:lnTo>
                  <a:lnTo>
                    <a:pt x="82550" y="63753"/>
                  </a:lnTo>
                  <a:lnTo>
                    <a:pt x="89026" y="101600"/>
                  </a:lnTo>
                  <a:lnTo>
                    <a:pt x="95503" y="120650"/>
                  </a:lnTo>
                  <a:lnTo>
                    <a:pt x="108076" y="158750"/>
                  </a:lnTo>
                  <a:lnTo>
                    <a:pt x="114553" y="171450"/>
                  </a:lnTo>
                </a:path>
                <a:path w="508000" h="305435">
                  <a:moveTo>
                    <a:pt x="362203" y="184403"/>
                  </a:moveTo>
                  <a:lnTo>
                    <a:pt x="355726" y="184403"/>
                  </a:lnTo>
                  <a:lnTo>
                    <a:pt x="349250" y="184403"/>
                  </a:lnTo>
                  <a:lnTo>
                    <a:pt x="343153" y="190500"/>
                  </a:lnTo>
                  <a:lnTo>
                    <a:pt x="336676" y="196977"/>
                  </a:lnTo>
                  <a:lnTo>
                    <a:pt x="330200" y="209550"/>
                  </a:lnTo>
                  <a:lnTo>
                    <a:pt x="330200" y="228600"/>
                  </a:lnTo>
                  <a:lnTo>
                    <a:pt x="330200" y="241592"/>
                  </a:lnTo>
                  <a:lnTo>
                    <a:pt x="343153" y="260311"/>
                  </a:lnTo>
                  <a:lnTo>
                    <a:pt x="349250" y="266801"/>
                  </a:lnTo>
                  <a:lnTo>
                    <a:pt x="368300" y="279400"/>
                  </a:lnTo>
                  <a:lnTo>
                    <a:pt x="380873" y="279400"/>
                  </a:lnTo>
                  <a:lnTo>
                    <a:pt x="400050" y="279400"/>
                  </a:lnTo>
                  <a:lnTo>
                    <a:pt x="406526" y="279400"/>
                  </a:lnTo>
                  <a:lnTo>
                    <a:pt x="419100" y="273278"/>
                  </a:lnTo>
                  <a:lnTo>
                    <a:pt x="425576" y="266801"/>
                  </a:lnTo>
                </a:path>
                <a:path w="508000" h="305435">
                  <a:moveTo>
                    <a:pt x="393953" y="190500"/>
                  </a:moveTo>
                  <a:lnTo>
                    <a:pt x="400050" y="184403"/>
                  </a:lnTo>
                  <a:lnTo>
                    <a:pt x="406526" y="184403"/>
                  </a:lnTo>
                  <a:lnTo>
                    <a:pt x="419100" y="177927"/>
                  </a:lnTo>
                  <a:lnTo>
                    <a:pt x="432053" y="177927"/>
                  </a:lnTo>
                  <a:lnTo>
                    <a:pt x="438150" y="171450"/>
                  </a:lnTo>
                  <a:lnTo>
                    <a:pt x="469900" y="165227"/>
                  </a:lnTo>
                  <a:lnTo>
                    <a:pt x="476376" y="165227"/>
                  </a:lnTo>
                  <a:lnTo>
                    <a:pt x="488950" y="165227"/>
                  </a:lnTo>
                  <a:lnTo>
                    <a:pt x="495426" y="158750"/>
                  </a:lnTo>
                  <a:lnTo>
                    <a:pt x="501903" y="158750"/>
                  </a:lnTo>
                  <a:lnTo>
                    <a:pt x="508000" y="158750"/>
                  </a:lnTo>
                </a:path>
                <a:path w="508000" h="305435">
                  <a:moveTo>
                    <a:pt x="457200" y="57277"/>
                  </a:moveTo>
                  <a:lnTo>
                    <a:pt x="457200" y="95377"/>
                  </a:lnTo>
                  <a:lnTo>
                    <a:pt x="457200" y="57277"/>
                  </a:lnTo>
                  <a:lnTo>
                    <a:pt x="457200" y="114553"/>
                  </a:lnTo>
                  <a:lnTo>
                    <a:pt x="457200" y="139700"/>
                  </a:lnTo>
                  <a:lnTo>
                    <a:pt x="457200" y="184403"/>
                  </a:lnTo>
                  <a:lnTo>
                    <a:pt x="457200" y="209550"/>
                  </a:lnTo>
                  <a:lnTo>
                    <a:pt x="463676" y="247713"/>
                  </a:lnTo>
                  <a:lnTo>
                    <a:pt x="469900" y="266801"/>
                  </a:lnTo>
                  <a:lnTo>
                    <a:pt x="482853" y="292353"/>
                  </a:lnTo>
                  <a:lnTo>
                    <a:pt x="488950" y="298475"/>
                  </a:lnTo>
                  <a:lnTo>
                    <a:pt x="501903" y="304952"/>
                  </a:lnTo>
                  <a:lnTo>
                    <a:pt x="508000" y="30495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1597" y="5546089"/>
              <a:ext cx="127128" cy="11442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79873" y="5377814"/>
              <a:ext cx="222250" cy="247650"/>
            </a:xfrm>
            <a:custGeom>
              <a:avLst/>
              <a:gdLst/>
              <a:ahLst/>
              <a:cxnLst/>
              <a:rect l="l" t="t" r="r" b="b"/>
              <a:pathLst>
                <a:path w="222250" h="247650">
                  <a:moveTo>
                    <a:pt x="0" y="215938"/>
                  </a:moveTo>
                  <a:lnTo>
                    <a:pt x="6476" y="215938"/>
                  </a:lnTo>
                  <a:lnTo>
                    <a:pt x="0" y="215938"/>
                  </a:lnTo>
                  <a:lnTo>
                    <a:pt x="12700" y="215938"/>
                  </a:lnTo>
                  <a:lnTo>
                    <a:pt x="25653" y="215938"/>
                  </a:lnTo>
                  <a:lnTo>
                    <a:pt x="31750" y="215938"/>
                  </a:lnTo>
                  <a:lnTo>
                    <a:pt x="31750" y="209423"/>
                  </a:lnTo>
                  <a:lnTo>
                    <a:pt x="38226" y="209423"/>
                  </a:lnTo>
                  <a:lnTo>
                    <a:pt x="38226" y="203327"/>
                  </a:lnTo>
                  <a:lnTo>
                    <a:pt x="38226" y="209423"/>
                  </a:lnTo>
                  <a:lnTo>
                    <a:pt x="38226" y="215938"/>
                  </a:lnTo>
                  <a:lnTo>
                    <a:pt x="38226" y="222415"/>
                  </a:lnTo>
                  <a:lnTo>
                    <a:pt x="38226" y="228536"/>
                  </a:lnTo>
                  <a:lnTo>
                    <a:pt x="44703" y="235026"/>
                  </a:lnTo>
                  <a:lnTo>
                    <a:pt x="50800" y="241134"/>
                  </a:lnTo>
                  <a:lnTo>
                    <a:pt x="63753" y="247624"/>
                  </a:lnTo>
                  <a:lnTo>
                    <a:pt x="69850" y="247624"/>
                  </a:lnTo>
                  <a:lnTo>
                    <a:pt x="76326" y="241134"/>
                  </a:lnTo>
                  <a:lnTo>
                    <a:pt x="82550" y="241134"/>
                  </a:lnTo>
                  <a:lnTo>
                    <a:pt x="89026" y="235026"/>
                  </a:lnTo>
                  <a:lnTo>
                    <a:pt x="101600" y="215938"/>
                  </a:lnTo>
                  <a:lnTo>
                    <a:pt x="108076" y="203327"/>
                  </a:lnTo>
                  <a:lnTo>
                    <a:pt x="114553" y="171323"/>
                  </a:lnTo>
                  <a:lnTo>
                    <a:pt x="114553" y="152273"/>
                  </a:lnTo>
                  <a:lnTo>
                    <a:pt x="120650" y="133477"/>
                  </a:lnTo>
                  <a:lnTo>
                    <a:pt x="120650" y="95377"/>
                  </a:lnTo>
                  <a:lnTo>
                    <a:pt x="120650" y="69723"/>
                  </a:lnTo>
                  <a:lnTo>
                    <a:pt x="108076" y="31623"/>
                  </a:lnTo>
                  <a:lnTo>
                    <a:pt x="108076" y="12573"/>
                  </a:lnTo>
                  <a:lnTo>
                    <a:pt x="101600" y="6477"/>
                  </a:lnTo>
                  <a:lnTo>
                    <a:pt x="95503" y="0"/>
                  </a:lnTo>
                  <a:lnTo>
                    <a:pt x="89026" y="0"/>
                  </a:lnTo>
                  <a:lnTo>
                    <a:pt x="76326" y="19050"/>
                  </a:lnTo>
                  <a:lnTo>
                    <a:pt x="69850" y="57150"/>
                  </a:lnTo>
                  <a:lnTo>
                    <a:pt x="69850" y="82423"/>
                  </a:lnTo>
                  <a:lnTo>
                    <a:pt x="76326" y="133477"/>
                  </a:lnTo>
                  <a:lnTo>
                    <a:pt x="101600" y="196850"/>
                  </a:lnTo>
                  <a:lnTo>
                    <a:pt x="146176" y="228536"/>
                  </a:lnTo>
                  <a:lnTo>
                    <a:pt x="158876" y="235026"/>
                  </a:lnTo>
                  <a:lnTo>
                    <a:pt x="190500" y="235026"/>
                  </a:lnTo>
                  <a:lnTo>
                    <a:pt x="209550" y="235026"/>
                  </a:lnTo>
                  <a:lnTo>
                    <a:pt x="222123" y="2350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527547" y="5380862"/>
            <a:ext cx="591185" cy="266700"/>
            <a:chOff x="5527547" y="5380862"/>
            <a:chExt cx="591185" cy="26670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7547" y="5380862"/>
              <a:ext cx="406528" cy="26670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65697" y="5539612"/>
              <a:ext cx="152655" cy="95352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5102097" y="5781153"/>
            <a:ext cx="2997835" cy="825500"/>
            <a:chOff x="5102097" y="5781153"/>
            <a:chExt cx="2997835" cy="825500"/>
          </a:xfrm>
        </p:grpSpPr>
        <p:sp>
          <p:nvSpPr>
            <p:cNvPr id="38" name="object 38"/>
            <p:cNvSpPr/>
            <p:nvPr/>
          </p:nvSpPr>
          <p:spPr>
            <a:xfrm>
              <a:off x="5111623" y="5854039"/>
              <a:ext cx="1270635" cy="584835"/>
            </a:xfrm>
            <a:custGeom>
              <a:avLst/>
              <a:gdLst/>
              <a:ahLst/>
              <a:cxnLst/>
              <a:rect l="l" t="t" r="r" b="b"/>
              <a:pathLst>
                <a:path w="1270635" h="584835">
                  <a:moveTo>
                    <a:pt x="146176" y="0"/>
                  </a:moveTo>
                  <a:lnTo>
                    <a:pt x="152653" y="0"/>
                  </a:lnTo>
                  <a:lnTo>
                    <a:pt x="152653" y="19075"/>
                  </a:lnTo>
                  <a:lnTo>
                    <a:pt x="158750" y="31673"/>
                  </a:lnTo>
                  <a:lnTo>
                    <a:pt x="171703" y="69837"/>
                  </a:lnTo>
                  <a:lnTo>
                    <a:pt x="177800" y="95389"/>
                  </a:lnTo>
                  <a:lnTo>
                    <a:pt x="190373" y="120599"/>
                  </a:lnTo>
                  <a:lnTo>
                    <a:pt x="196850" y="146151"/>
                  </a:lnTo>
                  <a:lnTo>
                    <a:pt x="216026" y="196913"/>
                  </a:lnTo>
                  <a:lnTo>
                    <a:pt x="222503" y="222110"/>
                  </a:lnTo>
                  <a:lnTo>
                    <a:pt x="228600" y="241198"/>
                  </a:lnTo>
                  <a:lnTo>
                    <a:pt x="235076" y="260273"/>
                  </a:lnTo>
                  <a:lnTo>
                    <a:pt x="241553" y="273240"/>
                  </a:lnTo>
                  <a:lnTo>
                    <a:pt x="247650" y="285838"/>
                  </a:lnTo>
                  <a:lnTo>
                    <a:pt x="247650" y="298437"/>
                  </a:lnTo>
                  <a:lnTo>
                    <a:pt x="254126" y="304914"/>
                  </a:lnTo>
                  <a:lnTo>
                    <a:pt x="254126" y="311035"/>
                  </a:lnTo>
                  <a:lnTo>
                    <a:pt x="247650" y="311035"/>
                  </a:lnTo>
                </a:path>
                <a:path w="1270635" h="584835">
                  <a:moveTo>
                    <a:pt x="101853" y="361797"/>
                  </a:moveTo>
                  <a:lnTo>
                    <a:pt x="82803" y="355676"/>
                  </a:lnTo>
                  <a:lnTo>
                    <a:pt x="76326" y="355676"/>
                  </a:lnTo>
                  <a:lnTo>
                    <a:pt x="63753" y="355676"/>
                  </a:lnTo>
                  <a:lnTo>
                    <a:pt x="38100" y="361797"/>
                  </a:lnTo>
                  <a:lnTo>
                    <a:pt x="32003" y="374751"/>
                  </a:lnTo>
                  <a:lnTo>
                    <a:pt x="6476" y="393839"/>
                  </a:lnTo>
                  <a:lnTo>
                    <a:pt x="0" y="399961"/>
                  </a:lnTo>
                  <a:lnTo>
                    <a:pt x="0" y="419036"/>
                  </a:lnTo>
                  <a:lnTo>
                    <a:pt x="0" y="431990"/>
                  </a:lnTo>
                  <a:lnTo>
                    <a:pt x="6476" y="438111"/>
                  </a:lnTo>
                  <a:lnTo>
                    <a:pt x="19050" y="450710"/>
                  </a:lnTo>
                  <a:lnTo>
                    <a:pt x="25526" y="463677"/>
                  </a:lnTo>
                  <a:lnTo>
                    <a:pt x="38100" y="469798"/>
                  </a:lnTo>
                  <a:lnTo>
                    <a:pt x="57276" y="482752"/>
                  </a:lnTo>
                  <a:lnTo>
                    <a:pt x="82803" y="501840"/>
                  </a:lnTo>
                  <a:lnTo>
                    <a:pt x="95376" y="507961"/>
                  </a:lnTo>
                  <a:lnTo>
                    <a:pt x="107950" y="514438"/>
                  </a:lnTo>
                  <a:lnTo>
                    <a:pt x="114426" y="520560"/>
                  </a:lnTo>
                  <a:lnTo>
                    <a:pt x="114426" y="527037"/>
                  </a:lnTo>
                  <a:lnTo>
                    <a:pt x="107950" y="527037"/>
                  </a:lnTo>
                  <a:lnTo>
                    <a:pt x="95376" y="533514"/>
                  </a:lnTo>
                  <a:lnTo>
                    <a:pt x="76326" y="533514"/>
                  </a:lnTo>
                  <a:lnTo>
                    <a:pt x="63753" y="533514"/>
                  </a:lnTo>
                  <a:lnTo>
                    <a:pt x="38100" y="539635"/>
                  </a:lnTo>
                  <a:lnTo>
                    <a:pt x="32003" y="539635"/>
                  </a:lnTo>
                  <a:lnTo>
                    <a:pt x="19050" y="539635"/>
                  </a:lnTo>
                  <a:lnTo>
                    <a:pt x="12953" y="539635"/>
                  </a:lnTo>
                </a:path>
                <a:path w="1270635" h="584835">
                  <a:moveTo>
                    <a:pt x="158750" y="501840"/>
                  </a:moveTo>
                  <a:lnTo>
                    <a:pt x="171703" y="507961"/>
                  </a:lnTo>
                  <a:lnTo>
                    <a:pt x="177800" y="501840"/>
                  </a:lnTo>
                  <a:lnTo>
                    <a:pt x="196850" y="488873"/>
                  </a:lnTo>
                  <a:lnTo>
                    <a:pt x="216026" y="463677"/>
                  </a:lnTo>
                  <a:lnTo>
                    <a:pt x="222503" y="457200"/>
                  </a:lnTo>
                  <a:lnTo>
                    <a:pt x="228600" y="438111"/>
                  </a:lnTo>
                  <a:lnTo>
                    <a:pt x="228600" y="431990"/>
                  </a:lnTo>
                  <a:lnTo>
                    <a:pt x="222503" y="419036"/>
                  </a:lnTo>
                  <a:lnTo>
                    <a:pt x="216026" y="412915"/>
                  </a:lnTo>
                  <a:lnTo>
                    <a:pt x="203326" y="412915"/>
                  </a:lnTo>
                  <a:lnTo>
                    <a:pt x="190373" y="412915"/>
                  </a:lnTo>
                  <a:lnTo>
                    <a:pt x="184276" y="412915"/>
                  </a:lnTo>
                  <a:lnTo>
                    <a:pt x="158750" y="425513"/>
                  </a:lnTo>
                  <a:lnTo>
                    <a:pt x="152653" y="431990"/>
                  </a:lnTo>
                  <a:lnTo>
                    <a:pt x="139700" y="450710"/>
                  </a:lnTo>
                  <a:lnTo>
                    <a:pt x="133603" y="463677"/>
                  </a:lnTo>
                  <a:lnTo>
                    <a:pt x="139700" y="495350"/>
                  </a:lnTo>
                  <a:lnTo>
                    <a:pt x="146176" y="501840"/>
                  </a:lnTo>
                  <a:lnTo>
                    <a:pt x="171703" y="520560"/>
                  </a:lnTo>
                  <a:lnTo>
                    <a:pt x="184276" y="520560"/>
                  </a:lnTo>
                  <a:lnTo>
                    <a:pt x="216026" y="527037"/>
                  </a:lnTo>
                  <a:lnTo>
                    <a:pt x="228600" y="527037"/>
                  </a:lnTo>
                  <a:lnTo>
                    <a:pt x="241553" y="527037"/>
                  </a:lnTo>
                  <a:lnTo>
                    <a:pt x="254126" y="527037"/>
                  </a:lnTo>
                  <a:lnTo>
                    <a:pt x="273176" y="527037"/>
                  </a:lnTo>
                  <a:lnTo>
                    <a:pt x="285876" y="520560"/>
                  </a:lnTo>
                  <a:lnTo>
                    <a:pt x="292353" y="520560"/>
                  </a:lnTo>
                </a:path>
                <a:path w="1270635" h="584835">
                  <a:moveTo>
                    <a:pt x="317500" y="444601"/>
                  </a:moveTo>
                  <a:lnTo>
                    <a:pt x="317500" y="438111"/>
                  </a:lnTo>
                  <a:lnTo>
                    <a:pt x="311403" y="438111"/>
                  </a:lnTo>
                  <a:lnTo>
                    <a:pt x="304926" y="444601"/>
                  </a:lnTo>
                  <a:lnTo>
                    <a:pt x="298450" y="469798"/>
                  </a:lnTo>
                  <a:lnTo>
                    <a:pt x="292353" y="488873"/>
                  </a:lnTo>
                  <a:lnTo>
                    <a:pt x="292353" y="501840"/>
                  </a:lnTo>
                  <a:lnTo>
                    <a:pt x="292353" y="507961"/>
                  </a:lnTo>
                  <a:lnTo>
                    <a:pt x="292353" y="514438"/>
                  </a:lnTo>
                  <a:lnTo>
                    <a:pt x="298450" y="520560"/>
                  </a:lnTo>
                  <a:lnTo>
                    <a:pt x="317500" y="527037"/>
                  </a:lnTo>
                  <a:lnTo>
                    <a:pt x="323976" y="527037"/>
                  </a:lnTo>
                  <a:lnTo>
                    <a:pt x="336550" y="520560"/>
                  </a:lnTo>
                  <a:lnTo>
                    <a:pt x="343026" y="520560"/>
                  </a:lnTo>
                  <a:lnTo>
                    <a:pt x="349123" y="514438"/>
                  </a:lnTo>
                  <a:lnTo>
                    <a:pt x="349123" y="507961"/>
                  </a:lnTo>
                  <a:lnTo>
                    <a:pt x="355726" y="501840"/>
                  </a:lnTo>
                  <a:lnTo>
                    <a:pt x="355726" y="495350"/>
                  </a:lnTo>
                  <a:lnTo>
                    <a:pt x="355726" y="488873"/>
                  </a:lnTo>
                  <a:lnTo>
                    <a:pt x="355726" y="482752"/>
                  </a:lnTo>
                  <a:lnTo>
                    <a:pt x="349123" y="463677"/>
                  </a:lnTo>
                  <a:lnTo>
                    <a:pt x="343026" y="457200"/>
                  </a:lnTo>
                  <a:lnTo>
                    <a:pt x="336550" y="450710"/>
                  </a:lnTo>
                  <a:lnTo>
                    <a:pt x="336550" y="457200"/>
                  </a:lnTo>
                  <a:lnTo>
                    <a:pt x="336550" y="469798"/>
                  </a:lnTo>
                  <a:lnTo>
                    <a:pt x="343026" y="482752"/>
                  </a:lnTo>
                  <a:lnTo>
                    <a:pt x="349123" y="488873"/>
                  </a:lnTo>
                  <a:lnTo>
                    <a:pt x="355726" y="501840"/>
                  </a:lnTo>
                  <a:lnTo>
                    <a:pt x="368300" y="514438"/>
                  </a:lnTo>
                  <a:lnTo>
                    <a:pt x="387350" y="520560"/>
                  </a:lnTo>
                  <a:lnTo>
                    <a:pt x="393826" y="527037"/>
                  </a:lnTo>
                  <a:lnTo>
                    <a:pt x="400303" y="527037"/>
                  </a:lnTo>
                  <a:lnTo>
                    <a:pt x="400303" y="520560"/>
                  </a:lnTo>
                  <a:lnTo>
                    <a:pt x="400303" y="514438"/>
                  </a:lnTo>
                  <a:lnTo>
                    <a:pt x="400303" y="501840"/>
                  </a:lnTo>
                  <a:lnTo>
                    <a:pt x="400303" y="488873"/>
                  </a:lnTo>
                  <a:lnTo>
                    <a:pt x="393826" y="482752"/>
                  </a:lnTo>
                  <a:lnTo>
                    <a:pt x="393826" y="469798"/>
                  </a:lnTo>
                  <a:lnTo>
                    <a:pt x="393826" y="457200"/>
                  </a:lnTo>
                  <a:lnTo>
                    <a:pt x="393826" y="444601"/>
                  </a:lnTo>
                  <a:lnTo>
                    <a:pt x="400303" y="438111"/>
                  </a:lnTo>
                  <a:lnTo>
                    <a:pt x="406400" y="438111"/>
                  </a:lnTo>
                  <a:lnTo>
                    <a:pt x="412876" y="438111"/>
                  </a:lnTo>
                  <a:lnTo>
                    <a:pt x="425450" y="438111"/>
                  </a:lnTo>
                  <a:lnTo>
                    <a:pt x="431926" y="444601"/>
                  </a:lnTo>
                  <a:lnTo>
                    <a:pt x="444626" y="444601"/>
                  </a:lnTo>
                </a:path>
                <a:path w="1270635" h="584835">
                  <a:moveTo>
                    <a:pt x="444626" y="495350"/>
                  </a:moveTo>
                  <a:lnTo>
                    <a:pt x="444626" y="507961"/>
                  </a:lnTo>
                  <a:lnTo>
                    <a:pt x="444626" y="495350"/>
                  </a:lnTo>
                  <a:lnTo>
                    <a:pt x="444626" y="520560"/>
                  </a:lnTo>
                  <a:lnTo>
                    <a:pt x="444626" y="527037"/>
                  </a:lnTo>
                  <a:lnTo>
                    <a:pt x="457200" y="546112"/>
                  </a:lnTo>
                  <a:lnTo>
                    <a:pt x="470153" y="546112"/>
                  </a:lnTo>
                  <a:lnTo>
                    <a:pt x="489203" y="552589"/>
                  </a:lnTo>
                  <a:lnTo>
                    <a:pt x="501776" y="552589"/>
                  </a:lnTo>
                  <a:lnTo>
                    <a:pt x="540003" y="520560"/>
                  </a:lnTo>
                  <a:lnTo>
                    <a:pt x="552576" y="495350"/>
                  </a:lnTo>
                  <a:lnTo>
                    <a:pt x="552576" y="476275"/>
                  </a:lnTo>
                  <a:lnTo>
                    <a:pt x="552576" y="444601"/>
                  </a:lnTo>
                  <a:lnTo>
                    <a:pt x="552576" y="431990"/>
                  </a:lnTo>
                  <a:lnTo>
                    <a:pt x="546100" y="399961"/>
                  </a:lnTo>
                  <a:lnTo>
                    <a:pt x="540003" y="380873"/>
                  </a:lnTo>
                  <a:lnTo>
                    <a:pt x="540003" y="374751"/>
                  </a:lnTo>
                  <a:lnTo>
                    <a:pt x="540003" y="368274"/>
                  </a:lnTo>
                  <a:lnTo>
                    <a:pt x="540003" y="380873"/>
                  </a:lnTo>
                  <a:lnTo>
                    <a:pt x="546100" y="406438"/>
                  </a:lnTo>
                  <a:lnTo>
                    <a:pt x="546100" y="419036"/>
                  </a:lnTo>
                  <a:lnTo>
                    <a:pt x="552576" y="438111"/>
                  </a:lnTo>
                  <a:lnTo>
                    <a:pt x="559053" y="457200"/>
                  </a:lnTo>
                  <a:lnTo>
                    <a:pt x="565150" y="476275"/>
                  </a:lnTo>
                  <a:lnTo>
                    <a:pt x="565150" y="495350"/>
                  </a:lnTo>
                  <a:lnTo>
                    <a:pt x="571626" y="507961"/>
                  </a:lnTo>
                  <a:lnTo>
                    <a:pt x="584326" y="533514"/>
                  </a:lnTo>
                  <a:lnTo>
                    <a:pt x="590803" y="539635"/>
                  </a:lnTo>
                  <a:lnTo>
                    <a:pt x="596900" y="546112"/>
                  </a:lnTo>
                  <a:lnTo>
                    <a:pt x="603376" y="546112"/>
                  </a:lnTo>
                  <a:lnTo>
                    <a:pt x="609853" y="533514"/>
                  </a:lnTo>
                  <a:lnTo>
                    <a:pt x="615950" y="533514"/>
                  </a:lnTo>
                  <a:lnTo>
                    <a:pt x="628903" y="520560"/>
                  </a:lnTo>
                  <a:lnTo>
                    <a:pt x="635000" y="520560"/>
                  </a:lnTo>
                  <a:lnTo>
                    <a:pt x="641476" y="520560"/>
                  </a:lnTo>
                  <a:lnTo>
                    <a:pt x="647573" y="527037"/>
                  </a:lnTo>
                  <a:lnTo>
                    <a:pt x="654050" y="539635"/>
                  </a:lnTo>
                  <a:lnTo>
                    <a:pt x="654050" y="546112"/>
                  </a:lnTo>
                  <a:lnTo>
                    <a:pt x="660526" y="565200"/>
                  </a:lnTo>
                  <a:lnTo>
                    <a:pt x="666750" y="571677"/>
                  </a:lnTo>
                  <a:lnTo>
                    <a:pt x="666750" y="584276"/>
                  </a:lnTo>
                </a:path>
                <a:path w="1270635" h="584835">
                  <a:moveTo>
                    <a:pt x="647573" y="6477"/>
                  </a:moveTo>
                  <a:lnTo>
                    <a:pt x="660526" y="6477"/>
                  </a:lnTo>
                  <a:lnTo>
                    <a:pt x="666750" y="12598"/>
                  </a:lnTo>
                  <a:lnTo>
                    <a:pt x="679703" y="12598"/>
                  </a:lnTo>
                  <a:lnTo>
                    <a:pt x="698753" y="19075"/>
                  </a:lnTo>
                  <a:lnTo>
                    <a:pt x="743076" y="31673"/>
                  </a:lnTo>
                  <a:lnTo>
                    <a:pt x="774700" y="38150"/>
                  </a:lnTo>
                  <a:lnTo>
                    <a:pt x="806323" y="44640"/>
                  </a:lnTo>
                  <a:lnTo>
                    <a:pt x="882650" y="69837"/>
                  </a:lnTo>
                  <a:lnTo>
                    <a:pt x="958976" y="88912"/>
                  </a:lnTo>
                  <a:lnTo>
                    <a:pt x="1003300" y="101511"/>
                  </a:lnTo>
                  <a:lnTo>
                    <a:pt x="1041526" y="108000"/>
                  </a:lnTo>
                  <a:lnTo>
                    <a:pt x="1123950" y="127076"/>
                  </a:lnTo>
                  <a:lnTo>
                    <a:pt x="1193800" y="139674"/>
                  </a:lnTo>
                  <a:lnTo>
                    <a:pt x="1225803" y="146151"/>
                  </a:lnTo>
                  <a:lnTo>
                    <a:pt x="1270127" y="1522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4297" y="6098666"/>
              <a:ext cx="146178" cy="20301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842000" y="5790679"/>
              <a:ext cx="1651000" cy="590550"/>
            </a:xfrm>
            <a:custGeom>
              <a:avLst/>
              <a:gdLst/>
              <a:ahLst/>
              <a:cxnLst/>
              <a:rect l="l" t="t" r="r" b="b"/>
              <a:pathLst>
                <a:path w="1651000" h="590550">
                  <a:moveTo>
                    <a:pt x="546226" y="444233"/>
                  </a:moveTo>
                  <a:lnTo>
                    <a:pt x="552323" y="444233"/>
                  </a:lnTo>
                  <a:lnTo>
                    <a:pt x="565276" y="431634"/>
                  </a:lnTo>
                  <a:lnTo>
                    <a:pt x="571373" y="425157"/>
                  </a:lnTo>
                  <a:lnTo>
                    <a:pt x="584326" y="419036"/>
                  </a:lnTo>
                  <a:lnTo>
                    <a:pt x="590423" y="412559"/>
                  </a:lnTo>
                  <a:lnTo>
                    <a:pt x="602996" y="399961"/>
                  </a:lnTo>
                  <a:lnTo>
                    <a:pt x="602996" y="393471"/>
                  </a:lnTo>
                  <a:lnTo>
                    <a:pt x="602996" y="380872"/>
                  </a:lnTo>
                  <a:lnTo>
                    <a:pt x="596900" y="380872"/>
                  </a:lnTo>
                  <a:lnTo>
                    <a:pt x="584326" y="374395"/>
                  </a:lnTo>
                  <a:lnTo>
                    <a:pt x="565276" y="387350"/>
                  </a:lnTo>
                  <a:lnTo>
                    <a:pt x="558800" y="393471"/>
                  </a:lnTo>
                  <a:lnTo>
                    <a:pt x="546226" y="399961"/>
                  </a:lnTo>
                  <a:lnTo>
                    <a:pt x="539750" y="419036"/>
                  </a:lnTo>
                  <a:lnTo>
                    <a:pt x="533146" y="425157"/>
                  </a:lnTo>
                  <a:lnTo>
                    <a:pt x="539750" y="438111"/>
                  </a:lnTo>
                  <a:lnTo>
                    <a:pt x="546226" y="444233"/>
                  </a:lnTo>
                  <a:lnTo>
                    <a:pt x="558800" y="450710"/>
                  </a:lnTo>
                  <a:lnTo>
                    <a:pt x="571373" y="457200"/>
                  </a:lnTo>
                  <a:lnTo>
                    <a:pt x="590423" y="457200"/>
                  </a:lnTo>
                  <a:lnTo>
                    <a:pt x="628650" y="457200"/>
                  </a:lnTo>
                  <a:lnTo>
                    <a:pt x="647700" y="457200"/>
                  </a:lnTo>
                  <a:lnTo>
                    <a:pt x="660273" y="450710"/>
                  </a:lnTo>
                </a:path>
                <a:path w="1651000" h="590550">
                  <a:moveTo>
                    <a:pt x="679323" y="393471"/>
                  </a:moveTo>
                  <a:lnTo>
                    <a:pt x="679323" y="399961"/>
                  </a:lnTo>
                  <a:lnTo>
                    <a:pt x="673226" y="412559"/>
                  </a:lnTo>
                  <a:lnTo>
                    <a:pt x="666750" y="419036"/>
                  </a:lnTo>
                  <a:lnTo>
                    <a:pt x="666750" y="431634"/>
                  </a:lnTo>
                  <a:lnTo>
                    <a:pt x="666750" y="444233"/>
                  </a:lnTo>
                  <a:lnTo>
                    <a:pt x="673226" y="450710"/>
                  </a:lnTo>
                  <a:lnTo>
                    <a:pt x="679323" y="457200"/>
                  </a:lnTo>
                  <a:lnTo>
                    <a:pt x="685800" y="457200"/>
                  </a:lnTo>
                  <a:lnTo>
                    <a:pt x="692023" y="457200"/>
                  </a:lnTo>
                  <a:lnTo>
                    <a:pt x="711073" y="463321"/>
                  </a:lnTo>
                  <a:lnTo>
                    <a:pt x="724026" y="463321"/>
                  </a:lnTo>
                  <a:lnTo>
                    <a:pt x="736600" y="457200"/>
                  </a:lnTo>
                  <a:lnTo>
                    <a:pt x="743076" y="450710"/>
                  </a:lnTo>
                  <a:lnTo>
                    <a:pt x="749173" y="438111"/>
                  </a:lnTo>
                  <a:lnTo>
                    <a:pt x="755650" y="438111"/>
                  </a:lnTo>
                  <a:lnTo>
                    <a:pt x="755650" y="431634"/>
                  </a:lnTo>
                  <a:lnTo>
                    <a:pt x="755650" y="419036"/>
                  </a:lnTo>
                  <a:lnTo>
                    <a:pt x="749173" y="419036"/>
                  </a:lnTo>
                  <a:lnTo>
                    <a:pt x="749173" y="412559"/>
                  </a:lnTo>
                  <a:lnTo>
                    <a:pt x="743076" y="412559"/>
                  </a:lnTo>
                  <a:lnTo>
                    <a:pt x="743076" y="419036"/>
                  </a:lnTo>
                  <a:lnTo>
                    <a:pt x="743076" y="425157"/>
                  </a:lnTo>
                  <a:lnTo>
                    <a:pt x="743076" y="431634"/>
                  </a:lnTo>
                  <a:lnTo>
                    <a:pt x="743076" y="438111"/>
                  </a:lnTo>
                  <a:lnTo>
                    <a:pt x="749173" y="450710"/>
                  </a:lnTo>
                  <a:lnTo>
                    <a:pt x="755650" y="457200"/>
                  </a:lnTo>
                  <a:lnTo>
                    <a:pt x="761746" y="457200"/>
                  </a:lnTo>
                  <a:lnTo>
                    <a:pt x="768350" y="463321"/>
                  </a:lnTo>
                  <a:lnTo>
                    <a:pt x="787400" y="463321"/>
                  </a:lnTo>
                  <a:lnTo>
                    <a:pt x="799973" y="463321"/>
                  </a:lnTo>
                  <a:lnTo>
                    <a:pt x="806450" y="463321"/>
                  </a:lnTo>
                  <a:lnTo>
                    <a:pt x="812926" y="463321"/>
                  </a:lnTo>
                  <a:lnTo>
                    <a:pt x="819023" y="457200"/>
                  </a:lnTo>
                  <a:lnTo>
                    <a:pt x="825500" y="450710"/>
                  </a:lnTo>
                  <a:lnTo>
                    <a:pt x="825500" y="438111"/>
                  </a:lnTo>
                  <a:lnTo>
                    <a:pt x="825500" y="431634"/>
                  </a:lnTo>
                  <a:lnTo>
                    <a:pt x="831596" y="431634"/>
                  </a:lnTo>
                  <a:lnTo>
                    <a:pt x="831596" y="438111"/>
                  </a:lnTo>
                  <a:lnTo>
                    <a:pt x="838073" y="438111"/>
                  </a:lnTo>
                  <a:lnTo>
                    <a:pt x="844550" y="444233"/>
                  </a:lnTo>
                  <a:lnTo>
                    <a:pt x="850773" y="444233"/>
                  </a:lnTo>
                  <a:lnTo>
                    <a:pt x="857250" y="444233"/>
                  </a:lnTo>
                  <a:lnTo>
                    <a:pt x="863726" y="450710"/>
                  </a:lnTo>
                  <a:lnTo>
                    <a:pt x="869823" y="450710"/>
                  </a:lnTo>
                  <a:lnTo>
                    <a:pt x="869823" y="444233"/>
                  </a:lnTo>
                  <a:lnTo>
                    <a:pt x="869823" y="438111"/>
                  </a:lnTo>
                  <a:lnTo>
                    <a:pt x="869823" y="431634"/>
                  </a:lnTo>
                  <a:lnTo>
                    <a:pt x="863726" y="425157"/>
                  </a:lnTo>
                  <a:lnTo>
                    <a:pt x="863726" y="419036"/>
                  </a:lnTo>
                  <a:lnTo>
                    <a:pt x="863726" y="412559"/>
                  </a:lnTo>
                  <a:lnTo>
                    <a:pt x="869823" y="412559"/>
                  </a:lnTo>
                  <a:lnTo>
                    <a:pt x="876300" y="412559"/>
                  </a:lnTo>
                  <a:lnTo>
                    <a:pt x="882776" y="412559"/>
                  </a:lnTo>
                  <a:lnTo>
                    <a:pt x="895350" y="412559"/>
                  </a:lnTo>
                </a:path>
                <a:path w="1651000" h="590550">
                  <a:moveTo>
                    <a:pt x="927100" y="450710"/>
                  </a:moveTo>
                  <a:lnTo>
                    <a:pt x="933576" y="450710"/>
                  </a:lnTo>
                  <a:lnTo>
                    <a:pt x="939673" y="444233"/>
                  </a:lnTo>
                  <a:lnTo>
                    <a:pt x="946150" y="431634"/>
                  </a:lnTo>
                  <a:lnTo>
                    <a:pt x="946150" y="425157"/>
                  </a:lnTo>
                  <a:lnTo>
                    <a:pt x="952626" y="419036"/>
                  </a:lnTo>
                </a:path>
                <a:path w="1651000" h="590550">
                  <a:moveTo>
                    <a:pt x="952626" y="412559"/>
                  </a:moveTo>
                  <a:lnTo>
                    <a:pt x="965200" y="419036"/>
                  </a:lnTo>
                  <a:lnTo>
                    <a:pt x="971676" y="419036"/>
                  </a:lnTo>
                  <a:lnTo>
                    <a:pt x="984250" y="419036"/>
                  </a:lnTo>
                  <a:lnTo>
                    <a:pt x="990346" y="419036"/>
                  </a:lnTo>
                </a:path>
                <a:path w="1651000" h="590550">
                  <a:moveTo>
                    <a:pt x="1016000" y="368274"/>
                  </a:moveTo>
                  <a:lnTo>
                    <a:pt x="1016000" y="374395"/>
                  </a:lnTo>
                  <a:lnTo>
                    <a:pt x="1022476" y="374395"/>
                  </a:lnTo>
                  <a:lnTo>
                    <a:pt x="1028573" y="393471"/>
                  </a:lnTo>
                  <a:lnTo>
                    <a:pt x="1035050" y="406438"/>
                  </a:lnTo>
                  <a:lnTo>
                    <a:pt x="1047623" y="431634"/>
                  </a:lnTo>
                  <a:lnTo>
                    <a:pt x="1054100" y="444233"/>
                  </a:lnTo>
                  <a:lnTo>
                    <a:pt x="1060196" y="476275"/>
                  </a:lnTo>
                  <a:lnTo>
                    <a:pt x="1066673" y="488873"/>
                  </a:lnTo>
                  <a:lnTo>
                    <a:pt x="1066673" y="507961"/>
                  </a:lnTo>
                  <a:lnTo>
                    <a:pt x="1066673" y="539635"/>
                  </a:lnTo>
                  <a:lnTo>
                    <a:pt x="1060196" y="565200"/>
                  </a:lnTo>
                  <a:lnTo>
                    <a:pt x="1054100" y="577799"/>
                  </a:lnTo>
                  <a:lnTo>
                    <a:pt x="1047623" y="577799"/>
                  </a:lnTo>
                  <a:lnTo>
                    <a:pt x="1028573" y="590397"/>
                  </a:lnTo>
                  <a:lnTo>
                    <a:pt x="1016000" y="590397"/>
                  </a:lnTo>
                  <a:lnTo>
                    <a:pt x="1009523" y="590397"/>
                  </a:lnTo>
                  <a:lnTo>
                    <a:pt x="1009523" y="583920"/>
                  </a:lnTo>
                  <a:lnTo>
                    <a:pt x="1009523" y="571322"/>
                  </a:lnTo>
                  <a:lnTo>
                    <a:pt x="1016000" y="558711"/>
                  </a:lnTo>
                  <a:lnTo>
                    <a:pt x="1035050" y="527037"/>
                  </a:lnTo>
                  <a:lnTo>
                    <a:pt x="1047623" y="507961"/>
                  </a:lnTo>
                  <a:lnTo>
                    <a:pt x="1060196" y="495350"/>
                  </a:lnTo>
                  <a:lnTo>
                    <a:pt x="1073150" y="488873"/>
                  </a:lnTo>
                  <a:lnTo>
                    <a:pt x="1085850" y="476275"/>
                  </a:lnTo>
                  <a:lnTo>
                    <a:pt x="1092327" y="469798"/>
                  </a:lnTo>
                  <a:lnTo>
                    <a:pt x="1104900" y="469798"/>
                  </a:lnTo>
                  <a:lnTo>
                    <a:pt x="1117473" y="463321"/>
                  </a:lnTo>
                  <a:lnTo>
                    <a:pt x="1117473" y="457200"/>
                  </a:lnTo>
                  <a:lnTo>
                    <a:pt x="1104900" y="457200"/>
                  </a:lnTo>
                </a:path>
                <a:path w="1651000" h="590550">
                  <a:moveTo>
                    <a:pt x="0" y="0"/>
                  </a:moveTo>
                  <a:lnTo>
                    <a:pt x="6223" y="0"/>
                  </a:lnTo>
                  <a:lnTo>
                    <a:pt x="38226" y="0"/>
                  </a:lnTo>
                  <a:lnTo>
                    <a:pt x="57276" y="0"/>
                  </a:lnTo>
                  <a:lnTo>
                    <a:pt x="89026" y="0"/>
                  </a:lnTo>
                  <a:lnTo>
                    <a:pt x="127126" y="0"/>
                  </a:lnTo>
                  <a:lnTo>
                    <a:pt x="209550" y="12598"/>
                  </a:lnTo>
                  <a:lnTo>
                    <a:pt x="266826" y="19075"/>
                  </a:lnTo>
                  <a:lnTo>
                    <a:pt x="387350" y="44272"/>
                  </a:lnTo>
                  <a:lnTo>
                    <a:pt x="450723" y="63360"/>
                  </a:lnTo>
                  <a:lnTo>
                    <a:pt x="527050" y="82435"/>
                  </a:lnTo>
                  <a:lnTo>
                    <a:pt x="692023" y="120599"/>
                  </a:lnTo>
                  <a:lnTo>
                    <a:pt x="787400" y="139674"/>
                  </a:lnTo>
                  <a:lnTo>
                    <a:pt x="882776" y="158750"/>
                  </a:lnTo>
                  <a:lnTo>
                    <a:pt x="984250" y="171361"/>
                  </a:lnTo>
                  <a:lnTo>
                    <a:pt x="1085850" y="183959"/>
                  </a:lnTo>
                  <a:lnTo>
                    <a:pt x="1181227" y="196557"/>
                  </a:lnTo>
                  <a:lnTo>
                    <a:pt x="1359027" y="222110"/>
                  </a:lnTo>
                  <a:lnTo>
                    <a:pt x="1428877" y="234721"/>
                  </a:lnTo>
                  <a:lnTo>
                    <a:pt x="1485773" y="247675"/>
                  </a:lnTo>
                  <a:lnTo>
                    <a:pt x="1543050" y="260273"/>
                  </a:lnTo>
                  <a:lnTo>
                    <a:pt x="1625473" y="279361"/>
                  </a:lnTo>
                  <a:lnTo>
                    <a:pt x="1651000" y="29196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94574" y="6136474"/>
              <a:ext cx="177801" cy="1907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543800" y="6184150"/>
              <a:ext cx="431800" cy="318135"/>
            </a:xfrm>
            <a:custGeom>
              <a:avLst/>
              <a:gdLst/>
              <a:ahLst/>
              <a:cxnLst/>
              <a:rect l="l" t="t" r="r" b="b"/>
              <a:pathLst>
                <a:path w="431800" h="318135">
                  <a:moveTo>
                    <a:pt x="82423" y="63728"/>
                  </a:moveTo>
                  <a:lnTo>
                    <a:pt x="76326" y="57238"/>
                  </a:lnTo>
                  <a:lnTo>
                    <a:pt x="69850" y="57238"/>
                  </a:lnTo>
                  <a:lnTo>
                    <a:pt x="63373" y="50761"/>
                  </a:lnTo>
                  <a:lnTo>
                    <a:pt x="57150" y="50761"/>
                  </a:lnTo>
                  <a:lnTo>
                    <a:pt x="50673" y="57238"/>
                  </a:lnTo>
                  <a:lnTo>
                    <a:pt x="44196" y="63728"/>
                  </a:lnTo>
                  <a:lnTo>
                    <a:pt x="38100" y="69849"/>
                  </a:lnTo>
                  <a:lnTo>
                    <a:pt x="38100" y="76326"/>
                  </a:lnTo>
                  <a:lnTo>
                    <a:pt x="31623" y="88925"/>
                  </a:lnTo>
                  <a:lnTo>
                    <a:pt x="31623" y="95402"/>
                  </a:lnTo>
                  <a:lnTo>
                    <a:pt x="38100" y="101879"/>
                  </a:lnTo>
                  <a:lnTo>
                    <a:pt x="38100" y="108000"/>
                  </a:lnTo>
                  <a:lnTo>
                    <a:pt x="44196" y="114490"/>
                  </a:lnTo>
                  <a:lnTo>
                    <a:pt x="63373" y="114490"/>
                  </a:lnTo>
                  <a:lnTo>
                    <a:pt x="69850" y="108000"/>
                  </a:lnTo>
                  <a:lnTo>
                    <a:pt x="82423" y="101879"/>
                  </a:lnTo>
                  <a:lnTo>
                    <a:pt x="88900" y="95402"/>
                  </a:lnTo>
                  <a:lnTo>
                    <a:pt x="95376" y="76326"/>
                  </a:lnTo>
                  <a:lnTo>
                    <a:pt x="95376" y="69849"/>
                  </a:lnTo>
                  <a:lnTo>
                    <a:pt x="95376" y="63728"/>
                  </a:lnTo>
                  <a:lnTo>
                    <a:pt x="95376" y="57238"/>
                  </a:lnTo>
                  <a:lnTo>
                    <a:pt x="88900" y="57238"/>
                  </a:lnTo>
                  <a:lnTo>
                    <a:pt x="88900" y="76326"/>
                  </a:lnTo>
                  <a:lnTo>
                    <a:pt x="88900" y="88925"/>
                  </a:lnTo>
                  <a:lnTo>
                    <a:pt x="95376" y="127088"/>
                  </a:lnTo>
                  <a:lnTo>
                    <a:pt x="101473" y="152641"/>
                  </a:lnTo>
                  <a:lnTo>
                    <a:pt x="114426" y="203403"/>
                  </a:lnTo>
                  <a:lnTo>
                    <a:pt x="120523" y="222478"/>
                  </a:lnTo>
                  <a:lnTo>
                    <a:pt x="120523" y="241566"/>
                  </a:lnTo>
                  <a:lnTo>
                    <a:pt x="127000" y="260286"/>
                  </a:lnTo>
                  <a:lnTo>
                    <a:pt x="127000" y="273240"/>
                  </a:lnTo>
                  <a:lnTo>
                    <a:pt x="127000" y="285838"/>
                  </a:lnTo>
                  <a:lnTo>
                    <a:pt x="120523" y="304926"/>
                  </a:lnTo>
                  <a:lnTo>
                    <a:pt x="107950" y="317525"/>
                  </a:lnTo>
                  <a:lnTo>
                    <a:pt x="95376" y="317525"/>
                  </a:lnTo>
                  <a:lnTo>
                    <a:pt x="82423" y="317525"/>
                  </a:lnTo>
                  <a:lnTo>
                    <a:pt x="57150" y="317525"/>
                  </a:lnTo>
                  <a:lnTo>
                    <a:pt x="44196" y="311403"/>
                  </a:lnTo>
                  <a:lnTo>
                    <a:pt x="31623" y="304926"/>
                  </a:lnTo>
                  <a:lnTo>
                    <a:pt x="25526" y="292328"/>
                  </a:lnTo>
                  <a:lnTo>
                    <a:pt x="6476" y="273240"/>
                  </a:lnTo>
                  <a:lnTo>
                    <a:pt x="6476" y="266763"/>
                  </a:lnTo>
                  <a:lnTo>
                    <a:pt x="0" y="247688"/>
                  </a:lnTo>
                  <a:lnTo>
                    <a:pt x="6476" y="235089"/>
                  </a:lnTo>
                </a:path>
                <a:path w="431800" h="318135">
                  <a:moveTo>
                    <a:pt x="171323" y="76326"/>
                  </a:moveTo>
                  <a:lnTo>
                    <a:pt x="177800" y="101879"/>
                  </a:lnTo>
                  <a:lnTo>
                    <a:pt x="184276" y="114490"/>
                  </a:lnTo>
                  <a:lnTo>
                    <a:pt x="190373" y="139687"/>
                  </a:lnTo>
                  <a:lnTo>
                    <a:pt x="196850" y="152641"/>
                  </a:lnTo>
                  <a:lnTo>
                    <a:pt x="209550" y="171729"/>
                  </a:lnTo>
                  <a:lnTo>
                    <a:pt x="216026" y="177850"/>
                  </a:lnTo>
                  <a:lnTo>
                    <a:pt x="222123" y="177850"/>
                  </a:lnTo>
                </a:path>
                <a:path w="431800" h="318135">
                  <a:moveTo>
                    <a:pt x="235076" y="44640"/>
                  </a:moveTo>
                  <a:lnTo>
                    <a:pt x="228600" y="44640"/>
                  </a:lnTo>
                  <a:lnTo>
                    <a:pt x="222123" y="44640"/>
                  </a:lnTo>
                  <a:lnTo>
                    <a:pt x="222123" y="50761"/>
                  </a:lnTo>
                  <a:lnTo>
                    <a:pt x="222123" y="57238"/>
                  </a:lnTo>
                  <a:lnTo>
                    <a:pt x="222123" y="63728"/>
                  </a:lnTo>
                  <a:lnTo>
                    <a:pt x="222123" y="69849"/>
                  </a:lnTo>
                  <a:lnTo>
                    <a:pt x="228600" y="82803"/>
                  </a:lnTo>
                  <a:lnTo>
                    <a:pt x="235076" y="88925"/>
                  </a:lnTo>
                  <a:lnTo>
                    <a:pt x="241173" y="95402"/>
                  </a:lnTo>
                  <a:lnTo>
                    <a:pt x="247650" y="101879"/>
                  </a:lnTo>
                  <a:lnTo>
                    <a:pt x="254126" y="108000"/>
                  </a:lnTo>
                  <a:lnTo>
                    <a:pt x="260223" y="114490"/>
                  </a:lnTo>
                  <a:lnTo>
                    <a:pt x="260223" y="120599"/>
                  </a:lnTo>
                  <a:lnTo>
                    <a:pt x="260223" y="127088"/>
                  </a:lnTo>
                  <a:lnTo>
                    <a:pt x="254126" y="139687"/>
                  </a:lnTo>
                  <a:lnTo>
                    <a:pt x="247650" y="146164"/>
                  </a:lnTo>
                  <a:lnTo>
                    <a:pt x="235076" y="152641"/>
                  </a:lnTo>
                  <a:lnTo>
                    <a:pt x="228600" y="158762"/>
                  </a:lnTo>
                  <a:lnTo>
                    <a:pt x="216026" y="158762"/>
                  </a:lnTo>
                  <a:lnTo>
                    <a:pt x="216026" y="152641"/>
                  </a:lnTo>
                  <a:lnTo>
                    <a:pt x="216026" y="146164"/>
                  </a:lnTo>
                </a:path>
                <a:path w="431800" h="318135">
                  <a:moveTo>
                    <a:pt x="285750" y="38163"/>
                  </a:moveTo>
                  <a:lnTo>
                    <a:pt x="291973" y="38163"/>
                  </a:lnTo>
                  <a:lnTo>
                    <a:pt x="304926" y="38163"/>
                  </a:lnTo>
                  <a:lnTo>
                    <a:pt x="317500" y="38163"/>
                  </a:lnTo>
                  <a:lnTo>
                    <a:pt x="323976" y="31686"/>
                  </a:lnTo>
                  <a:lnTo>
                    <a:pt x="349123" y="31686"/>
                  </a:lnTo>
                  <a:lnTo>
                    <a:pt x="355600" y="31686"/>
                  </a:lnTo>
                  <a:lnTo>
                    <a:pt x="361823" y="31686"/>
                  </a:lnTo>
                  <a:lnTo>
                    <a:pt x="368300" y="25565"/>
                  </a:lnTo>
                </a:path>
                <a:path w="431800" h="318135">
                  <a:moveTo>
                    <a:pt x="343026" y="0"/>
                  </a:moveTo>
                  <a:lnTo>
                    <a:pt x="343026" y="31686"/>
                  </a:lnTo>
                  <a:lnTo>
                    <a:pt x="349123" y="44640"/>
                  </a:lnTo>
                  <a:lnTo>
                    <a:pt x="349123" y="63728"/>
                  </a:lnTo>
                  <a:lnTo>
                    <a:pt x="349123" y="69849"/>
                  </a:lnTo>
                  <a:lnTo>
                    <a:pt x="355600" y="82803"/>
                  </a:lnTo>
                  <a:lnTo>
                    <a:pt x="361823" y="88925"/>
                  </a:lnTo>
                  <a:lnTo>
                    <a:pt x="361823" y="95402"/>
                  </a:lnTo>
                  <a:lnTo>
                    <a:pt x="368300" y="101879"/>
                  </a:lnTo>
                  <a:lnTo>
                    <a:pt x="374776" y="101879"/>
                  </a:lnTo>
                </a:path>
                <a:path w="431800" h="318135">
                  <a:moveTo>
                    <a:pt x="406400" y="88925"/>
                  </a:moveTo>
                  <a:lnTo>
                    <a:pt x="406400" y="101879"/>
                  </a:lnTo>
                  <a:lnTo>
                    <a:pt x="406400" y="88925"/>
                  </a:lnTo>
                  <a:lnTo>
                    <a:pt x="406400" y="114490"/>
                  </a:lnTo>
                  <a:lnTo>
                    <a:pt x="412876" y="114490"/>
                  </a:lnTo>
                  <a:lnTo>
                    <a:pt x="418973" y="120599"/>
                  </a:lnTo>
                  <a:lnTo>
                    <a:pt x="425450" y="120599"/>
                  </a:lnTo>
                  <a:lnTo>
                    <a:pt x="431546" y="12059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04047" y="6231863"/>
              <a:ext cx="95378" cy="8241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001000" y="6145999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5">
                  <a:moveTo>
                    <a:pt x="-9525" y="6476"/>
                  </a:moveTo>
                  <a:lnTo>
                    <a:pt x="9525" y="6476"/>
                  </a:lnTo>
                </a:path>
              </a:pathLst>
            </a:custGeom>
            <a:ln w="1295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97727" y="6387553"/>
              <a:ext cx="1651000" cy="209550"/>
            </a:xfrm>
            <a:custGeom>
              <a:avLst/>
              <a:gdLst/>
              <a:ahLst/>
              <a:cxnLst/>
              <a:rect l="l" t="t" r="r" b="b"/>
              <a:pathLst>
                <a:path w="1651000" h="209550">
                  <a:moveTo>
                    <a:pt x="0" y="12598"/>
                  </a:moveTo>
                  <a:lnTo>
                    <a:pt x="0" y="19075"/>
                  </a:lnTo>
                  <a:lnTo>
                    <a:pt x="6096" y="19075"/>
                  </a:lnTo>
                  <a:lnTo>
                    <a:pt x="12573" y="12598"/>
                  </a:lnTo>
                  <a:lnTo>
                    <a:pt x="25146" y="12598"/>
                  </a:lnTo>
                  <a:lnTo>
                    <a:pt x="31623" y="12598"/>
                  </a:lnTo>
                  <a:lnTo>
                    <a:pt x="50800" y="6121"/>
                  </a:lnTo>
                  <a:lnTo>
                    <a:pt x="63373" y="6121"/>
                  </a:lnTo>
                  <a:lnTo>
                    <a:pt x="82423" y="0"/>
                  </a:lnTo>
                  <a:lnTo>
                    <a:pt x="94996" y="0"/>
                  </a:lnTo>
                  <a:lnTo>
                    <a:pt x="114173" y="0"/>
                  </a:lnTo>
                  <a:lnTo>
                    <a:pt x="164846" y="0"/>
                  </a:lnTo>
                  <a:lnTo>
                    <a:pt x="196596" y="0"/>
                  </a:lnTo>
                  <a:lnTo>
                    <a:pt x="228600" y="0"/>
                  </a:lnTo>
                  <a:lnTo>
                    <a:pt x="260223" y="0"/>
                  </a:lnTo>
                  <a:lnTo>
                    <a:pt x="304546" y="6121"/>
                  </a:lnTo>
                  <a:lnTo>
                    <a:pt x="622046" y="6121"/>
                  </a:lnTo>
                  <a:lnTo>
                    <a:pt x="691896" y="0"/>
                  </a:lnTo>
                  <a:lnTo>
                    <a:pt x="717423" y="0"/>
                  </a:lnTo>
                  <a:lnTo>
                    <a:pt x="736600" y="0"/>
                  </a:lnTo>
                  <a:lnTo>
                    <a:pt x="749173" y="0"/>
                  </a:lnTo>
                  <a:lnTo>
                    <a:pt x="755650" y="6121"/>
                  </a:lnTo>
                  <a:lnTo>
                    <a:pt x="749173" y="6121"/>
                  </a:lnTo>
                </a:path>
                <a:path w="1651000" h="209550">
                  <a:moveTo>
                    <a:pt x="393446" y="101523"/>
                  </a:moveTo>
                  <a:lnTo>
                    <a:pt x="393446" y="101523"/>
                  </a:lnTo>
                  <a:lnTo>
                    <a:pt x="393446" y="139687"/>
                  </a:lnTo>
                  <a:lnTo>
                    <a:pt x="399923" y="145796"/>
                  </a:lnTo>
                  <a:lnTo>
                    <a:pt x="399923" y="196926"/>
                  </a:lnTo>
                  <a:lnTo>
                    <a:pt x="393446" y="196926"/>
                  </a:lnTo>
                  <a:lnTo>
                    <a:pt x="393446" y="203047"/>
                  </a:lnTo>
                  <a:lnTo>
                    <a:pt x="399923" y="209524"/>
                  </a:lnTo>
                  <a:lnTo>
                    <a:pt x="406019" y="209524"/>
                  </a:lnTo>
                  <a:lnTo>
                    <a:pt x="419100" y="209524"/>
                  </a:lnTo>
                  <a:lnTo>
                    <a:pt x="425196" y="209524"/>
                  </a:lnTo>
                  <a:lnTo>
                    <a:pt x="431673" y="209524"/>
                  </a:lnTo>
                  <a:lnTo>
                    <a:pt x="450723" y="203047"/>
                  </a:lnTo>
                  <a:lnTo>
                    <a:pt x="463296" y="203047"/>
                  </a:lnTo>
                  <a:lnTo>
                    <a:pt x="475869" y="203047"/>
                  </a:lnTo>
                  <a:lnTo>
                    <a:pt x="495046" y="203047"/>
                  </a:lnTo>
                  <a:lnTo>
                    <a:pt x="520573" y="203047"/>
                  </a:lnTo>
                  <a:lnTo>
                    <a:pt x="571373" y="209524"/>
                  </a:lnTo>
                  <a:lnTo>
                    <a:pt x="869823" y="209524"/>
                  </a:lnTo>
                  <a:lnTo>
                    <a:pt x="977773" y="203047"/>
                  </a:lnTo>
                  <a:lnTo>
                    <a:pt x="1035050" y="203047"/>
                  </a:lnTo>
                  <a:lnTo>
                    <a:pt x="1085723" y="203047"/>
                  </a:lnTo>
                  <a:lnTo>
                    <a:pt x="1187323" y="203047"/>
                  </a:lnTo>
                  <a:lnTo>
                    <a:pt x="1231900" y="203047"/>
                  </a:lnTo>
                  <a:lnTo>
                    <a:pt x="1327023" y="196926"/>
                  </a:lnTo>
                  <a:lnTo>
                    <a:pt x="1371600" y="196926"/>
                  </a:lnTo>
                  <a:lnTo>
                    <a:pt x="1409446" y="196926"/>
                  </a:lnTo>
                  <a:lnTo>
                    <a:pt x="1447546" y="190436"/>
                  </a:lnTo>
                  <a:lnTo>
                    <a:pt x="1485773" y="190436"/>
                  </a:lnTo>
                  <a:lnTo>
                    <a:pt x="1549019" y="190436"/>
                  </a:lnTo>
                  <a:lnTo>
                    <a:pt x="1574673" y="190436"/>
                  </a:lnTo>
                  <a:lnTo>
                    <a:pt x="1593723" y="183959"/>
                  </a:lnTo>
                  <a:lnTo>
                    <a:pt x="1625346" y="183959"/>
                  </a:lnTo>
                  <a:lnTo>
                    <a:pt x="1638046" y="183959"/>
                  </a:lnTo>
                  <a:lnTo>
                    <a:pt x="1644523" y="183959"/>
                  </a:lnTo>
                  <a:lnTo>
                    <a:pt x="1651000" y="183959"/>
                  </a:lnTo>
                  <a:lnTo>
                    <a:pt x="1644523" y="183959"/>
                  </a:lnTo>
                  <a:lnTo>
                    <a:pt x="1638046" y="183959"/>
                  </a:lnTo>
                  <a:lnTo>
                    <a:pt x="1644523" y="183959"/>
                  </a:lnTo>
                  <a:lnTo>
                    <a:pt x="1651000" y="177838"/>
                  </a:lnTo>
                  <a:lnTo>
                    <a:pt x="1651000" y="171361"/>
                  </a:lnTo>
                  <a:lnTo>
                    <a:pt x="1651000" y="164884"/>
                  </a:lnTo>
                  <a:lnTo>
                    <a:pt x="1651000" y="152285"/>
                  </a:lnTo>
                  <a:lnTo>
                    <a:pt x="1644523" y="152285"/>
                  </a:lnTo>
                  <a:lnTo>
                    <a:pt x="1644523" y="145796"/>
                  </a:lnTo>
                  <a:lnTo>
                    <a:pt x="1638046" y="139687"/>
                  </a:lnTo>
                  <a:lnTo>
                    <a:pt x="1638046" y="133197"/>
                  </a:lnTo>
                  <a:lnTo>
                    <a:pt x="1638046" y="127076"/>
                  </a:lnTo>
                  <a:lnTo>
                    <a:pt x="1631823" y="1270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37220" y="6460463"/>
              <a:ext cx="184405" cy="101499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8299450" y="6266954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12598"/>
                </a:moveTo>
                <a:lnTo>
                  <a:pt x="6476" y="12598"/>
                </a:lnTo>
                <a:lnTo>
                  <a:pt x="6476" y="6121"/>
                </a:lnTo>
                <a:lnTo>
                  <a:pt x="1257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94827" y="6286030"/>
            <a:ext cx="19050" cy="6350"/>
          </a:xfrm>
          <a:custGeom>
            <a:avLst/>
            <a:gdLst/>
            <a:ahLst/>
            <a:cxnLst/>
            <a:rect l="l" t="t" r="r" b="b"/>
            <a:pathLst>
              <a:path w="19050" h="6350">
                <a:moveTo>
                  <a:pt x="0" y="0"/>
                </a:moveTo>
                <a:lnTo>
                  <a:pt x="0" y="6121"/>
                </a:lnTo>
                <a:lnTo>
                  <a:pt x="6096" y="6121"/>
                </a:lnTo>
                <a:lnTo>
                  <a:pt x="19050" y="6121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28050" y="6279553"/>
            <a:ext cx="31750" cy="6985"/>
          </a:xfrm>
          <a:custGeom>
            <a:avLst/>
            <a:gdLst/>
            <a:ahLst/>
            <a:cxnLst/>
            <a:rect l="l" t="t" r="r" b="b"/>
            <a:pathLst>
              <a:path w="31750" h="6985">
                <a:moveTo>
                  <a:pt x="0" y="6477"/>
                </a:moveTo>
                <a:lnTo>
                  <a:pt x="6476" y="6477"/>
                </a:lnTo>
                <a:lnTo>
                  <a:pt x="12573" y="6477"/>
                </a:lnTo>
                <a:lnTo>
                  <a:pt x="19050" y="6477"/>
                </a:lnTo>
                <a:lnTo>
                  <a:pt x="25526" y="0"/>
                </a:lnTo>
                <a:lnTo>
                  <a:pt x="3162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48572" y="6273076"/>
            <a:ext cx="12700" cy="19685"/>
          </a:xfrm>
          <a:custGeom>
            <a:avLst/>
            <a:gdLst/>
            <a:ahLst/>
            <a:cxnLst/>
            <a:rect l="l" t="t" r="r" b="b"/>
            <a:pathLst>
              <a:path w="12700" h="19685">
                <a:moveTo>
                  <a:pt x="0" y="19075"/>
                </a:moveTo>
                <a:lnTo>
                  <a:pt x="6476" y="19075"/>
                </a:lnTo>
                <a:lnTo>
                  <a:pt x="6476" y="12954"/>
                </a:lnTo>
                <a:lnTo>
                  <a:pt x="12573" y="6477"/>
                </a:lnTo>
                <a:lnTo>
                  <a:pt x="1257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1120837" y="5850990"/>
            <a:ext cx="1327150" cy="241300"/>
            <a:chOff x="1120837" y="5850990"/>
            <a:chExt cx="1327150" cy="241300"/>
          </a:xfrm>
        </p:grpSpPr>
        <p:sp>
          <p:nvSpPr>
            <p:cNvPr id="52" name="object 52"/>
            <p:cNvSpPr/>
            <p:nvPr/>
          </p:nvSpPr>
          <p:spPr>
            <a:xfrm>
              <a:off x="1130363" y="5873114"/>
              <a:ext cx="1302385" cy="209550"/>
            </a:xfrm>
            <a:custGeom>
              <a:avLst/>
              <a:gdLst/>
              <a:ahLst/>
              <a:cxnLst/>
              <a:rect l="l" t="t" r="r" b="b"/>
              <a:pathLst>
                <a:path w="1302385" h="209550">
                  <a:moveTo>
                    <a:pt x="6121" y="38163"/>
                  </a:moveTo>
                  <a:lnTo>
                    <a:pt x="0" y="38163"/>
                  </a:lnTo>
                  <a:lnTo>
                    <a:pt x="6121" y="38163"/>
                  </a:lnTo>
                  <a:lnTo>
                    <a:pt x="12598" y="38163"/>
                  </a:lnTo>
                  <a:lnTo>
                    <a:pt x="19088" y="38163"/>
                  </a:lnTo>
                  <a:lnTo>
                    <a:pt x="31686" y="31686"/>
                  </a:lnTo>
                  <a:lnTo>
                    <a:pt x="38163" y="31686"/>
                  </a:lnTo>
                  <a:lnTo>
                    <a:pt x="50761" y="31686"/>
                  </a:lnTo>
                  <a:lnTo>
                    <a:pt x="75958" y="25565"/>
                  </a:lnTo>
                  <a:lnTo>
                    <a:pt x="88925" y="25565"/>
                  </a:lnTo>
                  <a:lnTo>
                    <a:pt x="127088" y="19075"/>
                  </a:lnTo>
                  <a:lnTo>
                    <a:pt x="145859" y="19075"/>
                  </a:lnTo>
                  <a:lnTo>
                    <a:pt x="196913" y="12598"/>
                  </a:lnTo>
                  <a:lnTo>
                    <a:pt x="222186" y="12598"/>
                  </a:lnTo>
                  <a:lnTo>
                    <a:pt x="272859" y="6477"/>
                  </a:lnTo>
                  <a:lnTo>
                    <a:pt x="298386" y="0"/>
                  </a:lnTo>
                  <a:lnTo>
                    <a:pt x="355663" y="0"/>
                  </a:lnTo>
                  <a:lnTo>
                    <a:pt x="374459" y="0"/>
                  </a:lnTo>
                  <a:lnTo>
                    <a:pt x="393509" y="0"/>
                  </a:lnTo>
                  <a:lnTo>
                    <a:pt x="431609" y="6477"/>
                  </a:lnTo>
                  <a:lnTo>
                    <a:pt x="444182" y="12598"/>
                  </a:lnTo>
                  <a:lnTo>
                    <a:pt x="457263" y="12598"/>
                  </a:lnTo>
                  <a:lnTo>
                    <a:pt x="469836" y="19075"/>
                  </a:lnTo>
                  <a:lnTo>
                    <a:pt x="476313" y="19075"/>
                  </a:lnTo>
                  <a:lnTo>
                    <a:pt x="482409" y="25565"/>
                  </a:lnTo>
                  <a:lnTo>
                    <a:pt x="488886" y="25565"/>
                  </a:lnTo>
                  <a:lnTo>
                    <a:pt x="482409" y="25565"/>
                  </a:lnTo>
                  <a:lnTo>
                    <a:pt x="476313" y="19075"/>
                  </a:lnTo>
                </a:path>
                <a:path w="1302385" h="209550">
                  <a:moveTo>
                    <a:pt x="291909" y="69837"/>
                  </a:moveTo>
                  <a:lnTo>
                    <a:pt x="285432" y="69837"/>
                  </a:lnTo>
                  <a:lnTo>
                    <a:pt x="285432" y="76314"/>
                  </a:lnTo>
                  <a:lnTo>
                    <a:pt x="285432" y="82435"/>
                  </a:lnTo>
                  <a:lnTo>
                    <a:pt x="285432" y="203034"/>
                  </a:lnTo>
                  <a:lnTo>
                    <a:pt x="291909" y="203034"/>
                  </a:lnTo>
                  <a:lnTo>
                    <a:pt x="298386" y="203034"/>
                  </a:lnTo>
                  <a:lnTo>
                    <a:pt x="298386" y="209524"/>
                  </a:lnTo>
                  <a:lnTo>
                    <a:pt x="304609" y="209524"/>
                  </a:lnTo>
                  <a:lnTo>
                    <a:pt x="857186" y="209524"/>
                  </a:lnTo>
                  <a:lnTo>
                    <a:pt x="927036" y="203034"/>
                  </a:lnTo>
                  <a:lnTo>
                    <a:pt x="958659" y="203034"/>
                  </a:lnTo>
                  <a:lnTo>
                    <a:pt x="1028509" y="196926"/>
                  </a:lnTo>
                  <a:lnTo>
                    <a:pt x="1066736" y="190436"/>
                  </a:lnTo>
                  <a:lnTo>
                    <a:pt x="1136586" y="184315"/>
                  </a:lnTo>
                  <a:lnTo>
                    <a:pt x="1162113" y="177838"/>
                  </a:lnTo>
                  <a:lnTo>
                    <a:pt x="1193736" y="171361"/>
                  </a:lnTo>
                  <a:lnTo>
                    <a:pt x="1219009" y="171361"/>
                  </a:lnTo>
                  <a:lnTo>
                    <a:pt x="1238059" y="165239"/>
                  </a:lnTo>
                  <a:lnTo>
                    <a:pt x="1270063" y="165239"/>
                  </a:lnTo>
                  <a:lnTo>
                    <a:pt x="1282636" y="158762"/>
                  </a:lnTo>
                  <a:lnTo>
                    <a:pt x="1295336" y="158762"/>
                  </a:lnTo>
                  <a:lnTo>
                    <a:pt x="1301813" y="158762"/>
                  </a:lnTo>
                  <a:lnTo>
                    <a:pt x="1301813" y="165239"/>
                  </a:lnTo>
                  <a:lnTo>
                    <a:pt x="1301813" y="158762"/>
                  </a:lnTo>
                  <a:lnTo>
                    <a:pt x="1301813" y="108000"/>
                  </a:lnTo>
                  <a:lnTo>
                    <a:pt x="1295336" y="82435"/>
                  </a:lnTo>
                  <a:lnTo>
                    <a:pt x="1288859" y="76314"/>
                  </a:lnTo>
                  <a:lnTo>
                    <a:pt x="1288859" y="69837"/>
                  </a:lnTo>
                  <a:lnTo>
                    <a:pt x="1282636" y="57238"/>
                  </a:lnTo>
                  <a:lnTo>
                    <a:pt x="1276159" y="57238"/>
                  </a:lnTo>
                  <a:lnTo>
                    <a:pt x="1270063" y="57238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08097" y="5850990"/>
              <a:ext cx="139701" cy="75934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482726" y="1529714"/>
            <a:ext cx="400050" cy="3416935"/>
          </a:xfrm>
          <a:custGeom>
            <a:avLst/>
            <a:gdLst/>
            <a:ahLst/>
            <a:cxnLst/>
            <a:rect l="l" t="t" r="r" b="b"/>
            <a:pathLst>
              <a:path w="400050" h="3416935">
                <a:moveTo>
                  <a:pt x="393484" y="88900"/>
                </a:moveTo>
                <a:lnTo>
                  <a:pt x="393484" y="76326"/>
                </a:lnTo>
                <a:lnTo>
                  <a:pt x="393484" y="69850"/>
                </a:lnTo>
                <a:lnTo>
                  <a:pt x="399961" y="57276"/>
                </a:lnTo>
                <a:lnTo>
                  <a:pt x="399961" y="44323"/>
                </a:lnTo>
                <a:lnTo>
                  <a:pt x="399961" y="31623"/>
                </a:lnTo>
                <a:lnTo>
                  <a:pt x="393484" y="19050"/>
                </a:lnTo>
                <a:lnTo>
                  <a:pt x="393484" y="12573"/>
                </a:lnTo>
                <a:lnTo>
                  <a:pt x="380885" y="12573"/>
                </a:lnTo>
                <a:lnTo>
                  <a:pt x="368274" y="6476"/>
                </a:lnTo>
                <a:lnTo>
                  <a:pt x="355320" y="0"/>
                </a:lnTo>
                <a:lnTo>
                  <a:pt x="323646" y="6476"/>
                </a:lnTo>
                <a:lnTo>
                  <a:pt x="304558" y="12573"/>
                </a:lnTo>
                <a:lnTo>
                  <a:pt x="285483" y="19050"/>
                </a:lnTo>
                <a:lnTo>
                  <a:pt x="266395" y="25526"/>
                </a:lnTo>
                <a:lnTo>
                  <a:pt x="247319" y="31623"/>
                </a:lnTo>
                <a:lnTo>
                  <a:pt x="234721" y="44323"/>
                </a:lnTo>
                <a:lnTo>
                  <a:pt x="203034" y="69850"/>
                </a:lnTo>
                <a:lnTo>
                  <a:pt x="190436" y="82423"/>
                </a:lnTo>
                <a:lnTo>
                  <a:pt x="158762" y="114173"/>
                </a:lnTo>
                <a:lnTo>
                  <a:pt x="145796" y="133223"/>
                </a:lnTo>
                <a:lnTo>
                  <a:pt x="114122" y="177800"/>
                </a:lnTo>
                <a:lnTo>
                  <a:pt x="101523" y="196976"/>
                </a:lnTo>
                <a:lnTo>
                  <a:pt x="88925" y="222123"/>
                </a:lnTo>
                <a:lnTo>
                  <a:pt x="75958" y="266700"/>
                </a:lnTo>
                <a:lnTo>
                  <a:pt x="69837" y="285876"/>
                </a:lnTo>
                <a:lnTo>
                  <a:pt x="63360" y="330073"/>
                </a:lnTo>
                <a:lnTo>
                  <a:pt x="63360" y="355726"/>
                </a:lnTo>
                <a:lnTo>
                  <a:pt x="63360" y="380873"/>
                </a:lnTo>
                <a:lnTo>
                  <a:pt x="63360" y="399923"/>
                </a:lnTo>
                <a:lnTo>
                  <a:pt x="63360" y="425576"/>
                </a:lnTo>
                <a:lnTo>
                  <a:pt x="69837" y="450723"/>
                </a:lnTo>
                <a:lnTo>
                  <a:pt x="82435" y="501523"/>
                </a:lnTo>
                <a:lnTo>
                  <a:pt x="88925" y="533526"/>
                </a:lnTo>
                <a:lnTo>
                  <a:pt x="101523" y="558673"/>
                </a:lnTo>
                <a:lnTo>
                  <a:pt x="107645" y="590423"/>
                </a:lnTo>
                <a:lnTo>
                  <a:pt x="107645" y="628523"/>
                </a:lnTo>
                <a:lnTo>
                  <a:pt x="114122" y="660273"/>
                </a:lnTo>
                <a:lnTo>
                  <a:pt x="120599" y="730123"/>
                </a:lnTo>
                <a:lnTo>
                  <a:pt x="120599" y="768223"/>
                </a:lnTo>
                <a:lnTo>
                  <a:pt x="120599" y="844550"/>
                </a:lnTo>
                <a:lnTo>
                  <a:pt x="114122" y="876300"/>
                </a:lnTo>
                <a:lnTo>
                  <a:pt x="107645" y="914400"/>
                </a:lnTo>
                <a:lnTo>
                  <a:pt x="107645" y="946023"/>
                </a:lnTo>
                <a:lnTo>
                  <a:pt x="95046" y="996823"/>
                </a:lnTo>
                <a:lnTo>
                  <a:pt x="88925" y="1015873"/>
                </a:lnTo>
                <a:lnTo>
                  <a:pt x="69837" y="1054100"/>
                </a:lnTo>
                <a:lnTo>
                  <a:pt x="63360" y="1066673"/>
                </a:lnTo>
                <a:lnTo>
                  <a:pt x="37795" y="1085723"/>
                </a:lnTo>
                <a:lnTo>
                  <a:pt x="31686" y="1092200"/>
                </a:lnTo>
                <a:lnTo>
                  <a:pt x="25196" y="1098677"/>
                </a:lnTo>
                <a:lnTo>
                  <a:pt x="18719" y="1098677"/>
                </a:lnTo>
                <a:lnTo>
                  <a:pt x="6121" y="1098677"/>
                </a:lnTo>
                <a:lnTo>
                  <a:pt x="0" y="1098677"/>
                </a:lnTo>
                <a:lnTo>
                  <a:pt x="0" y="1092200"/>
                </a:lnTo>
                <a:lnTo>
                  <a:pt x="12598" y="1085723"/>
                </a:lnTo>
                <a:lnTo>
                  <a:pt x="18719" y="1079627"/>
                </a:lnTo>
                <a:lnTo>
                  <a:pt x="25196" y="1073150"/>
                </a:lnTo>
                <a:lnTo>
                  <a:pt x="31686" y="1066673"/>
                </a:lnTo>
                <a:lnTo>
                  <a:pt x="37795" y="1066673"/>
                </a:lnTo>
                <a:lnTo>
                  <a:pt x="44284" y="1066673"/>
                </a:lnTo>
                <a:lnTo>
                  <a:pt x="63360" y="1066673"/>
                </a:lnTo>
                <a:lnTo>
                  <a:pt x="69837" y="1073150"/>
                </a:lnTo>
                <a:lnTo>
                  <a:pt x="75958" y="1085723"/>
                </a:lnTo>
                <a:lnTo>
                  <a:pt x="82435" y="1098677"/>
                </a:lnTo>
                <a:lnTo>
                  <a:pt x="82435" y="1111377"/>
                </a:lnTo>
                <a:lnTo>
                  <a:pt x="82435" y="1123950"/>
                </a:lnTo>
                <a:lnTo>
                  <a:pt x="88925" y="1155573"/>
                </a:lnTo>
                <a:lnTo>
                  <a:pt x="88925" y="1174623"/>
                </a:lnTo>
                <a:lnTo>
                  <a:pt x="82435" y="1212850"/>
                </a:lnTo>
                <a:lnTo>
                  <a:pt x="82435" y="1231900"/>
                </a:lnTo>
                <a:lnTo>
                  <a:pt x="75958" y="1276223"/>
                </a:lnTo>
                <a:lnTo>
                  <a:pt x="75958" y="1301750"/>
                </a:lnTo>
                <a:lnTo>
                  <a:pt x="69837" y="1352550"/>
                </a:lnTo>
                <a:lnTo>
                  <a:pt x="69837" y="1670050"/>
                </a:lnTo>
                <a:lnTo>
                  <a:pt x="63360" y="1701673"/>
                </a:lnTo>
                <a:lnTo>
                  <a:pt x="63360" y="2076450"/>
                </a:lnTo>
                <a:lnTo>
                  <a:pt x="69837" y="2114677"/>
                </a:lnTo>
                <a:lnTo>
                  <a:pt x="69837" y="2152777"/>
                </a:lnTo>
                <a:lnTo>
                  <a:pt x="75958" y="2190623"/>
                </a:lnTo>
                <a:lnTo>
                  <a:pt x="82435" y="2260473"/>
                </a:lnTo>
                <a:lnTo>
                  <a:pt x="82435" y="2298573"/>
                </a:lnTo>
                <a:lnTo>
                  <a:pt x="88925" y="2336800"/>
                </a:lnTo>
                <a:lnTo>
                  <a:pt x="88925" y="2374900"/>
                </a:lnTo>
                <a:lnTo>
                  <a:pt x="95046" y="2457323"/>
                </a:lnTo>
                <a:lnTo>
                  <a:pt x="101523" y="2495550"/>
                </a:lnTo>
                <a:lnTo>
                  <a:pt x="101523" y="2533650"/>
                </a:lnTo>
                <a:lnTo>
                  <a:pt x="107645" y="2577973"/>
                </a:lnTo>
                <a:lnTo>
                  <a:pt x="107645" y="2616073"/>
                </a:lnTo>
                <a:lnTo>
                  <a:pt x="107645" y="2660777"/>
                </a:lnTo>
                <a:lnTo>
                  <a:pt x="107645" y="3085973"/>
                </a:lnTo>
                <a:lnTo>
                  <a:pt x="101523" y="3124073"/>
                </a:lnTo>
                <a:lnTo>
                  <a:pt x="107645" y="3181350"/>
                </a:lnTo>
                <a:lnTo>
                  <a:pt x="107645" y="3212973"/>
                </a:lnTo>
                <a:lnTo>
                  <a:pt x="114122" y="3232023"/>
                </a:lnTo>
                <a:lnTo>
                  <a:pt x="120599" y="3276727"/>
                </a:lnTo>
                <a:lnTo>
                  <a:pt x="126720" y="3295777"/>
                </a:lnTo>
                <a:lnTo>
                  <a:pt x="139674" y="3308350"/>
                </a:lnTo>
                <a:lnTo>
                  <a:pt x="145796" y="3327527"/>
                </a:lnTo>
                <a:lnTo>
                  <a:pt x="152285" y="3340100"/>
                </a:lnTo>
                <a:lnTo>
                  <a:pt x="164884" y="3352673"/>
                </a:lnTo>
                <a:lnTo>
                  <a:pt x="183959" y="3378200"/>
                </a:lnTo>
                <a:lnTo>
                  <a:pt x="196557" y="3390900"/>
                </a:lnTo>
                <a:lnTo>
                  <a:pt x="215646" y="3403473"/>
                </a:lnTo>
                <a:lnTo>
                  <a:pt x="228600" y="3409950"/>
                </a:lnTo>
                <a:lnTo>
                  <a:pt x="247319" y="341642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2D85E66-71DC-41C3-8FCA-F2684416D33E}"/>
                  </a:ext>
                </a:extLst>
              </p14:cNvPr>
              <p14:cNvContentPartPr/>
              <p14:nvPr/>
            </p14:nvContentPartPr>
            <p14:xfrm>
              <a:off x="1280880" y="777240"/>
              <a:ext cx="10895760" cy="5390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2D85E66-71DC-41C3-8FCA-F2684416D33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71520" y="767880"/>
                <a:ext cx="10914480" cy="540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0851" y="3706190"/>
            <a:ext cx="68821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6900">
              <a:lnSpc>
                <a:spcPct val="100000"/>
              </a:lnSpc>
              <a:spcBef>
                <a:spcPts val="100"/>
              </a:spcBef>
              <a:tabLst>
                <a:tab pos="5142230" algn="l"/>
              </a:tabLst>
            </a:pPr>
            <a:r>
              <a:rPr sz="6000" spc="-25" dirty="0">
                <a:latin typeface="Calibri"/>
                <a:cs typeface="Calibri"/>
              </a:rPr>
              <a:t>Gradient</a:t>
            </a:r>
            <a:r>
              <a:rPr sz="6000" spc="-15" dirty="0">
                <a:latin typeface="Calibri"/>
                <a:cs typeface="Calibri"/>
              </a:rPr>
              <a:t> </a:t>
            </a:r>
            <a:r>
              <a:rPr sz="6000" spc="-5" dirty="0">
                <a:latin typeface="Calibri"/>
                <a:cs typeface="Calibri"/>
              </a:rPr>
              <a:t>Checking </a:t>
            </a:r>
            <a:r>
              <a:rPr sz="6000" dirty="0">
                <a:latin typeface="Calibri"/>
                <a:cs typeface="Calibri"/>
              </a:rPr>
              <a:t> impleme</a:t>
            </a:r>
            <a:r>
              <a:rPr sz="6000" spc="-60" dirty="0">
                <a:latin typeface="Calibri"/>
                <a:cs typeface="Calibri"/>
              </a:rPr>
              <a:t>n</a:t>
            </a:r>
            <a:r>
              <a:rPr sz="6000" spc="-80" dirty="0">
                <a:latin typeface="Calibri"/>
                <a:cs typeface="Calibri"/>
              </a:rPr>
              <a:t>t</a:t>
            </a:r>
            <a:r>
              <a:rPr sz="6000" spc="-55" dirty="0">
                <a:latin typeface="Calibri"/>
                <a:cs typeface="Calibri"/>
              </a:rPr>
              <a:t>a</a:t>
            </a:r>
            <a:r>
              <a:rPr sz="6000" dirty="0">
                <a:latin typeface="Calibri"/>
                <a:cs typeface="Calibri"/>
              </a:rPr>
              <a:t>tion	</a:t>
            </a:r>
            <a:r>
              <a:rPr sz="6000" spc="-5" dirty="0">
                <a:latin typeface="Calibri"/>
                <a:cs typeface="Calibri"/>
              </a:rPr>
              <a:t>no</a:t>
            </a:r>
            <a:r>
              <a:rPr sz="6000" spc="-65" dirty="0">
                <a:latin typeface="Calibri"/>
                <a:cs typeface="Calibri"/>
              </a:rPr>
              <a:t>t</a:t>
            </a:r>
            <a:r>
              <a:rPr sz="6000" dirty="0">
                <a:latin typeface="Calibri"/>
                <a:cs typeface="Calibri"/>
              </a:rPr>
              <a:t>es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16246" y="3411473"/>
            <a:ext cx="6908800" cy="17780"/>
          </a:xfrm>
          <a:custGeom>
            <a:avLst/>
            <a:gdLst/>
            <a:ahLst/>
            <a:cxnLst/>
            <a:rect l="l" t="t" r="r" b="b"/>
            <a:pathLst>
              <a:path w="6908800" h="17779">
                <a:moveTo>
                  <a:pt x="0" y="0"/>
                </a:moveTo>
                <a:lnTo>
                  <a:pt x="6908292" y="17779"/>
                </a:lnTo>
              </a:path>
            </a:pathLst>
          </a:custGeom>
          <a:ln w="198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773" y="1644395"/>
            <a:ext cx="3316778" cy="31800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21435" y="4917135"/>
            <a:ext cx="25196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 Light"/>
                <a:cs typeface="Calibri Light"/>
              </a:rPr>
              <a:t>deep</a:t>
            </a:r>
            <a:r>
              <a:rPr sz="3200" dirty="0">
                <a:latin typeface="Calibri Light"/>
                <a:cs typeface="Calibri Light"/>
              </a:rPr>
              <a:t>l</a:t>
            </a:r>
            <a:r>
              <a:rPr sz="3200" spc="-35" dirty="0">
                <a:latin typeface="Calibri Light"/>
                <a:cs typeface="Calibri Light"/>
              </a:rPr>
              <a:t>ea</a:t>
            </a:r>
            <a:r>
              <a:rPr sz="3200" spc="-25" dirty="0">
                <a:latin typeface="Calibri Light"/>
                <a:cs typeface="Calibri Light"/>
              </a:rPr>
              <a:t>rn</a:t>
            </a:r>
            <a:r>
              <a:rPr sz="3200" spc="-15" dirty="0">
                <a:latin typeface="Calibri Light"/>
                <a:cs typeface="Calibri Light"/>
              </a:rPr>
              <a:t>i</a:t>
            </a:r>
            <a:r>
              <a:rPr sz="3200" spc="-35" dirty="0">
                <a:latin typeface="Calibri Light"/>
                <a:cs typeface="Calibri Light"/>
              </a:rPr>
              <a:t>n</a:t>
            </a:r>
            <a:r>
              <a:rPr sz="3200" spc="-30" dirty="0">
                <a:latin typeface="Calibri Light"/>
                <a:cs typeface="Calibri Light"/>
              </a:rPr>
              <a:t>g</a:t>
            </a:r>
            <a:r>
              <a:rPr sz="3200" dirty="0">
                <a:latin typeface="Calibri Light"/>
                <a:cs typeface="Calibri Light"/>
              </a:rPr>
              <a:t>.</a:t>
            </a:r>
            <a:r>
              <a:rPr sz="3200" spc="-40" dirty="0">
                <a:latin typeface="Calibri Light"/>
                <a:cs typeface="Calibri Light"/>
              </a:rPr>
              <a:t>a</a:t>
            </a:r>
            <a:r>
              <a:rPr sz="3200" dirty="0">
                <a:latin typeface="Calibri Light"/>
                <a:cs typeface="Calibri Light"/>
              </a:rPr>
              <a:t>i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761865" marR="5080" indent="969010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Setting </a:t>
            </a:r>
            <a:r>
              <a:rPr dirty="0"/>
              <a:t>up </a:t>
            </a:r>
            <a:r>
              <a:rPr spc="-30" dirty="0"/>
              <a:t>your </a:t>
            </a:r>
            <a:r>
              <a:rPr spc="-25" dirty="0"/>
              <a:t> </a:t>
            </a:r>
            <a:r>
              <a:rPr spc="-20" dirty="0"/>
              <a:t>optimization</a:t>
            </a:r>
            <a:r>
              <a:rPr spc="-50" dirty="0"/>
              <a:t> </a:t>
            </a:r>
            <a:r>
              <a:rPr spc="-25" dirty="0"/>
              <a:t>problem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460" y="1602181"/>
            <a:ext cx="11844655" cy="5205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0504" indent="-218440">
              <a:lnSpc>
                <a:spcPct val="100000"/>
              </a:lnSpc>
              <a:spcBef>
                <a:spcPts val="95"/>
              </a:spcBef>
              <a:buChar char="-"/>
              <a:tabLst>
                <a:tab pos="231140" algn="l"/>
              </a:tabLst>
            </a:pPr>
            <a:r>
              <a:rPr sz="2800" spc="114" dirty="0">
                <a:latin typeface="Calibri"/>
                <a:cs typeface="Calibri"/>
              </a:rPr>
              <a:t>Don’t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140" dirty="0">
                <a:latin typeface="Calibri"/>
                <a:cs typeface="Calibri"/>
              </a:rPr>
              <a:t>use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235" dirty="0">
                <a:latin typeface="Calibri"/>
                <a:cs typeface="Calibri"/>
              </a:rPr>
              <a:t>in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215" dirty="0">
                <a:latin typeface="Calibri"/>
                <a:cs typeface="Calibri"/>
              </a:rPr>
              <a:t>training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160" dirty="0">
                <a:latin typeface="Calibri"/>
                <a:cs typeface="Calibri"/>
              </a:rPr>
              <a:t>–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155" dirty="0">
                <a:latin typeface="Calibri"/>
                <a:cs typeface="Calibri"/>
              </a:rPr>
              <a:t>only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30" dirty="0">
                <a:latin typeface="Calibri"/>
                <a:cs typeface="Calibri"/>
              </a:rPr>
              <a:t>to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125" dirty="0">
                <a:latin typeface="Calibri"/>
                <a:cs typeface="Calibri"/>
              </a:rPr>
              <a:t>debug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Char char="-"/>
            </a:pPr>
            <a:endParaRPr sz="3000">
              <a:latin typeface="Calibri"/>
              <a:cs typeface="Calibri"/>
            </a:endParaRPr>
          </a:p>
          <a:p>
            <a:pPr marL="230504" indent="-218440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250" dirty="0">
                <a:latin typeface="Calibri"/>
                <a:cs typeface="Calibri"/>
              </a:rPr>
              <a:t>If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180" dirty="0">
                <a:latin typeface="Calibri"/>
                <a:cs typeface="Calibri"/>
              </a:rPr>
              <a:t>algorithm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190" dirty="0">
                <a:latin typeface="Calibri"/>
                <a:cs typeface="Calibri"/>
              </a:rPr>
              <a:t>fails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195" dirty="0">
                <a:latin typeface="Calibri"/>
                <a:cs typeface="Calibri"/>
              </a:rPr>
              <a:t>grad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135" dirty="0">
                <a:latin typeface="Calibri"/>
                <a:cs typeface="Calibri"/>
              </a:rPr>
              <a:t>check,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114" dirty="0">
                <a:latin typeface="Calibri"/>
                <a:cs typeface="Calibri"/>
              </a:rPr>
              <a:t>look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175" dirty="0">
                <a:latin typeface="Calibri"/>
                <a:cs typeface="Calibri"/>
              </a:rPr>
              <a:t>at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110" dirty="0">
                <a:latin typeface="Calibri"/>
                <a:cs typeface="Calibri"/>
              </a:rPr>
              <a:t>components</a:t>
            </a:r>
            <a:r>
              <a:rPr sz="2800" spc="160" dirty="0">
                <a:latin typeface="Calibri"/>
                <a:cs typeface="Calibri"/>
              </a:rPr>
              <a:t> </a:t>
            </a:r>
            <a:r>
              <a:rPr sz="2800" spc="30" dirty="0">
                <a:latin typeface="Calibri"/>
                <a:cs typeface="Calibri"/>
              </a:rPr>
              <a:t>to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210" dirty="0">
                <a:latin typeface="Calibri"/>
                <a:cs typeface="Calibri"/>
              </a:rPr>
              <a:t>try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30" dirty="0">
                <a:latin typeface="Calibri"/>
                <a:cs typeface="Calibri"/>
              </a:rPr>
              <a:t>to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160" dirty="0">
                <a:latin typeface="Calibri"/>
                <a:cs typeface="Calibri"/>
              </a:rPr>
              <a:t>identify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135" dirty="0">
                <a:latin typeface="Calibri"/>
                <a:cs typeface="Calibri"/>
              </a:rPr>
              <a:t>bug.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-"/>
            </a:pP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Char char="-"/>
            </a:pPr>
            <a:endParaRPr sz="3000">
              <a:latin typeface="Calibri"/>
              <a:cs typeface="Calibri"/>
            </a:endParaRPr>
          </a:p>
          <a:p>
            <a:pPr marL="230504" indent="-218440">
              <a:lnSpc>
                <a:spcPct val="100000"/>
              </a:lnSpc>
              <a:spcBef>
                <a:spcPts val="5"/>
              </a:spcBef>
              <a:buChar char="-"/>
              <a:tabLst>
                <a:tab pos="231140" algn="l"/>
              </a:tabLst>
            </a:pPr>
            <a:r>
              <a:rPr sz="2800" spc="165" dirty="0">
                <a:latin typeface="Calibri"/>
                <a:cs typeface="Calibri"/>
              </a:rPr>
              <a:t>Remember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spc="180" dirty="0">
                <a:latin typeface="Calibri"/>
                <a:cs typeface="Calibri"/>
              </a:rPr>
              <a:t>regularization.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Char char="-"/>
            </a:pPr>
            <a:endParaRPr sz="2900">
              <a:latin typeface="Calibri"/>
              <a:cs typeface="Calibri"/>
            </a:endParaRPr>
          </a:p>
          <a:p>
            <a:pPr marL="230504" indent="-218440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110" dirty="0">
                <a:latin typeface="Calibri"/>
                <a:cs typeface="Calibri"/>
              </a:rPr>
              <a:t>Doesn’t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185" dirty="0">
                <a:latin typeface="Calibri"/>
                <a:cs typeface="Calibri"/>
              </a:rPr>
              <a:t>work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195" dirty="0">
                <a:latin typeface="Calibri"/>
                <a:cs typeface="Calibri"/>
              </a:rPr>
              <a:t>with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100" dirty="0">
                <a:latin typeface="Calibri"/>
                <a:cs typeface="Calibri"/>
              </a:rPr>
              <a:t>dropout.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Char char="-"/>
            </a:pPr>
            <a:endParaRPr sz="2900">
              <a:latin typeface="Calibri"/>
              <a:cs typeface="Calibri"/>
            </a:endParaRPr>
          </a:p>
          <a:p>
            <a:pPr marL="230504" indent="-218440">
              <a:lnSpc>
                <a:spcPct val="100000"/>
              </a:lnSpc>
              <a:buChar char="-"/>
              <a:tabLst>
                <a:tab pos="231140" algn="l"/>
              </a:tabLst>
            </a:pPr>
            <a:r>
              <a:rPr sz="2800" spc="315" dirty="0">
                <a:latin typeface="Calibri"/>
                <a:cs typeface="Calibri"/>
              </a:rPr>
              <a:t>Run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185" dirty="0">
                <a:latin typeface="Calibri"/>
                <a:cs typeface="Calibri"/>
              </a:rPr>
              <a:t>at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170" dirty="0">
                <a:latin typeface="Calibri"/>
                <a:cs typeface="Calibri"/>
              </a:rPr>
              <a:t>random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185" dirty="0">
                <a:latin typeface="Calibri"/>
                <a:cs typeface="Calibri"/>
              </a:rPr>
              <a:t>initialization;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spc="165" dirty="0">
                <a:latin typeface="Calibri"/>
                <a:cs typeface="Calibri"/>
              </a:rPr>
              <a:t>perhaps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210" dirty="0">
                <a:latin typeface="Calibri"/>
                <a:cs typeface="Calibri"/>
              </a:rPr>
              <a:t>again</a:t>
            </a:r>
            <a:r>
              <a:rPr sz="2800" spc="160" dirty="0">
                <a:latin typeface="Calibri"/>
                <a:cs typeface="Calibri"/>
              </a:rPr>
              <a:t> </a:t>
            </a:r>
            <a:r>
              <a:rPr sz="2800" spc="140" dirty="0">
                <a:latin typeface="Calibri"/>
                <a:cs typeface="Calibri"/>
              </a:rPr>
              <a:t>after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some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200" dirty="0">
                <a:latin typeface="Calibri"/>
                <a:cs typeface="Calibri"/>
              </a:rPr>
              <a:t>training.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alibri"/>
              <a:cs typeface="Calibri"/>
            </a:endParaRPr>
          </a:p>
          <a:p>
            <a:pPr marR="105410" algn="r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Andrew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105746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25" dirty="0">
                <a:latin typeface="Calibri"/>
                <a:cs typeface="Calibri"/>
              </a:rPr>
              <a:t>Gradient</a:t>
            </a:r>
            <a:r>
              <a:rPr sz="4400" spc="204" dirty="0">
                <a:latin typeface="Calibri"/>
                <a:cs typeface="Calibri"/>
              </a:rPr>
              <a:t> </a:t>
            </a:r>
            <a:r>
              <a:rPr sz="4400" spc="280" dirty="0">
                <a:latin typeface="Calibri"/>
                <a:cs typeface="Calibri"/>
              </a:rPr>
              <a:t>checking</a:t>
            </a:r>
            <a:r>
              <a:rPr sz="4400" spc="195" dirty="0">
                <a:latin typeface="Calibri"/>
                <a:cs typeface="Calibri"/>
              </a:rPr>
              <a:t> </a:t>
            </a:r>
            <a:r>
              <a:rPr sz="4400" spc="254" dirty="0">
                <a:latin typeface="Calibri"/>
                <a:cs typeface="Calibri"/>
              </a:rPr>
              <a:t>implementation</a:t>
            </a:r>
            <a:r>
              <a:rPr sz="4400" spc="185" dirty="0">
                <a:latin typeface="Calibri"/>
                <a:cs typeface="Calibri"/>
              </a:rPr>
              <a:t> </a:t>
            </a:r>
            <a:r>
              <a:rPr sz="4400" spc="165" dirty="0">
                <a:latin typeface="Calibri"/>
                <a:cs typeface="Calibri"/>
              </a:rPr>
              <a:t>notes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5097" y="1533270"/>
            <a:ext cx="399924" cy="24765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699247" y="1603120"/>
            <a:ext cx="1301750" cy="489584"/>
            <a:chOff x="7699247" y="1603120"/>
            <a:chExt cx="1301750" cy="489584"/>
          </a:xfrm>
        </p:grpSpPr>
        <p:sp>
          <p:nvSpPr>
            <p:cNvPr id="6" name="object 6"/>
            <p:cNvSpPr/>
            <p:nvPr/>
          </p:nvSpPr>
          <p:spPr>
            <a:xfrm>
              <a:off x="7708772" y="1612645"/>
              <a:ext cx="1181100" cy="457200"/>
            </a:xfrm>
            <a:custGeom>
              <a:avLst/>
              <a:gdLst/>
              <a:ahLst/>
              <a:cxnLst/>
              <a:rect l="l" t="t" r="r" b="b"/>
              <a:pathLst>
                <a:path w="1181100" h="457200">
                  <a:moveTo>
                    <a:pt x="89026" y="203326"/>
                  </a:moveTo>
                  <a:lnTo>
                    <a:pt x="76073" y="196850"/>
                  </a:lnTo>
                  <a:lnTo>
                    <a:pt x="89026" y="203326"/>
                  </a:lnTo>
                  <a:lnTo>
                    <a:pt x="63373" y="196850"/>
                  </a:lnTo>
                  <a:lnTo>
                    <a:pt x="50800" y="190373"/>
                  </a:lnTo>
                  <a:lnTo>
                    <a:pt x="44323" y="190373"/>
                  </a:lnTo>
                  <a:lnTo>
                    <a:pt x="37846" y="190373"/>
                  </a:lnTo>
                  <a:lnTo>
                    <a:pt x="31750" y="196850"/>
                  </a:lnTo>
                  <a:lnTo>
                    <a:pt x="25273" y="203326"/>
                  </a:lnTo>
                  <a:lnTo>
                    <a:pt x="12700" y="222376"/>
                  </a:lnTo>
                  <a:lnTo>
                    <a:pt x="6223" y="235076"/>
                  </a:lnTo>
                  <a:lnTo>
                    <a:pt x="0" y="260223"/>
                  </a:lnTo>
                  <a:lnTo>
                    <a:pt x="0" y="273176"/>
                  </a:lnTo>
                  <a:lnTo>
                    <a:pt x="0" y="285750"/>
                  </a:lnTo>
                  <a:lnTo>
                    <a:pt x="12700" y="304926"/>
                  </a:lnTo>
                  <a:lnTo>
                    <a:pt x="19176" y="311403"/>
                  </a:lnTo>
                  <a:lnTo>
                    <a:pt x="25273" y="317500"/>
                  </a:lnTo>
                  <a:lnTo>
                    <a:pt x="37846" y="317500"/>
                  </a:lnTo>
                  <a:lnTo>
                    <a:pt x="50800" y="317500"/>
                  </a:lnTo>
                  <a:lnTo>
                    <a:pt x="69850" y="311403"/>
                  </a:lnTo>
                  <a:lnTo>
                    <a:pt x="82550" y="304926"/>
                  </a:lnTo>
                  <a:lnTo>
                    <a:pt x="89026" y="285750"/>
                  </a:lnTo>
                  <a:lnTo>
                    <a:pt x="95123" y="273176"/>
                  </a:lnTo>
                  <a:lnTo>
                    <a:pt x="95123" y="241553"/>
                  </a:lnTo>
                  <a:lnTo>
                    <a:pt x="89026" y="222376"/>
                  </a:lnTo>
                  <a:lnTo>
                    <a:pt x="82550" y="184276"/>
                  </a:lnTo>
                  <a:lnTo>
                    <a:pt x="76073" y="158750"/>
                  </a:lnTo>
                  <a:lnTo>
                    <a:pt x="63373" y="101853"/>
                  </a:lnTo>
                  <a:lnTo>
                    <a:pt x="50800" y="76326"/>
                  </a:lnTo>
                  <a:lnTo>
                    <a:pt x="31750" y="38100"/>
                  </a:lnTo>
                  <a:lnTo>
                    <a:pt x="25273" y="25526"/>
                  </a:lnTo>
                  <a:lnTo>
                    <a:pt x="19176" y="19050"/>
                  </a:lnTo>
                  <a:lnTo>
                    <a:pt x="19176" y="31623"/>
                  </a:lnTo>
                  <a:lnTo>
                    <a:pt x="19176" y="69850"/>
                  </a:lnTo>
                  <a:lnTo>
                    <a:pt x="25273" y="95376"/>
                  </a:lnTo>
                  <a:lnTo>
                    <a:pt x="31750" y="127000"/>
                  </a:lnTo>
                  <a:lnTo>
                    <a:pt x="37846" y="152526"/>
                  </a:lnTo>
                  <a:lnTo>
                    <a:pt x="63373" y="203326"/>
                  </a:lnTo>
                  <a:lnTo>
                    <a:pt x="107696" y="266700"/>
                  </a:lnTo>
                  <a:lnTo>
                    <a:pt x="145923" y="298450"/>
                  </a:lnTo>
                  <a:lnTo>
                    <a:pt x="158876" y="311403"/>
                  </a:lnTo>
                  <a:lnTo>
                    <a:pt x="171450" y="317500"/>
                  </a:lnTo>
                  <a:lnTo>
                    <a:pt x="177926" y="317500"/>
                  </a:lnTo>
                </a:path>
                <a:path w="1181100" h="457200">
                  <a:moveTo>
                    <a:pt x="266446" y="82803"/>
                  </a:moveTo>
                  <a:lnTo>
                    <a:pt x="253873" y="76326"/>
                  </a:lnTo>
                  <a:lnTo>
                    <a:pt x="247776" y="76326"/>
                  </a:lnTo>
                  <a:lnTo>
                    <a:pt x="234823" y="82803"/>
                  </a:lnTo>
                  <a:lnTo>
                    <a:pt x="228600" y="95376"/>
                  </a:lnTo>
                  <a:lnTo>
                    <a:pt x="222123" y="107950"/>
                  </a:lnTo>
                  <a:lnTo>
                    <a:pt x="215646" y="146050"/>
                  </a:lnTo>
                  <a:lnTo>
                    <a:pt x="215646" y="165226"/>
                  </a:lnTo>
                  <a:lnTo>
                    <a:pt x="215646" y="209423"/>
                  </a:lnTo>
                  <a:lnTo>
                    <a:pt x="247776" y="260223"/>
                  </a:lnTo>
                  <a:lnTo>
                    <a:pt x="304673" y="292226"/>
                  </a:lnTo>
                  <a:lnTo>
                    <a:pt x="317626" y="292226"/>
                  </a:lnTo>
                  <a:lnTo>
                    <a:pt x="349250" y="285750"/>
                  </a:lnTo>
                  <a:lnTo>
                    <a:pt x="374523" y="266700"/>
                  </a:lnTo>
                  <a:lnTo>
                    <a:pt x="381000" y="254126"/>
                  </a:lnTo>
                  <a:lnTo>
                    <a:pt x="393573" y="228600"/>
                  </a:lnTo>
                  <a:lnTo>
                    <a:pt x="393573" y="209423"/>
                  </a:lnTo>
                  <a:lnTo>
                    <a:pt x="387476" y="171703"/>
                  </a:lnTo>
                  <a:lnTo>
                    <a:pt x="349250" y="114426"/>
                  </a:lnTo>
                  <a:lnTo>
                    <a:pt x="298450" y="82803"/>
                  </a:lnTo>
                  <a:lnTo>
                    <a:pt x="285496" y="82803"/>
                  </a:lnTo>
                  <a:lnTo>
                    <a:pt x="260350" y="82803"/>
                  </a:lnTo>
                  <a:lnTo>
                    <a:pt x="253873" y="95376"/>
                  </a:lnTo>
                  <a:lnTo>
                    <a:pt x="247776" y="120523"/>
                  </a:lnTo>
                  <a:lnTo>
                    <a:pt x="247776" y="133476"/>
                  </a:lnTo>
                  <a:lnTo>
                    <a:pt x="260350" y="165226"/>
                  </a:lnTo>
                  <a:lnTo>
                    <a:pt x="272923" y="177800"/>
                  </a:lnTo>
                  <a:lnTo>
                    <a:pt x="285496" y="190373"/>
                  </a:lnTo>
                  <a:lnTo>
                    <a:pt x="304673" y="196850"/>
                  </a:lnTo>
                  <a:lnTo>
                    <a:pt x="323723" y="203326"/>
                  </a:lnTo>
                  <a:lnTo>
                    <a:pt x="342773" y="209423"/>
                  </a:lnTo>
                  <a:lnTo>
                    <a:pt x="374523" y="215900"/>
                  </a:lnTo>
                  <a:lnTo>
                    <a:pt x="387476" y="215900"/>
                  </a:lnTo>
                  <a:lnTo>
                    <a:pt x="400050" y="215900"/>
                  </a:lnTo>
                  <a:lnTo>
                    <a:pt x="406526" y="215900"/>
                  </a:lnTo>
                </a:path>
                <a:path w="1181100" h="457200">
                  <a:moveTo>
                    <a:pt x="495046" y="254126"/>
                  </a:moveTo>
                  <a:lnTo>
                    <a:pt x="482473" y="247650"/>
                  </a:lnTo>
                  <a:lnTo>
                    <a:pt x="469900" y="254126"/>
                  </a:lnTo>
                  <a:lnTo>
                    <a:pt x="463423" y="260223"/>
                  </a:lnTo>
                  <a:lnTo>
                    <a:pt x="457200" y="266700"/>
                  </a:lnTo>
                  <a:lnTo>
                    <a:pt x="444246" y="273176"/>
                  </a:lnTo>
                  <a:lnTo>
                    <a:pt x="438150" y="285750"/>
                  </a:lnTo>
                  <a:lnTo>
                    <a:pt x="438150" y="298450"/>
                  </a:lnTo>
                  <a:lnTo>
                    <a:pt x="438150" y="311403"/>
                  </a:lnTo>
                  <a:lnTo>
                    <a:pt x="444246" y="311403"/>
                  </a:lnTo>
                  <a:lnTo>
                    <a:pt x="457200" y="317500"/>
                  </a:lnTo>
                  <a:lnTo>
                    <a:pt x="463423" y="317500"/>
                  </a:lnTo>
                  <a:lnTo>
                    <a:pt x="482473" y="317500"/>
                  </a:lnTo>
                  <a:lnTo>
                    <a:pt x="488950" y="311403"/>
                  </a:lnTo>
                  <a:lnTo>
                    <a:pt x="508000" y="304926"/>
                  </a:lnTo>
                  <a:lnTo>
                    <a:pt x="508000" y="298450"/>
                  </a:lnTo>
                  <a:lnTo>
                    <a:pt x="514096" y="285750"/>
                  </a:lnTo>
                  <a:lnTo>
                    <a:pt x="514096" y="279273"/>
                  </a:lnTo>
                  <a:lnTo>
                    <a:pt x="508000" y="273176"/>
                  </a:lnTo>
                  <a:lnTo>
                    <a:pt x="508000" y="266700"/>
                  </a:lnTo>
                  <a:lnTo>
                    <a:pt x="501523" y="266700"/>
                  </a:lnTo>
                  <a:lnTo>
                    <a:pt x="495046" y="273176"/>
                  </a:lnTo>
                  <a:lnTo>
                    <a:pt x="495046" y="279273"/>
                  </a:lnTo>
                  <a:lnTo>
                    <a:pt x="501523" y="285750"/>
                  </a:lnTo>
                  <a:lnTo>
                    <a:pt x="501523" y="292226"/>
                  </a:lnTo>
                  <a:lnTo>
                    <a:pt x="514096" y="292226"/>
                  </a:lnTo>
                  <a:lnTo>
                    <a:pt x="520573" y="292226"/>
                  </a:lnTo>
                  <a:lnTo>
                    <a:pt x="533273" y="292226"/>
                  </a:lnTo>
                  <a:lnTo>
                    <a:pt x="539750" y="292226"/>
                  </a:lnTo>
                  <a:lnTo>
                    <a:pt x="552323" y="285750"/>
                  </a:lnTo>
                  <a:lnTo>
                    <a:pt x="552323" y="279273"/>
                  </a:lnTo>
                  <a:lnTo>
                    <a:pt x="558800" y="279273"/>
                  </a:lnTo>
                  <a:lnTo>
                    <a:pt x="558800" y="285750"/>
                  </a:lnTo>
                  <a:lnTo>
                    <a:pt x="571373" y="311403"/>
                  </a:lnTo>
                  <a:lnTo>
                    <a:pt x="577850" y="330453"/>
                  </a:lnTo>
                  <a:lnTo>
                    <a:pt x="583946" y="349123"/>
                  </a:lnTo>
                  <a:lnTo>
                    <a:pt x="596900" y="393826"/>
                  </a:lnTo>
                  <a:lnTo>
                    <a:pt x="603123" y="412876"/>
                  </a:lnTo>
                  <a:lnTo>
                    <a:pt x="622173" y="438023"/>
                  </a:lnTo>
                  <a:lnTo>
                    <a:pt x="628650" y="450976"/>
                  </a:lnTo>
                  <a:lnTo>
                    <a:pt x="641223" y="457200"/>
                  </a:lnTo>
                  <a:lnTo>
                    <a:pt x="641223" y="450976"/>
                  </a:lnTo>
                  <a:lnTo>
                    <a:pt x="628650" y="425450"/>
                  </a:lnTo>
                  <a:lnTo>
                    <a:pt x="622173" y="412876"/>
                  </a:lnTo>
                  <a:lnTo>
                    <a:pt x="609600" y="374650"/>
                  </a:lnTo>
                  <a:lnTo>
                    <a:pt x="603123" y="355600"/>
                  </a:lnTo>
                  <a:lnTo>
                    <a:pt x="596900" y="336550"/>
                  </a:lnTo>
                  <a:lnTo>
                    <a:pt x="590423" y="311403"/>
                  </a:lnTo>
                  <a:lnTo>
                    <a:pt x="583946" y="279273"/>
                  </a:lnTo>
                  <a:lnTo>
                    <a:pt x="583946" y="266700"/>
                  </a:lnTo>
                  <a:lnTo>
                    <a:pt x="583946" y="254126"/>
                  </a:lnTo>
                  <a:lnTo>
                    <a:pt x="590423" y="247650"/>
                  </a:lnTo>
                  <a:lnTo>
                    <a:pt x="596900" y="247650"/>
                  </a:lnTo>
                  <a:lnTo>
                    <a:pt x="609600" y="247650"/>
                  </a:lnTo>
                  <a:lnTo>
                    <a:pt x="616076" y="254126"/>
                  </a:lnTo>
                  <a:lnTo>
                    <a:pt x="616076" y="260223"/>
                  </a:lnTo>
                  <a:lnTo>
                    <a:pt x="609600" y="266700"/>
                  </a:lnTo>
                  <a:lnTo>
                    <a:pt x="596900" y="266700"/>
                  </a:lnTo>
                </a:path>
                <a:path w="1181100" h="457200">
                  <a:moveTo>
                    <a:pt x="672846" y="349123"/>
                  </a:moveTo>
                  <a:lnTo>
                    <a:pt x="672846" y="374650"/>
                  </a:lnTo>
                  <a:lnTo>
                    <a:pt x="672846" y="387350"/>
                  </a:lnTo>
                  <a:lnTo>
                    <a:pt x="672846" y="400303"/>
                  </a:lnTo>
                  <a:lnTo>
                    <a:pt x="672846" y="418973"/>
                  </a:lnTo>
                  <a:lnTo>
                    <a:pt x="672846" y="425450"/>
                  </a:lnTo>
                  <a:lnTo>
                    <a:pt x="679323" y="425450"/>
                  </a:lnTo>
                  <a:lnTo>
                    <a:pt x="679323" y="349123"/>
                  </a:lnTo>
                  <a:lnTo>
                    <a:pt x="672846" y="323976"/>
                  </a:lnTo>
                  <a:lnTo>
                    <a:pt x="672846" y="298450"/>
                  </a:lnTo>
                  <a:lnTo>
                    <a:pt x="672846" y="247650"/>
                  </a:lnTo>
                  <a:lnTo>
                    <a:pt x="672846" y="228600"/>
                  </a:lnTo>
                  <a:lnTo>
                    <a:pt x="685800" y="209423"/>
                  </a:lnTo>
                  <a:lnTo>
                    <a:pt x="692023" y="209423"/>
                  </a:lnTo>
                  <a:lnTo>
                    <a:pt x="698500" y="209423"/>
                  </a:lnTo>
                  <a:lnTo>
                    <a:pt x="717550" y="215900"/>
                  </a:lnTo>
                  <a:lnTo>
                    <a:pt x="723646" y="222376"/>
                  </a:lnTo>
                  <a:lnTo>
                    <a:pt x="730123" y="241553"/>
                  </a:lnTo>
                  <a:lnTo>
                    <a:pt x="730123" y="247650"/>
                  </a:lnTo>
                  <a:lnTo>
                    <a:pt x="730123" y="260223"/>
                  </a:lnTo>
                  <a:lnTo>
                    <a:pt x="730123" y="266700"/>
                  </a:lnTo>
                  <a:lnTo>
                    <a:pt x="723646" y="273176"/>
                  </a:lnTo>
                  <a:lnTo>
                    <a:pt x="717550" y="279273"/>
                  </a:lnTo>
                  <a:lnTo>
                    <a:pt x="711073" y="279273"/>
                  </a:lnTo>
                  <a:lnTo>
                    <a:pt x="698500" y="279273"/>
                  </a:lnTo>
                  <a:lnTo>
                    <a:pt x="698500" y="273176"/>
                  </a:lnTo>
                  <a:lnTo>
                    <a:pt x="698500" y="260223"/>
                  </a:lnTo>
                </a:path>
                <a:path w="1181100" h="457200">
                  <a:moveTo>
                    <a:pt x="755650" y="254126"/>
                  </a:moveTo>
                  <a:lnTo>
                    <a:pt x="755650" y="266700"/>
                  </a:lnTo>
                  <a:lnTo>
                    <a:pt x="755650" y="273176"/>
                  </a:lnTo>
                  <a:lnTo>
                    <a:pt x="755650" y="279273"/>
                  </a:lnTo>
                  <a:lnTo>
                    <a:pt x="755650" y="285750"/>
                  </a:lnTo>
                  <a:lnTo>
                    <a:pt x="755650" y="279273"/>
                  </a:lnTo>
                  <a:lnTo>
                    <a:pt x="755650" y="266700"/>
                  </a:lnTo>
                  <a:lnTo>
                    <a:pt x="755650" y="260223"/>
                  </a:lnTo>
                  <a:lnTo>
                    <a:pt x="761873" y="254126"/>
                  </a:lnTo>
                  <a:lnTo>
                    <a:pt x="761873" y="247650"/>
                  </a:lnTo>
                  <a:lnTo>
                    <a:pt x="761873" y="241553"/>
                  </a:lnTo>
                  <a:lnTo>
                    <a:pt x="768350" y="241553"/>
                  </a:lnTo>
                  <a:lnTo>
                    <a:pt x="768350" y="235076"/>
                  </a:lnTo>
                  <a:lnTo>
                    <a:pt x="774826" y="235076"/>
                  </a:lnTo>
                  <a:lnTo>
                    <a:pt x="780923" y="241553"/>
                  </a:lnTo>
                  <a:lnTo>
                    <a:pt x="787400" y="241553"/>
                  </a:lnTo>
                  <a:lnTo>
                    <a:pt x="793496" y="247650"/>
                  </a:lnTo>
                  <a:lnTo>
                    <a:pt x="799973" y="254126"/>
                  </a:lnTo>
                  <a:lnTo>
                    <a:pt x="806450" y="260223"/>
                  </a:lnTo>
                  <a:lnTo>
                    <a:pt x="812546" y="260223"/>
                  </a:lnTo>
                  <a:lnTo>
                    <a:pt x="819023" y="260223"/>
                  </a:lnTo>
                  <a:lnTo>
                    <a:pt x="825500" y="260223"/>
                  </a:lnTo>
                  <a:lnTo>
                    <a:pt x="831723" y="254126"/>
                  </a:lnTo>
                  <a:lnTo>
                    <a:pt x="831723" y="247650"/>
                  </a:lnTo>
                  <a:lnTo>
                    <a:pt x="831723" y="241553"/>
                  </a:lnTo>
                  <a:lnTo>
                    <a:pt x="825500" y="241553"/>
                  </a:lnTo>
                  <a:lnTo>
                    <a:pt x="819023" y="235076"/>
                  </a:lnTo>
                </a:path>
                <a:path w="1181100" h="457200">
                  <a:moveTo>
                    <a:pt x="831723" y="228600"/>
                  </a:moveTo>
                  <a:lnTo>
                    <a:pt x="838200" y="228600"/>
                  </a:lnTo>
                  <a:lnTo>
                    <a:pt x="850773" y="235076"/>
                  </a:lnTo>
                  <a:lnTo>
                    <a:pt x="863726" y="241553"/>
                  </a:lnTo>
                  <a:lnTo>
                    <a:pt x="869823" y="241553"/>
                  </a:lnTo>
                  <a:lnTo>
                    <a:pt x="888873" y="247650"/>
                  </a:lnTo>
                  <a:lnTo>
                    <a:pt x="901446" y="254126"/>
                  </a:lnTo>
                  <a:lnTo>
                    <a:pt x="907923" y="254126"/>
                  </a:lnTo>
                  <a:lnTo>
                    <a:pt x="927100" y="260223"/>
                  </a:lnTo>
                  <a:lnTo>
                    <a:pt x="933576" y="260223"/>
                  </a:lnTo>
                  <a:lnTo>
                    <a:pt x="939673" y="254126"/>
                  </a:lnTo>
                </a:path>
                <a:path w="1181100" h="457200">
                  <a:moveTo>
                    <a:pt x="914400" y="228600"/>
                  </a:moveTo>
                  <a:lnTo>
                    <a:pt x="907923" y="228600"/>
                  </a:lnTo>
                  <a:lnTo>
                    <a:pt x="901446" y="228600"/>
                  </a:lnTo>
                  <a:lnTo>
                    <a:pt x="895350" y="235076"/>
                  </a:lnTo>
                  <a:lnTo>
                    <a:pt x="888873" y="241553"/>
                  </a:lnTo>
                  <a:lnTo>
                    <a:pt x="882396" y="254126"/>
                  </a:lnTo>
                  <a:lnTo>
                    <a:pt x="882396" y="260223"/>
                  </a:lnTo>
                  <a:lnTo>
                    <a:pt x="882396" y="273176"/>
                  </a:lnTo>
                  <a:lnTo>
                    <a:pt x="882396" y="279273"/>
                  </a:lnTo>
                  <a:lnTo>
                    <a:pt x="882396" y="292226"/>
                  </a:lnTo>
                </a:path>
                <a:path w="1181100" h="457200">
                  <a:moveTo>
                    <a:pt x="952246" y="12953"/>
                  </a:moveTo>
                  <a:lnTo>
                    <a:pt x="965200" y="6476"/>
                  </a:lnTo>
                  <a:lnTo>
                    <a:pt x="977773" y="6476"/>
                  </a:lnTo>
                  <a:lnTo>
                    <a:pt x="996950" y="6476"/>
                  </a:lnTo>
                  <a:lnTo>
                    <a:pt x="1009523" y="6476"/>
                  </a:lnTo>
                  <a:lnTo>
                    <a:pt x="1035050" y="6476"/>
                  </a:lnTo>
                  <a:lnTo>
                    <a:pt x="1047623" y="6476"/>
                  </a:lnTo>
                  <a:lnTo>
                    <a:pt x="1060323" y="6476"/>
                  </a:lnTo>
                  <a:lnTo>
                    <a:pt x="1047623" y="0"/>
                  </a:lnTo>
                </a:path>
                <a:path w="1181100" h="457200">
                  <a:moveTo>
                    <a:pt x="984250" y="57150"/>
                  </a:moveTo>
                  <a:lnTo>
                    <a:pt x="990473" y="88900"/>
                  </a:lnTo>
                  <a:lnTo>
                    <a:pt x="996950" y="107950"/>
                  </a:lnTo>
                  <a:lnTo>
                    <a:pt x="996950" y="139573"/>
                  </a:lnTo>
                  <a:lnTo>
                    <a:pt x="1003426" y="152526"/>
                  </a:lnTo>
                  <a:lnTo>
                    <a:pt x="1009523" y="184276"/>
                  </a:lnTo>
                  <a:lnTo>
                    <a:pt x="1016000" y="196850"/>
                  </a:lnTo>
                  <a:lnTo>
                    <a:pt x="1022096" y="209423"/>
                  </a:lnTo>
                  <a:lnTo>
                    <a:pt x="1028573" y="222376"/>
                  </a:lnTo>
                  <a:lnTo>
                    <a:pt x="1041146" y="228600"/>
                  </a:lnTo>
                  <a:lnTo>
                    <a:pt x="1047623" y="228600"/>
                  </a:lnTo>
                  <a:lnTo>
                    <a:pt x="1054100" y="228600"/>
                  </a:lnTo>
                  <a:lnTo>
                    <a:pt x="1060323" y="228600"/>
                  </a:lnTo>
                </a:path>
                <a:path w="1181100" h="457200">
                  <a:moveTo>
                    <a:pt x="1110996" y="171703"/>
                  </a:moveTo>
                  <a:lnTo>
                    <a:pt x="1110996" y="196850"/>
                  </a:lnTo>
                  <a:lnTo>
                    <a:pt x="1110996" y="203326"/>
                  </a:lnTo>
                  <a:lnTo>
                    <a:pt x="1117473" y="209423"/>
                  </a:lnTo>
                  <a:lnTo>
                    <a:pt x="1123950" y="228600"/>
                  </a:lnTo>
                  <a:lnTo>
                    <a:pt x="1130046" y="235076"/>
                  </a:lnTo>
                  <a:lnTo>
                    <a:pt x="1136523" y="235076"/>
                  </a:lnTo>
                </a:path>
                <a:path w="1181100" h="457200">
                  <a:moveTo>
                    <a:pt x="1136523" y="50673"/>
                  </a:moveTo>
                  <a:lnTo>
                    <a:pt x="1136523" y="50673"/>
                  </a:lnTo>
                  <a:lnTo>
                    <a:pt x="1174750" y="50673"/>
                  </a:lnTo>
                  <a:lnTo>
                    <a:pt x="1180846" y="445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320" y="1603120"/>
              <a:ext cx="82678" cy="2414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37372" y="1663318"/>
              <a:ext cx="920750" cy="419734"/>
            </a:xfrm>
            <a:custGeom>
              <a:avLst/>
              <a:gdLst/>
              <a:ahLst/>
              <a:cxnLst/>
              <a:rect l="l" t="t" r="r" b="b"/>
              <a:pathLst>
                <a:path w="920750" h="419735">
                  <a:moveTo>
                    <a:pt x="914400" y="6476"/>
                  </a:moveTo>
                  <a:lnTo>
                    <a:pt x="920623" y="0"/>
                  </a:lnTo>
                  <a:lnTo>
                    <a:pt x="914400" y="0"/>
                  </a:lnTo>
                  <a:lnTo>
                    <a:pt x="907923" y="0"/>
                  </a:lnTo>
                  <a:lnTo>
                    <a:pt x="901446" y="0"/>
                  </a:lnTo>
                  <a:lnTo>
                    <a:pt x="901446" y="6476"/>
                  </a:lnTo>
                  <a:lnTo>
                    <a:pt x="895350" y="12953"/>
                  </a:lnTo>
                  <a:lnTo>
                    <a:pt x="901446" y="12953"/>
                  </a:lnTo>
                  <a:lnTo>
                    <a:pt x="901446" y="19176"/>
                  </a:lnTo>
                  <a:lnTo>
                    <a:pt x="907923" y="19176"/>
                  </a:lnTo>
                  <a:lnTo>
                    <a:pt x="914400" y="19176"/>
                  </a:lnTo>
                  <a:lnTo>
                    <a:pt x="914400" y="12953"/>
                  </a:lnTo>
                  <a:lnTo>
                    <a:pt x="920623" y="6476"/>
                  </a:lnTo>
                  <a:lnTo>
                    <a:pt x="914400" y="6476"/>
                  </a:lnTo>
                  <a:lnTo>
                    <a:pt x="907923" y="0"/>
                  </a:lnTo>
                  <a:lnTo>
                    <a:pt x="901446" y="0"/>
                  </a:lnTo>
                  <a:lnTo>
                    <a:pt x="895350" y="0"/>
                  </a:lnTo>
                  <a:lnTo>
                    <a:pt x="882396" y="0"/>
                  </a:lnTo>
                  <a:lnTo>
                    <a:pt x="876300" y="0"/>
                  </a:lnTo>
                  <a:lnTo>
                    <a:pt x="876300" y="6476"/>
                  </a:lnTo>
                  <a:lnTo>
                    <a:pt x="869823" y="6476"/>
                  </a:lnTo>
                  <a:lnTo>
                    <a:pt x="869823" y="12953"/>
                  </a:lnTo>
                </a:path>
                <a:path w="920750" h="419735">
                  <a:moveTo>
                    <a:pt x="6223" y="419480"/>
                  </a:moveTo>
                  <a:lnTo>
                    <a:pt x="0" y="419480"/>
                  </a:lnTo>
                  <a:lnTo>
                    <a:pt x="6223" y="419480"/>
                  </a:lnTo>
                  <a:lnTo>
                    <a:pt x="12700" y="419480"/>
                  </a:lnTo>
                  <a:lnTo>
                    <a:pt x="37846" y="413003"/>
                  </a:lnTo>
                  <a:lnTo>
                    <a:pt x="63373" y="413003"/>
                  </a:lnTo>
                  <a:lnTo>
                    <a:pt x="120650" y="406526"/>
                  </a:lnTo>
                  <a:lnTo>
                    <a:pt x="164973" y="400303"/>
                  </a:lnTo>
                  <a:lnTo>
                    <a:pt x="260350" y="387350"/>
                  </a:lnTo>
                  <a:lnTo>
                    <a:pt x="311150" y="381253"/>
                  </a:lnTo>
                  <a:lnTo>
                    <a:pt x="425196" y="362203"/>
                  </a:lnTo>
                  <a:lnTo>
                    <a:pt x="482473" y="355726"/>
                  </a:lnTo>
                  <a:lnTo>
                    <a:pt x="603123" y="336676"/>
                  </a:lnTo>
                  <a:lnTo>
                    <a:pt x="653796" y="330453"/>
                  </a:lnTo>
                  <a:lnTo>
                    <a:pt x="749173" y="317500"/>
                  </a:lnTo>
                  <a:lnTo>
                    <a:pt x="780923" y="311403"/>
                  </a:lnTo>
                  <a:lnTo>
                    <a:pt x="799973" y="3049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0159745" y="1835023"/>
            <a:ext cx="381635" cy="57150"/>
          </a:xfrm>
          <a:custGeom>
            <a:avLst/>
            <a:gdLst/>
            <a:ahLst/>
            <a:cxnLst/>
            <a:rect l="l" t="t" r="r" b="b"/>
            <a:pathLst>
              <a:path w="381634" h="57150">
                <a:moveTo>
                  <a:pt x="0" y="56896"/>
                </a:moveTo>
                <a:lnTo>
                  <a:pt x="6476" y="56896"/>
                </a:lnTo>
                <a:lnTo>
                  <a:pt x="12953" y="50800"/>
                </a:lnTo>
                <a:lnTo>
                  <a:pt x="44576" y="44323"/>
                </a:lnTo>
                <a:lnTo>
                  <a:pt x="107950" y="37846"/>
                </a:lnTo>
                <a:lnTo>
                  <a:pt x="139700" y="31750"/>
                </a:lnTo>
                <a:lnTo>
                  <a:pt x="216026" y="19176"/>
                </a:lnTo>
                <a:lnTo>
                  <a:pt x="260223" y="19176"/>
                </a:lnTo>
                <a:lnTo>
                  <a:pt x="298450" y="12700"/>
                </a:lnTo>
                <a:lnTo>
                  <a:pt x="330073" y="6223"/>
                </a:lnTo>
                <a:lnTo>
                  <a:pt x="362076" y="6223"/>
                </a:lnTo>
                <a:lnTo>
                  <a:pt x="38125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0531474" y="1488947"/>
            <a:ext cx="406400" cy="254000"/>
            <a:chOff x="10531474" y="1488947"/>
            <a:chExt cx="406400" cy="254000"/>
          </a:xfrm>
        </p:grpSpPr>
        <p:sp>
          <p:nvSpPr>
            <p:cNvPr id="11" name="object 11"/>
            <p:cNvSpPr/>
            <p:nvPr/>
          </p:nvSpPr>
          <p:spPr>
            <a:xfrm>
              <a:off x="10540999" y="1498473"/>
              <a:ext cx="222250" cy="216535"/>
            </a:xfrm>
            <a:custGeom>
              <a:avLst/>
              <a:gdLst/>
              <a:ahLst/>
              <a:cxnLst/>
              <a:rect l="l" t="t" r="r" b="b"/>
              <a:pathLst>
                <a:path w="222250" h="216535">
                  <a:moveTo>
                    <a:pt x="0" y="38100"/>
                  </a:moveTo>
                  <a:lnTo>
                    <a:pt x="0" y="31623"/>
                  </a:lnTo>
                  <a:lnTo>
                    <a:pt x="18669" y="25146"/>
                  </a:lnTo>
                  <a:lnTo>
                    <a:pt x="31623" y="25146"/>
                  </a:lnTo>
                  <a:lnTo>
                    <a:pt x="56896" y="19050"/>
                  </a:lnTo>
                  <a:lnTo>
                    <a:pt x="69850" y="12573"/>
                  </a:lnTo>
                  <a:lnTo>
                    <a:pt x="82423" y="6096"/>
                  </a:lnTo>
                  <a:lnTo>
                    <a:pt x="88900" y="6096"/>
                  </a:lnTo>
                  <a:lnTo>
                    <a:pt x="101473" y="0"/>
                  </a:lnTo>
                </a:path>
                <a:path w="222250" h="216535">
                  <a:moveTo>
                    <a:pt x="31623" y="88900"/>
                  </a:moveTo>
                  <a:lnTo>
                    <a:pt x="31623" y="120650"/>
                  </a:lnTo>
                  <a:lnTo>
                    <a:pt x="31623" y="88900"/>
                  </a:lnTo>
                  <a:lnTo>
                    <a:pt x="31623" y="139700"/>
                  </a:lnTo>
                  <a:lnTo>
                    <a:pt x="37719" y="152273"/>
                  </a:lnTo>
                  <a:lnTo>
                    <a:pt x="63373" y="177800"/>
                  </a:lnTo>
                  <a:lnTo>
                    <a:pt x="75946" y="184023"/>
                  </a:lnTo>
                  <a:lnTo>
                    <a:pt x="94996" y="190500"/>
                  </a:lnTo>
                  <a:lnTo>
                    <a:pt x="114046" y="196976"/>
                  </a:lnTo>
                  <a:lnTo>
                    <a:pt x="139573" y="203073"/>
                  </a:lnTo>
                  <a:lnTo>
                    <a:pt x="164846" y="203073"/>
                  </a:lnTo>
                  <a:lnTo>
                    <a:pt x="177419" y="196976"/>
                  </a:lnTo>
                </a:path>
                <a:path w="222250" h="216535">
                  <a:moveTo>
                    <a:pt x="158750" y="177800"/>
                  </a:moveTo>
                  <a:lnTo>
                    <a:pt x="171323" y="190500"/>
                  </a:lnTo>
                  <a:lnTo>
                    <a:pt x="177419" y="196976"/>
                  </a:lnTo>
                  <a:lnTo>
                    <a:pt x="183896" y="203073"/>
                  </a:lnTo>
                  <a:lnTo>
                    <a:pt x="196469" y="209550"/>
                  </a:lnTo>
                  <a:lnTo>
                    <a:pt x="202946" y="216026"/>
                  </a:lnTo>
                  <a:lnTo>
                    <a:pt x="209423" y="216026"/>
                  </a:lnTo>
                </a:path>
                <a:path w="222250" h="216535">
                  <a:moveTo>
                    <a:pt x="196469" y="63373"/>
                  </a:moveTo>
                  <a:lnTo>
                    <a:pt x="209423" y="57276"/>
                  </a:lnTo>
                  <a:lnTo>
                    <a:pt x="215646" y="50800"/>
                  </a:lnTo>
                  <a:lnTo>
                    <a:pt x="222123" y="508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4270" y="1507997"/>
              <a:ext cx="133605" cy="2346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718418" y="1606423"/>
              <a:ext cx="51435" cy="120650"/>
            </a:xfrm>
            <a:custGeom>
              <a:avLst/>
              <a:gdLst/>
              <a:ahLst/>
              <a:cxnLst/>
              <a:rect l="l" t="t" r="r" b="b"/>
              <a:pathLst>
                <a:path w="51434" h="120650">
                  <a:moveTo>
                    <a:pt x="0" y="19176"/>
                  </a:moveTo>
                  <a:lnTo>
                    <a:pt x="0" y="12700"/>
                  </a:lnTo>
                  <a:lnTo>
                    <a:pt x="0" y="19176"/>
                  </a:lnTo>
                  <a:lnTo>
                    <a:pt x="6476" y="31750"/>
                  </a:lnTo>
                  <a:lnTo>
                    <a:pt x="6476" y="44323"/>
                  </a:lnTo>
                  <a:lnTo>
                    <a:pt x="19050" y="63373"/>
                  </a:lnTo>
                  <a:lnTo>
                    <a:pt x="19050" y="76073"/>
                  </a:lnTo>
                  <a:lnTo>
                    <a:pt x="32003" y="95123"/>
                  </a:lnTo>
                  <a:lnTo>
                    <a:pt x="38226" y="101600"/>
                  </a:lnTo>
                  <a:lnTo>
                    <a:pt x="44703" y="114173"/>
                  </a:lnTo>
                  <a:lnTo>
                    <a:pt x="51180" y="120650"/>
                  </a:lnTo>
                </a:path>
                <a:path w="51434" h="120650">
                  <a:moveTo>
                    <a:pt x="6476" y="0"/>
                  </a:moveTo>
                  <a:lnTo>
                    <a:pt x="6476" y="0"/>
                  </a:lnTo>
                  <a:lnTo>
                    <a:pt x="6857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372093" y="2143124"/>
            <a:ext cx="197485" cy="285750"/>
            <a:chOff x="8372093" y="2143124"/>
            <a:chExt cx="197485" cy="285750"/>
          </a:xfrm>
        </p:grpSpPr>
        <p:sp>
          <p:nvSpPr>
            <p:cNvPr id="15" name="object 15"/>
            <p:cNvSpPr/>
            <p:nvPr/>
          </p:nvSpPr>
          <p:spPr>
            <a:xfrm>
              <a:off x="8426323" y="2171700"/>
              <a:ext cx="107950" cy="247650"/>
            </a:xfrm>
            <a:custGeom>
              <a:avLst/>
              <a:gdLst/>
              <a:ahLst/>
              <a:cxnLst/>
              <a:rect l="l" t="t" r="r" b="b"/>
              <a:pathLst>
                <a:path w="107950" h="247650">
                  <a:moveTo>
                    <a:pt x="0" y="0"/>
                  </a:moveTo>
                  <a:lnTo>
                    <a:pt x="0" y="6096"/>
                  </a:lnTo>
                  <a:lnTo>
                    <a:pt x="6096" y="18669"/>
                  </a:lnTo>
                  <a:lnTo>
                    <a:pt x="12573" y="31623"/>
                  </a:lnTo>
                  <a:lnTo>
                    <a:pt x="31623" y="69850"/>
                  </a:lnTo>
                  <a:lnTo>
                    <a:pt x="44323" y="88519"/>
                  </a:lnTo>
                  <a:lnTo>
                    <a:pt x="50800" y="107569"/>
                  </a:lnTo>
                  <a:lnTo>
                    <a:pt x="63373" y="133223"/>
                  </a:lnTo>
                  <a:lnTo>
                    <a:pt x="75946" y="152273"/>
                  </a:lnTo>
                  <a:lnTo>
                    <a:pt x="82423" y="171323"/>
                  </a:lnTo>
                  <a:lnTo>
                    <a:pt x="94996" y="203073"/>
                  </a:lnTo>
                  <a:lnTo>
                    <a:pt x="101473" y="215646"/>
                  </a:lnTo>
                  <a:lnTo>
                    <a:pt x="107950" y="234696"/>
                  </a:lnTo>
                  <a:lnTo>
                    <a:pt x="107950" y="241173"/>
                  </a:lnTo>
                  <a:lnTo>
                    <a:pt x="107950" y="247269"/>
                  </a:lnTo>
                  <a:lnTo>
                    <a:pt x="101473" y="24726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72093" y="2143124"/>
              <a:ext cx="196978" cy="177801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8170" y="1946147"/>
            <a:ext cx="247651" cy="29845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47024" y="2180843"/>
            <a:ext cx="139574" cy="20993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403347" y="2974720"/>
            <a:ext cx="755650" cy="514350"/>
            <a:chOff x="2403347" y="2974720"/>
            <a:chExt cx="755650" cy="514350"/>
          </a:xfrm>
        </p:grpSpPr>
        <p:sp>
          <p:nvSpPr>
            <p:cNvPr id="20" name="object 20"/>
            <p:cNvSpPr/>
            <p:nvPr/>
          </p:nvSpPr>
          <p:spPr>
            <a:xfrm>
              <a:off x="2444495" y="3060572"/>
              <a:ext cx="400050" cy="285750"/>
            </a:xfrm>
            <a:custGeom>
              <a:avLst/>
              <a:gdLst/>
              <a:ahLst/>
              <a:cxnLst/>
              <a:rect l="l" t="t" r="r" b="b"/>
              <a:pathLst>
                <a:path w="400050" h="285750">
                  <a:moveTo>
                    <a:pt x="89027" y="171323"/>
                  </a:moveTo>
                  <a:lnTo>
                    <a:pt x="82550" y="171323"/>
                  </a:lnTo>
                  <a:lnTo>
                    <a:pt x="63373" y="165226"/>
                  </a:lnTo>
                  <a:lnTo>
                    <a:pt x="57277" y="165226"/>
                  </a:lnTo>
                  <a:lnTo>
                    <a:pt x="38227" y="171323"/>
                  </a:lnTo>
                  <a:lnTo>
                    <a:pt x="25654" y="171323"/>
                  </a:lnTo>
                  <a:lnTo>
                    <a:pt x="12700" y="190373"/>
                  </a:lnTo>
                  <a:lnTo>
                    <a:pt x="6477" y="202946"/>
                  </a:lnTo>
                  <a:lnTo>
                    <a:pt x="0" y="228600"/>
                  </a:lnTo>
                  <a:lnTo>
                    <a:pt x="0" y="241173"/>
                  </a:lnTo>
                  <a:lnTo>
                    <a:pt x="0" y="266700"/>
                  </a:lnTo>
                  <a:lnTo>
                    <a:pt x="6477" y="272796"/>
                  </a:lnTo>
                  <a:lnTo>
                    <a:pt x="19177" y="279273"/>
                  </a:lnTo>
                  <a:lnTo>
                    <a:pt x="31750" y="285750"/>
                  </a:lnTo>
                  <a:lnTo>
                    <a:pt x="38227" y="285750"/>
                  </a:lnTo>
                  <a:lnTo>
                    <a:pt x="69850" y="279273"/>
                  </a:lnTo>
                  <a:lnTo>
                    <a:pt x="82550" y="266700"/>
                  </a:lnTo>
                  <a:lnTo>
                    <a:pt x="101600" y="241173"/>
                  </a:lnTo>
                  <a:lnTo>
                    <a:pt x="114173" y="228600"/>
                  </a:lnTo>
                  <a:lnTo>
                    <a:pt x="114173" y="215900"/>
                  </a:lnTo>
                  <a:lnTo>
                    <a:pt x="120650" y="196850"/>
                  </a:lnTo>
                  <a:lnTo>
                    <a:pt x="120650" y="183896"/>
                  </a:lnTo>
                  <a:lnTo>
                    <a:pt x="114173" y="146050"/>
                  </a:lnTo>
                  <a:lnTo>
                    <a:pt x="108077" y="120523"/>
                  </a:lnTo>
                  <a:lnTo>
                    <a:pt x="89027" y="76200"/>
                  </a:lnTo>
                  <a:lnTo>
                    <a:pt x="82550" y="57150"/>
                  </a:lnTo>
                  <a:lnTo>
                    <a:pt x="57277" y="25526"/>
                  </a:lnTo>
                  <a:lnTo>
                    <a:pt x="50800" y="12573"/>
                  </a:lnTo>
                  <a:lnTo>
                    <a:pt x="38227" y="0"/>
                  </a:lnTo>
                  <a:lnTo>
                    <a:pt x="38227" y="6476"/>
                  </a:lnTo>
                  <a:lnTo>
                    <a:pt x="38227" y="38100"/>
                  </a:lnTo>
                  <a:lnTo>
                    <a:pt x="44323" y="63246"/>
                  </a:lnTo>
                  <a:lnTo>
                    <a:pt x="57277" y="120523"/>
                  </a:lnTo>
                  <a:lnTo>
                    <a:pt x="82550" y="171323"/>
                  </a:lnTo>
                  <a:lnTo>
                    <a:pt x="114173" y="209423"/>
                  </a:lnTo>
                  <a:lnTo>
                    <a:pt x="158877" y="235076"/>
                  </a:lnTo>
                  <a:lnTo>
                    <a:pt x="171450" y="241173"/>
                  </a:lnTo>
                  <a:lnTo>
                    <a:pt x="177927" y="247650"/>
                  </a:lnTo>
                  <a:lnTo>
                    <a:pt x="196977" y="247650"/>
                  </a:lnTo>
                </a:path>
                <a:path w="400050" h="285750">
                  <a:moveTo>
                    <a:pt x="247777" y="19050"/>
                  </a:moveTo>
                  <a:lnTo>
                    <a:pt x="247777" y="12573"/>
                  </a:lnTo>
                  <a:lnTo>
                    <a:pt x="247777" y="19050"/>
                  </a:lnTo>
                  <a:lnTo>
                    <a:pt x="254254" y="31623"/>
                  </a:lnTo>
                  <a:lnTo>
                    <a:pt x="254254" y="44196"/>
                  </a:lnTo>
                  <a:lnTo>
                    <a:pt x="260350" y="57150"/>
                  </a:lnTo>
                  <a:lnTo>
                    <a:pt x="260350" y="69723"/>
                  </a:lnTo>
                  <a:lnTo>
                    <a:pt x="266827" y="88900"/>
                  </a:lnTo>
                  <a:lnTo>
                    <a:pt x="272923" y="107950"/>
                  </a:lnTo>
                  <a:lnTo>
                    <a:pt x="285877" y="146050"/>
                  </a:lnTo>
                  <a:lnTo>
                    <a:pt x="285877" y="158750"/>
                  </a:lnTo>
                  <a:lnTo>
                    <a:pt x="291973" y="177800"/>
                  </a:lnTo>
                  <a:lnTo>
                    <a:pt x="298450" y="190373"/>
                  </a:lnTo>
                  <a:lnTo>
                    <a:pt x="298450" y="202946"/>
                  </a:lnTo>
                  <a:lnTo>
                    <a:pt x="304927" y="209423"/>
                  </a:lnTo>
                  <a:lnTo>
                    <a:pt x="304927" y="215900"/>
                  </a:lnTo>
                  <a:lnTo>
                    <a:pt x="304927" y="222123"/>
                  </a:lnTo>
                  <a:lnTo>
                    <a:pt x="298450" y="222123"/>
                  </a:lnTo>
                  <a:lnTo>
                    <a:pt x="298450" y="215900"/>
                  </a:lnTo>
                  <a:lnTo>
                    <a:pt x="291973" y="202946"/>
                  </a:lnTo>
                  <a:lnTo>
                    <a:pt x="291973" y="190373"/>
                  </a:lnTo>
                  <a:lnTo>
                    <a:pt x="298450" y="171323"/>
                  </a:lnTo>
                  <a:lnTo>
                    <a:pt x="304927" y="158750"/>
                  </a:lnTo>
                  <a:lnTo>
                    <a:pt x="324104" y="146050"/>
                  </a:lnTo>
                  <a:lnTo>
                    <a:pt x="336677" y="139573"/>
                  </a:lnTo>
                  <a:lnTo>
                    <a:pt x="355727" y="146050"/>
                  </a:lnTo>
                  <a:lnTo>
                    <a:pt x="368300" y="152273"/>
                  </a:lnTo>
                  <a:lnTo>
                    <a:pt x="393954" y="171323"/>
                  </a:lnTo>
                  <a:lnTo>
                    <a:pt x="400050" y="177800"/>
                  </a:lnTo>
                  <a:lnTo>
                    <a:pt x="400050" y="202946"/>
                  </a:lnTo>
                  <a:lnTo>
                    <a:pt x="400050" y="215900"/>
                  </a:lnTo>
                  <a:lnTo>
                    <a:pt x="400050" y="228600"/>
                  </a:lnTo>
                  <a:lnTo>
                    <a:pt x="381000" y="247650"/>
                  </a:lnTo>
                  <a:lnTo>
                    <a:pt x="374777" y="254126"/>
                  </a:lnTo>
                  <a:lnTo>
                    <a:pt x="349250" y="260223"/>
                  </a:lnTo>
                  <a:lnTo>
                    <a:pt x="342773" y="266700"/>
                  </a:lnTo>
                  <a:lnTo>
                    <a:pt x="317627" y="260223"/>
                  </a:lnTo>
                  <a:lnTo>
                    <a:pt x="311150" y="260223"/>
                  </a:lnTo>
                  <a:lnTo>
                    <a:pt x="304927" y="254126"/>
                  </a:lnTo>
                  <a:lnTo>
                    <a:pt x="291973" y="235076"/>
                  </a:lnTo>
                  <a:lnTo>
                    <a:pt x="291973" y="222123"/>
                  </a:lnTo>
                  <a:lnTo>
                    <a:pt x="291973" y="2159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5020" y="2974720"/>
              <a:ext cx="304801" cy="1586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2020" y="3292220"/>
              <a:ext cx="196978" cy="1205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412872" y="3422269"/>
              <a:ext cx="508000" cy="57785"/>
            </a:xfrm>
            <a:custGeom>
              <a:avLst/>
              <a:gdLst/>
              <a:ahLst/>
              <a:cxnLst/>
              <a:rect l="l" t="t" r="r" b="b"/>
              <a:pathLst>
                <a:path w="508000" h="57785">
                  <a:moveTo>
                    <a:pt x="6095" y="57276"/>
                  </a:moveTo>
                  <a:lnTo>
                    <a:pt x="0" y="50800"/>
                  </a:lnTo>
                  <a:lnTo>
                    <a:pt x="6095" y="50800"/>
                  </a:lnTo>
                  <a:lnTo>
                    <a:pt x="19050" y="44703"/>
                  </a:lnTo>
                  <a:lnTo>
                    <a:pt x="279400" y="44703"/>
                  </a:lnTo>
                  <a:lnTo>
                    <a:pt x="304545" y="38226"/>
                  </a:lnTo>
                  <a:lnTo>
                    <a:pt x="336550" y="38226"/>
                  </a:lnTo>
                  <a:lnTo>
                    <a:pt x="368300" y="32130"/>
                  </a:lnTo>
                  <a:lnTo>
                    <a:pt x="393445" y="32130"/>
                  </a:lnTo>
                  <a:lnTo>
                    <a:pt x="419100" y="25653"/>
                  </a:lnTo>
                  <a:lnTo>
                    <a:pt x="438150" y="19176"/>
                  </a:lnTo>
                  <a:lnTo>
                    <a:pt x="463295" y="12953"/>
                  </a:lnTo>
                  <a:lnTo>
                    <a:pt x="469772" y="12953"/>
                  </a:lnTo>
                  <a:lnTo>
                    <a:pt x="463295" y="12953"/>
                  </a:lnTo>
                  <a:lnTo>
                    <a:pt x="457200" y="19176"/>
                  </a:lnTo>
                  <a:lnTo>
                    <a:pt x="438150" y="19176"/>
                  </a:lnTo>
                  <a:lnTo>
                    <a:pt x="425576" y="19176"/>
                  </a:lnTo>
                  <a:lnTo>
                    <a:pt x="393445" y="25653"/>
                  </a:lnTo>
                  <a:lnTo>
                    <a:pt x="266700" y="25653"/>
                  </a:lnTo>
                  <a:lnTo>
                    <a:pt x="247650" y="32130"/>
                  </a:lnTo>
                  <a:lnTo>
                    <a:pt x="139700" y="32130"/>
                  </a:lnTo>
                  <a:lnTo>
                    <a:pt x="127126" y="25653"/>
                  </a:lnTo>
                  <a:lnTo>
                    <a:pt x="94995" y="19176"/>
                  </a:lnTo>
                  <a:lnTo>
                    <a:pt x="82422" y="19176"/>
                  </a:lnTo>
                  <a:lnTo>
                    <a:pt x="63372" y="12953"/>
                  </a:lnTo>
                  <a:lnTo>
                    <a:pt x="57276" y="12953"/>
                  </a:lnTo>
                  <a:lnTo>
                    <a:pt x="50800" y="12953"/>
                  </a:lnTo>
                  <a:lnTo>
                    <a:pt x="57276" y="12953"/>
                  </a:lnTo>
                  <a:lnTo>
                    <a:pt x="69850" y="12953"/>
                  </a:lnTo>
                  <a:lnTo>
                    <a:pt x="82422" y="19176"/>
                  </a:lnTo>
                  <a:lnTo>
                    <a:pt x="94995" y="19176"/>
                  </a:lnTo>
                  <a:lnTo>
                    <a:pt x="114172" y="25653"/>
                  </a:lnTo>
                  <a:lnTo>
                    <a:pt x="158750" y="25653"/>
                  </a:lnTo>
                  <a:lnTo>
                    <a:pt x="184022" y="32130"/>
                  </a:lnTo>
                  <a:lnTo>
                    <a:pt x="216026" y="32130"/>
                  </a:lnTo>
                  <a:lnTo>
                    <a:pt x="247650" y="32130"/>
                  </a:lnTo>
                  <a:lnTo>
                    <a:pt x="279400" y="32130"/>
                  </a:lnTo>
                  <a:lnTo>
                    <a:pt x="349250" y="25653"/>
                  </a:lnTo>
                  <a:lnTo>
                    <a:pt x="387350" y="19176"/>
                  </a:lnTo>
                  <a:lnTo>
                    <a:pt x="419100" y="19176"/>
                  </a:lnTo>
                  <a:lnTo>
                    <a:pt x="469772" y="6476"/>
                  </a:lnTo>
                  <a:lnTo>
                    <a:pt x="488822" y="6476"/>
                  </a:lnTo>
                  <a:lnTo>
                    <a:pt x="50800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9178543" y="1660270"/>
            <a:ext cx="737235" cy="190500"/>
            <a:chOff x="9178543" y="1660270"/>
            <a:chExt cx="737235" cy="190500"/>
          </a:xfrm>
        </p:grpSpPr>
        <p:sp>
          <p:nvSpPr>
            <p:cNvPr id="25" name="object 25"/>
            <p:cNvSpPr/>
            <p:nvPr/>
          </p:nvSpPr>
          <p:spPr>
            <a:xfrm>
              <a:off x="9302496" y="1669795"/>
              <a:ext cx="603885" cy="101600"/>
            </a:xfrm>
            <a:custGeom>
              <a:avLst/>
              <a:gdLst/>
              <a:ahLst/>
              <a:cxnLst/>
              <a:rect l="l" t="t" r="r" b="b"/>
              <a:pathLst>
                <a:path w="603884" h="101600">
                  <a:moveTo>
                    <a:pt x="0" y="101600"/>
                  </a:moveTo>
                  <a:lnTo>
                    <a:pt x="6476" y="95376"/>
                  </a:lnTo>
                  <a:lnTo>
                    <a:pt x="19176" y="95376"/>
                  </a:lnTo>
                  <a:lnTo>
                    <a:pt x="44323" y="88900"/>
                  </a:lnTo>
                  <a:lnTo>
                    <a:pt x="69850" y="88900"/>
                  </a:lnTo>
                  <a:lnTo>
                    <a:pt x="120650" y="82423"/>
                  </a:lnTo>
                  <a:lnTo>
                    <a:pt x="146176" y="76326"/>
                  </a:lnTo>
                  <a:lnTo>
                    <a:pt x="216026" y="76326"/>
                  </a:lnTo>
                  <a:lnTo>
                    <a:pt x="247776" y="69850"/>
                  </a:lnTo>
                  <a:lnTo>
                    <a:pt x="311150" y="69850"/>
                  </a:lnTo>
                  <a:lnTo>
                    <a:pt x="330200" y="63373"/>
                  </a:lnTo>
                  <a:lnTo>
                    <a:pt x="368300" y="63373"/>
                  </a:lnTo>
                  <a:lnTo>
                    <a:pt x="374776" y="63373"/>
                  </a:lnTo>
                  <a:lnTo>
                    <a:pt x="393953" y="57276"/>
                  </a:lnTo>
                  <a:lnTo>
                    <a:pt x="393953" y="50800"/>
                  </a:lnTo>
                </a:path>
                <a:path w="603884" h="101600">
                  <a:moveTo>
                    <a:pt x="342773" y="0"/>
                  </a:moveTo>
                  <a:lnTo>
                    <a:pt x="349250" y="0"/>
                  </a:lnTo>
                  <a:lnTo>
                    <a:pt x="355726" y="6476"/>
                  </a:lnTo>
                  <a:lnTo>
                    <a:pt x="381000" y="12700"/>
                  </a:lnTo>
                  <a:lnTo>
                    <a:pt x="393953" y="19176"/>
                  </a:lnTo>
                  <a:lnTo>
                    <a:pt x="438150" y="31750"/>
                  </a:lnTo>
                  <a:lnTo>
                    <a:pt x="457200" y="38226"/>
                  </a:lnTo>
                  <a:lnTo>
                    <a:pt x="508000" y="44703"/>
                  </a:lnTo>
                  <a:lnTo>
                    <a:pt x="533526" y="50800"/>
                  </a:lnTo>
                  <a:lnTo>
                    <a:pt x="577850" y="57276"/>
                  </a:lnTo>
                  <a:lnTo>
                    <a:pt x="590423" y="63373"/>
                  </a:lnTo>
                  <a:lnTo>
                    <a:pt x="603376" y="63373"/>
                  </a:lnTo>
                  <a:lnTo>
                    <a:pt x="603376" y="69850"/>
                  </a:lnTo>
                  <a:lnTo>
                    <a:pt x="603376" y="76326"/>
                  </a:lnTo>
                  <a:lnTo>
                    <a:pt x="584326" y="82423"/>
                  </a:lnTo>
                  <a:lnTo>
                    <a:pt x="565276" y="82423"/>
                  </a:lnTo>
                  <a:lnTo>
                    <a:pt x="527050" y="88900"/>
                  </a:lnTo>
                  <a:lnTo>
                    <a:pt x="508000" y="95376"/>
                  </a:lnTo>
                  <a:lnTo>
                    <a:pt x="488950" y="95376"/>
                  </a:lnTo>
                  <a:lnTo>
                    <a:pt x="476376" y="95376"/>
                  </a:lnTo>
                  <a:lnTo>
                    <a:pt x="457200" y="95376"/>
                  </a:lnTo>
                  <a:lnTo>
                    <a:pt x="431673" y="101600"/>
                  </a:lnTo>
                  <a:lnTo>
                    <a:pt x="419100" y="1016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78543" y="1704974"/>
              <a:ext cx="159132" cy="145797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3771900" y="2978023"/>
            <a:ext cx="774700" cy="463550"/>
          </a:xfrm>
          <a:custGeom>
            <a:avLst/>
            <a:gdLst/>
            <a:ahLst/>
            <a:cxnLst/>
            <a:rect l="l" t="t" r="r" b="b"/>
            <a:pathLst>
              <a:path w="774700" h="463550">
                <a:moveTo>
                  <a:pt x="126746" y="222123"/>
                </a:moveTo>
                <a:lnTo>
                  <a:pt x="114046" y="215646"/>
                </a:lnTo>
                <a:lnTo>
                  <a:pt x="101473" y="215646"/>
                </a:lnTo>
                <a:lnTo>
                  <a:pt x="94996" y="222123"/>
                </a:lnTo>
                <a:lnTo>
                  <a:pt x="75946" y="234823"/>
                </a:lnTo>
                <a:lnTo>
                  <a:pt x="63373" y="241300"/>
                </a:lnTo>
                <a:lnTo>
                  <a:pt x="50673" y="266446"/>
                </a:lnTo>
                <a:lnTo>
                  <a:pt x="44196" y="272923"/>
                </a:lnTo>
                <a:lnTo>
                  <a:pt x="37719" y="298450"/>
                </a:lnTo>
                <a:lnTo>
                  <a:pt x="37719" y="311150"/>
                </a:lnTo>
                <a:lnTo>
                  <a:pt x="44196" y="323723"/>
                </a:lnTo>
                <a:lnTo>
                  <a:pt x="50673" y="330200"/>
                </a:lnTo>
                <a:lnTo>
                  <a:pt x="56896" y="336676"/>
                </a:lnTo>
                <a:lnTo>
                  <a:pt x="75946" y="342773"/>
                </a:lnTo>
                <a:lnTo>
                  <a:pt x="88519" y="336676"/>
                </a:lnTo>
                <a:lnTo>
                  <a:pt x="101473" y="336676"/>
                </a:lnTo>
                <a:lnTo>
                  <a:pt x="114046" y="323723"/>
                </a:lnTo>
                <a:lnTo>
                  <a:pt x="133223" y="298450"/>
                </a:lnTo>
                <a:lnTo>
                  <a:pt x="139700" y="279400"/>
                </a:lnTo>
                <a:lnTo>
                  <a:pt x="139700" y="266446"/>
                </a:lnTo>
                <a:lnTo>
                  <a:pt x="139700" y="247776"/>
                </a:lnTo>
                <a:lnTo>
                  <a:pt x="139700" y="222123"/>
                </a:lnTo>
                <a:lnTo>
                  <a:pt x="133223" y="184023"/>
                </a:lnTo>
                <a:lnTo>
                  <a:pt x="120523" y="158750"/>
                </a:lnTo>
                <a:lnTo>
                  <a:pt x="101473" y="120650"/>
                </a:lnTo>
                <a:lnTo>
                  <a:pt x="88519" y="101600"/>
                </a:lnTo>
                <a:lnTo>
                  <a:pt x="82423" y="89026"/>
                </a:lnTo>
                <a:lnTo>
                  <a:pt x="63373" y="69850"/>
                </a:lnTo>
                <a:lnTo>
                  <a:pt x="56896" y="69850"/>
                </a:lnTo>
                <a:lnTo>
                  <a:pt x="50673" y="69850"/>
                </a:lnTo>
                <a:lnTo>
                  <a:pt x="50673" y="76073"/>
                </a:lnTo>
                <a:lnTo>
                  <a:pt x="50673" y="101600"/>
                </a:lnTo>
                <a:lnTo>
                  <a:pt x="56896" y="120650"/>
                </a:lnTo>
                <a:lnTo>
                  <a:pt x="63373" y="139700"/>
                </a:lnTo>
                <a:lnTo>
                  <a:pt x="82423" y="190500"/>
                </a:lnTo>
                <a:lnTo>
                  <a:pt x="88519" y="209550"/>
                </a:lnTo>
                <a:lnTo>
                  <a:pt x="101473" y="228600"/>
                </a:lnTo>
                <a:lnTo>
                  <a:pt x="114046" y="247776"/>
                </a:lnTo>
                <a:lnTo>
                  <a:pt x="133223" y="260350"/>
                </a:lnTo>
                <a:lnTo>
                  <a:pt x="145796" y="279400"/>
                </a:lnTo>
                <a:lnTo>
                  <a:pt x="177419" y="298450"/>
                </a:lnTo>
                <a:lnTo>
                  <a:pt x="190373" y="304673"/>
                </a:lnTo>
                <a:lnTo>
                  <a:pt x="209550" y="311150"/>
                </a:lnTo>
                <a:lnTo>
                  <a:pt x="222123" y="311150"/>
                </a:lnTo>
                <a:lnTo>
                  <a:pt x="228600" y="311150"/>
                </a:lnTo>
              </a:path>
              <a:path w="774700" h="463550">
                <a:moveTo>
                  <a:pt x="260223" y="139700"/>
                </a:moveTo>
                <a:lnTo>
                  <a:pt x="260223" y="145796"/>
                </a:lnTo>
                <a:lnTo>
                  <a:pt x="260223" y="177926"/>
                </a:lnTo>
                <a:lnTo>
                  <a:pt x="260223" y="196596"/>
                </a:lnTo>
                <a:lnTo>
                  <a:pt x="266319" y="234823"/>
                </a:lnTo>
                <a:lnTo>
                  <a:pt x="266319" y="247776"/>
                </a:lnTo>
                <a:lnTo>
                  <a:pt x="279273" y="279400"/>
                </a:lnTo>
                <a:lnTo>
                  <a:pt x="285496" y="285496"/>
                </a:lnTo>
                <a:lnTo>
                  <a:pt x="291973" y="291973"/>
                </a:lnTo>
                <a:lnTo>
                  <a:pt x="298450" y="298450"/>
                </a:lnTo>
                <a:lnTo>
                  <a:pt x="304546" y="298450"/>
                </a:lnTo>
                <a:lnTo>
                  <a:pt x="323596" y="298450"/>
                </a:lnTo>
                <a:lnTo>
                  <a:pt x="330073" y="298450"/>
                </a:lnTo>
                <a:lnTo>
                  <a:pt x="342646" y="279400"/>
                </a:lnTo>
                <a:lnTo>
                  <a:pt x="342646" y="272923"/>
                </a:lnTo>
                <a:lnTo>
                  <a:pt x="349123" y="247776"/>
                </a:lnTo>
                <a:lnTo>
                  <a:pt x="349123" y="241300"/>
                </a:lnTo>
                <a:lnTo>
                  <a:pt x="349123" y="234823"/>
                </a:lnTo>
                <a:lnTo>
                  <a:pt x="349123" y="241300"/>
                </a:lnTo>
                <a:lnTo>
                  <a:pt x="355346" y="260350"/>
                </a:lnTo>
                <a:lnTo>
                  <a:pt x="361823" y="266446"/>
                </a:lnTo>
                <a:lnTo>
                  <a:pt x="368300" y="272923"/>
                </a:lnTo>
                <a:lnTo>
                  <a:pt x="374396" y="279400"/>
                </a:lnTo>
                <a:lnTo>
                  <a:pt x="399923" y="291973"/>
                </a:lnTo>
                <a:lnTo>
                  <a:pt x="412496" y="291973"/>
                </a:lnTo>
                <a:lnTo>
                  <a:pt x="425196" y="291973"/>
                </a:lnTo>
                <a:lnTo>
                  <a:pt x="450723" y="285496"/>
                </a:lnTo>
                <a:lnTo>
                  <a:pt x="457200" y="279400"/>
                </a:lnTo>
                <a:lnTo>
                  <a:pt x="463296" y="260350"/>
                </a:lnTo>
                <a:lnTo>
                  <a:pt x="457200" y="247776"/>
                </a:lnTo>
                <a:lnTo>
                  <a:pt x="444246" y="222123"/>
                </a:lnTo>
                <a:lnTo>
                  <a:pt x="438150" y="209550"/>
                </a:lnTo>
                <a:lnTo>
                  <a:pt x="425196" y="196596"/>
                </a:lnTo>
                <a:lnTo>
                  <a:pt x="406019" y="171450"/>
                </a:lnTo>
                <a:lnTo>
                  <a:pt x="399923" y="164973"/>
                </a:lnTo>
                <a:lnTo>
                  <a:pt x="386969" y="152273"/>
                </a:lnTo>
                <a:lnTo>
                  <a:pt x="386969" y="145796"/>
                </a:lnTo>
                <a:lnTo>
                  <a:pt x="393446" y="145796"/>
                </a:lnTo>
              </a:path>
              <a:path w="774700" h="463550">
                <a:moveTo>
                  <a:pt x="488823" y="12700"/>
                </a:moveTo>
                <a:lnTo>
                  <a:pt x="494919" y="12700"/>
                </a:lnTo>
                <a:lnTo>
                  <a:pt x="520573" y="6223"/>
                </a:lnTo>
                <a:lnTo>
                  <a:pt x="527050" y="6223"/>
                </a:lnTo>
                <a:lnTo>
                  <a:pt x="545719" y="6223"/>
                </a:lnTo>
                <a:lnTo>
                  <a:pt x="558673" y="6223"/>
                </a:lnTo>
                <a:lnTo>
                  <a:pt x="564769" y="6223"/>
                </a:lnTo>
                <a:lnTo>
                  <a:pt x="558673" y="0"/>
                </a:lnTo>
              </a:path>
              <a:path w="774700" h="463550">
                <a:moveTo>
                  <a:pt x="501396" y="0"/>
                </a:moveTo>
                <a:lnTo>
                  <a:pt x="501396" y="12700"/>
                </a:lnTo>
                <a:lnTo>
                  <a:pt x="507873" y="31750"/>
                </a:lnTo>
                <a:lnTo>
                  <a:pt x="514096" y="50800"/>
                </a:lnTo>
                <a:lnTo>
                  <a:pt x="520573" y="63373"/>
                </a:lnTo>
                <a:lnTo>
                  <a:pt x="527050" y="89026"/>
                </a:lnTo>
                <a:lnTo>
                  <a:pt x="533146" y="95123"/>
                </a:lnTo>
                <a:lnTo>
                  <a:pt x="533146" y="114173"/>
                </a:lnTo>
                <a:lnTo>
                  <a:pt x="533146" y="120650"/>
                </a:lnTo>
                <a:lnTo>
                  <a:pt x="539623" y="133223"/>
                </a:lnTo>
                <a:lnTo>
                  <a:pt x="539623" y="139700"/>
                </a:lnTo>
              </a:path>
              <a:path w="774700" h="463550">
                <a:moveTo>
                  <a:pt x="602996" y="114173"/>
                </a:moveTo>
                <a:lnTo>
                  <a:pt x="609473" y="114173"/>
                </a:lnTo>
                <a:lnTo>
                  <a:pt x="609473" y="108076"/>
                </a:lnTo>
                <a:lnTo>
                  <a:pt x="609473" y="101600"/>
                </a:lnTo>
                <a:lnTo>
                  <a:pt x="615569" y="95123"/>
                </a:lnTo>
                <a:lnTo>
                  <a:pt x="622046" y="82550"/>
                </a:lnTo>
                <a:lnTo>
                  <a:pt x="622046" y="76073"/>
                </a:lnTo>
                <a:lnTo>
                  <a:pt x="628523" y="63373"/>
                </a:lnTo>
                <a:lnTo>
                  <a:pt x="628523" y="56896"/>
                </a:lnTo>
                <a:lnTo>
                  <a:pt x="628523" y="44323"/>
                </a:lnTo>
                <a:lnTo>
                  <a:pt x="634619" y="37846"/>
                </a:lnTo>
                <a:lnTo>
                  <a:pt x="628523" y="25273"/>
                </a:lnTo>
                <a:lnTo>
                  <a:pt x="628523" y="19176"/>
                </a:lnTo>
                <a:lnTo>
                  <a:pt x="622046" y="12700"/>
                </a:lnTo>
                <a:lnTo>
                  <a:pt x="622046" y="6223"/>
                </a:lnTo>
                <a:lnTo>
                  <a:pt x="615569" y="6223"/>
                </a:lnTo>
                <a:lnTo>
                  <a:pt x="609473" y="6223"/>
                </a:lnTo>
                <a:lnTo>
                  <a:pt x="609473" y="12700"/>
                </a:lnTo>
                <a:lnTo>
                  <a:pt x="602996" y="31750"/>
                </a:lnTo>
                <a:lnTo>
                  <a:pt x="596900" y="37846"/>
                </a:lnTo>
                <a:lnTo>
                  <a:pt x="596900" y="63373"/>
                </a:lnTo>
                <a:lnTo>
                  <a:pt x="596900" y="76073"/>
                </a:lnTo>
                <a:lnTo>
                  <a:pt x="602996" y="82550"/>
                </a:lnTo>
                <a:lnTo>
                  <a:pt x="609473" y="95123"/>
                </a:lnTo>
                <a:lnTo>
                  <a:pt x="609473" y="101600"/>
                </a:lnTo>
                <a:lnTo>
                  <a:pt x="615569" y="114173"/>
                </a:lnTo>
                <a:lnTo>
                  <a:pt x="628523" y="120650"/>
                </a:lnTo>
                <a:lnTo>
                  <a:pt x="634619" y="126746"/>
                </a:lnTo>
                <a:lnTo>
                  <a:pt x="647573" y="126746"/>
                </a:lnTo>
                <a:lnTo>
                  <a:pt x="653796" y="126746"/>
                </a:lnTo>
                <a:lnTo>
                  <a:pt x="666750" y="126746"/>
                </a:lnTo>
                <a:lnTo>
                  <a:pt x="679323" y="120650"/>
                </a:lnTo>
                <a:lnTo>
                  <a:pt x="679323" y="114173"/>
                </a:lnTo>
              </a:path>
              <a:path w="774700" h="463550">
                <a:moveTo>
                  <a:pt x="666750" y="19176"/>
                </a:moveTo>
                <a:lnTo>
                  <a:pt x="666750" y="12700"/>
                </a:lnTo>
                <a:lnTo>
                  <a:pt x="672846" y="6223"/>
                </a:lnTo>
                <a:lnTo>
                  <a:pt x="679323" y="6223"/>
                </a:lnTo>
                <a:lnTo>
                  <a:pt x="691896" y="0"/>
                </a:lnTo>
                <a:lnTo>
                  <a:pt x="736473" y="0"/>
                </a:lnTo>
                <a:lnTo>
                  <a:pt x="742696" y="6223"/>
                </a:lnTo>
                <a:lnTo>
                  <a:pt x="742696" y="19176"/>
                </a:lnTo>
                <a:lnTo>
                  <a:pt x="742696" y="25273"/>
                </a:lnTo>
                <a:lnTo>
                  <a:pt x="742696" y="37846"/>
                </a:lnTo>
                <a:lnTo>
                  <a:pt x="749173" y="56896"/>
                </a:lnTo>
                <a:lnTo>
                  <a:pt x="755650" y="69850"/>
                </a:lnTo>
                <a:lnTo>
                  <a:pt x="761746" y="89026"/>
                </a:lnTo>
                <a:lnTo>
                  <a:pt x="768223" y="101600"/>
                </a:lnTo>
                <a:lnTo>
                  <a:pt x="774319" y="114173"/>
                </a:lnTo>
                <a:lnTo>
                  <a:pt x="774319" y="120650"/>
                </a:lnTo>
                <a:lnTo>
                  <a:pt x="774319" y="126746"/>
                </a:lnTo>
                <a:lnTo>
                  <a:pt x="768223" y="126746"/>
                </a:lnTo>
                <a:lnTo>
                  <a:pt x="749173" y="126746"/>
                </a:lnTo>
                <a:lnTo>
                  <a:pt x="742696" y="126746"/>
                </a:lnTo>
                <a:lnTo>
                  <a:pt x="723519" y="133223"/>
                </a:lnTo>
                <a:lnTo>
                  <a:pt x="710946" y="133223"/>
                </a:lnTo>
              </a:path>
              <a:path w="774700" h="463550">
                <a:moveTo>
                  <a:pt x="545719" y="164973"/>
                </a:moveTo>
                <a:lnTo>
                  <a:pt x="545719" y="158750"/>
                </a:lnTo>
                <a:lnTo>
                  <a:pt x="552196" y="158750"/>
                </a:lnTo>
                <a:lnTo>
                  <a:pt x="558673" y="152273"/>
                </a:lnTo>
                <a:lnTo>
                  <a:pt x="564769" y="152273"/>
                </a:lnTo>
                <a:lnTo>
                  <a:pt x="577723" y="152273"/>
                </a:lnTo>
                <a:lnTo>
                  <a:pt x="590423" y="152273"/>
                </a:lnTo>
                <a:lnTo>
                  <a:pt x="596900" y="152273"/>
                </a:lnTo>
                <a:lnTo>
                  <a:pt x="602996" y="158750"/>
                </a:lnTo>
                <a:lnTo>
                  <a:pt x="609473" y="164973"/>
                </a:lnTo>
              </a:path>
              <a:path w="774700" h="463550">
                <a:moveTo>
                  <a:pt x="577723" y="336676"/>
                </a:moveTo>
                <a:lnTo>
                  <a:pt x="583946" y="336676"/>
                </a:lnTo>
                <a:lnTo>
                  <a:pt x="590423" y="336676"/>
                </a:lnTo>
                <a:lnTo>
                  <a:pt x="609473" y="336676"/>
                </a:lnTo>
                <a:lnTo>
                  <a:pt x="615569" y="342773"/>
                </a:lnTo>
                <a:lnTo>
                  <a:pt x="628523" y="342773"/>
                </a:lnTo>
                <a:lnTo>
                  <a:pt x="660273" y="342773"/>
                </a:lnTo>
                <a:lnTo>
                  <a:pt x="672846" y="349250"/>
                </a:lnTo>
                <a:lnTo>
                  <a:pt x="698373" y="349250"/>
                </a:lnTo>
                <a:lnTo>
                  <a:pt x="704469" y="349250"/>
                </a:lnTo>
                <a:lnTo>
                  <a:pt x="717423" y="349250"/>
                </a:lnTo>
                <a:lnTo>
                  <a:pt x="723519" y="349250"/>
                </a:lnTo>
                <a:lnTo>
                  <a:pt x="723519" y="342773"/>
                </a:lnTo>
                <a:lnTo>
                  <a:pt x="717423" y="342773"/>
                </a:lnTo>
              </a:path>
              <a:path w="774700" h="463550">
                <a:moveTo>
                  <a:pt x="564769" y="361823"/>
                </a:moveTo>
                <a:lnTo>
                  <a:pt x="564769" y="355346"/>
                </a:lnTo>
                <a:lnTo>
                  <a:pt x="564769" y="342773"/>
                </a:lnTo>
                <a:lnTo>
                  <a:pt x="571246" y="336676"/>
                </a:lnTo>
                <a:lnTo>
                  <a:pt x="571246" y="291973"/>
                </a:lnTo>
                <a:lnTo>
                  <a:pt x="564769" y="279400"/>
                </a:lnTo>
                <a:lnTo>
                  <a:pt x="564769" y="272923"/>
                </a:lnTo>
                <a:lnTo>
                  <a:pt x="564769" y="266446"/>
                </a:lnTo>
                <a:lnTo>
                  <a:pt x="571246" y="266446"/>
                </a:lnTo>
                <a:lnTo>
                  <a:pt x="583946" y="266446"/>
                </a:lnTo>
                <a:lnTo>
                  <a:pt x="596900" y="266446"/>
                </a:lnTo>
                <a:lnTo>
                  <a:pt x="602996" y="266446"/>
                </a:lnTo>
                <a:lnTo>
                  <a:pt x="615569" y="272923"/>
                </a:lnTo>
                <a:lnTo>
                  <a:pt x="647573" y="272923"/>
                </a:lnTo>
                <a:lnTo>
                  <a:pt x="660273" y="272923"/>
                </a:lnTo>
                <a:lnTo>
                  <a:pt x="672846" y="272923"/>
                </a:lnTo>
              </a:path>
              <a:path w="774700" h="463550">
                <a:moveTo>
                  <a:pt x="12573" y="463423"/>
                </a:moveTo>
                <a:lnTo>
                  <a:pt x="6096" y="457200"/>
                </a:lnTo>
                <a:lnTo>
                  <a:pt x="0" y="450723"/>
                </a:lnTo>
                <a:lnTo>
                  <a:pt x="6096" y="450723"/>
                </a:lnTo>
                <a:lnTo>
                  <a:pt x="12573" y="450723"/>
                </a:lnTo>
                <a:lnTo>
                  <a:pt x="25146" y="450723"/>
                </a:lnTo>
                <a:lnTo>
                  <a:pt x="63373" y="457200"/>
                </a:lnTo>
                <a:lnTo>
                  <a:pt x="88519" y="457200"/>
                </a:lnTo>
                <a:lnTo>
                  <a:pt x="145796" y="457200"/>
                </a:lnTo>
                <a:lnTo>
                  <a:pt x="177419" y="463423"/>
                </a:lnTo>
                <a:lnTo>
                  <a:pt x="215646" y="463423"/>
                </a:lnTo>
                <a:lnTo>
                  <a:pt x="253746" y="457200"/>
                </a:lnTo>
                <a:lnTo>
                  <a:pt x="291973" y="457200"/>
                </a:lnTo>
                <a:lnTo>
                  <a:pt x="374396" y="450723"/>
                </a:lnTo>
                <a:lnTo>
                  <a:pt x="406019" y="444246"/>
                </a:lnTo>
                <a:lnTo>
                  <a:pt x="463296" y="431673"/>
                </a:lnTo>
                <a:lnTo>
                  <a:pt x="482346" y="431673"/>
                </a:lnTo>
                <a:lnTo>
                  <a:pt x="501396" y="425196"/>
                </a:lnTo>
                <a:lnTo>
                  <a:pt x="507873" y="419100"/>
                </a:lnTo>
                <a:lnTo>
                  <a:pt x="514096" y="419100"/>
                </a:lnTo>
                <a:lnTo>
                  <a:pt x="507873" y="4191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5902705" y="3571366"/>
            <a:ext cx="628650" cy="298450"/>
            <a:chOff x="5902705" y="3571366"/>
            <a:chExt cx="628650" cy="298450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2705" y="3571366"/>
              <a:ext cx="209424" cy="24155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0355" y="3635120"/>
              <a:ext cx="380874" cy="234697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6604127" y="3701541"/>
            <a:ext cx="51435" cy="6985"/>
          </a:xfrm>
          <a:custGeom>
            <a:avLst/>
            <a:gdLst/>
            <a:ahLst/>
            <a:cxnLst/>
            <a:rect l="l" t="t" r="r" b="b"/>
            <a:pathLst>
              <a:path w="51434" h="6985">
                <a:moveTo>
                  <a:pt x="0" y="6476"/>
                </a:moveTo>
                <a:lnTo>
                  <a:pt x="25526" y="6476"/>
                </a:lnTo>
                <a:lnTo>
                  <a:pt x="32003" y="6476"/>
                </a:lnTo>
                <a:lnTo>
                  <a:pt x="44703" y="0"/>
                </a:lnTo>
                <a:lnTo>
                  <a:pt x="51180" y="0"/>
                </a:lnTo>
                <a:lnTo>
                  <a:pt x="51180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29654" y="3771646"/>
            <a:ext cx="50800" cy="6350"/>
          </a:xfrm>
          <a:custGeom>
            <a:avLst/>
            <a:gdLst/>
            <a:ahLst/>
            <a:cxnLst/>
            <a:rect l="l" t="t" r="r" b="b"/>
            <a:pathLst>
              <a:path w="50800" h="6350">
                <a:moveTo>
                  <a:pt x="0" y="0"/>
                </a:moveTo>
                <a:lnTo>
                  <a:pt x="12700" y="6222"/>
                </a:lnTo>
                <a:lnTo>
                  <a:pt x="0" y="0"/>
                </a:lnTo>
                <a:lnTo>
                  <a:pt x="19176" y="6222"/>
                </a:lnTo>
                <a:lnTo>
                  <a:pt x="25653" y="6222"/>
                </a:lnTo>
                <a:lnTo>
                  <a:pt x="44323" y="0"/>
                </a:lnTo>
                <a:lnTo>
                  <a:pt x="5080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31151" y="3527043"/>
            <a:ext cx="247651" cy="17132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001001" y="3787393"/>
            <a:ext cx="177801" cy="76328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7391781" y="3555746"/>
            <a:ext cx="108585" cy="374650"/>
          </a:xfrm>
          <a:custGeom>
            <a:avLst/>
            <a:gdLst/>
            <a:ahLst/>
            <a:cxnLst/>
            <a:rect l="l" t="t" r="r" b="b"/>
            <a:pathLst>
              <a:path w="108584" h="374650">
                <a:moveTo>
                  <a:pt x="95123" y="25145"/>
                </a:moveTo>
                <a:lnTo>
                  <a:pt x="108076" y="12573"/>
                </a:lnTo>
                <a:lnTo>
                  <a:pt x="108076" y="6095"/>
                </a:lnTo>
                <a:lnTo>
                  <a:pt x="101600" y="0"/>
                </a:lnTo>
                <a:lnTo>
                  <a:pt x="95123" y="0"/>
                </a:lnTo>
                <a:lnTo>
                  <a:pt x="82423" y="6095"/>
                </a:lnTo>
                <a:lnTo>
                  <a:pt x="50800" y="25145"/>
                </a:lnTo>
                <a:lnTo>
                  <a:pt x="38226" y="38100"/>
                </a:lnTo>
                <a:lnTo>
                  <a:pt x="12573" y="63372"/>
                </a:lnTo>
                <a:lnTo>
                  <a:pt x="6096" y="69849"/>
                </a:lnTo>
                <a:lnTo>
                  <a:pt x="6096" y="88899"/>
                </a:lnTo>
                <a:lnTo>
                  <a:pt x="6096" y="94995"/>
                </a:lnTo>
                <a:lnTo>
                  <a:pt x="12573" y="101472"/>
                </a:lnTo>
                <a:lnTo>
                  <a:pt x="19176" y="107949"/>
                </a:lnTo>
                <a:lnTo>
                  <a:pt x="31750" y="114045"/>
                </a:lnTo>
                <a:lnTo>
                  <a:pt x="50800" y="120522"/>
                </a:lnTo>
                <a:lnTo>
                  <a:pt x="63373" y="120522"/>
                </a:lnTo>
                <a:lnTo>
                  <a:pt x="82423" y="126999"/>
                </a:lnTo>
                <a:lnTo>
                  <a:pt x="82423" y="133095"/>
                </a:lnTo>
                <a:lnTo>
                  <a:pt x="75946" y="145795"/>
                </a:lnTo>
                <a:lnTo>
                  <a:pt x="63373" y="152272"/>
                </a:lnTo>
                <a:lnTo>
                  <a:pt x="50800" y="164845"/>
                </a:lnTo>
                <a:lnTo>
                  <a:pt x="19176" y="183895"/>
                </a:lnTo>
                <a:lnTo>
                  <a:pt x="12573" y="196849"/>
                </a:lnTo>
                <a:lnTo>
                  <a:pt x="6096" y="202945"/>
                </a:lnTo>
                <a:lnTo>
                  <a:pt x="0" y="209422"/>
                </a:lnTo>
                <a:lnTo>
                  <a:pt x="0" y="222122"/>
                </a:lnTo>
                <a:lnTo>
                  <a:pt x="12573" y="228599"/>
                </a:lnTo>
                <a:lnTo>
                  <a:pt x="38226" y="234695"/>
                </a:lnTo>
                <a:lnTo>
                  <a:pt x="69850" y="234695"/>
                </a:lnTo>
                <a:lnTo>
                  <a:pt x="82423" y="234695"/>
                </a:lnTo>
                <a:lnTo>
                  <a:pt x="101600" y="234695"/>
                </a:lnTo>
                <a:lnTo>
                  <a:pt x="108076" y="234695"/>
                </a:lnTo>
                <a:lnTo>
                  <a:pt x="108076" y="241172"/>
                </a:lnTo>
              </a:path>
              <a:path w="108584" h="374650">
                <a:moveTo>
                  <a:pt x="69850" y="330072"/>
                </a:moveTo>
                <a:lnTo>
                  <a:pt x="75946" y="336549"/>
                </a:lnTo>
                <a:lnTo>
                  <a:pt x="69850" y="330072"/>
                </a:lnTo>
                <a:lnTo>
                  <a:pt x="75946" y="342645"/>
                </a:lnTo>
                <a:lnTo>
                  <a:pt x="75946" y="349122"/>
                </a:lnTo>
                <a:lnTo>
                  <a:pt x="75946" y="355599"/>
                </a:lnTo>
                <a:lnTo>
                  <a:pt x="75946" y="361695"/>
                </a:lnTo>
                <a:lnTo>
                  <a:pt x="75946" y="368172"/>
                </a:lnTo>
                <a:lnTo>
                  <a:pt x="75946" y="374395"/>
                </a:lnTo>
              </a:path>
              <a:path w="108584" h="374650">
                <a:moveTo>
                  <a:pt x="75946" y="304545"/>
                </a:moveTo>
                <a:lnTo>
                  <a:pt x="69850" y="304545"/>
                </a:lnTo>
                <a:lnTo>
                  <a:pt x="75946" y="304545"/>
                </a:lnTo>
                <a:lnTo>
                  <a:pt x="75946" y="29844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58607" y="3536569"/>
            <a:ext cx="165100" cy="298450"/>
          </a:xfrm>
          <a:custGeom>
            <a:avLst/>
            <a:gdLst/>
            <a:ahLst/>
            <a:cxnLst/>
            <a:rect l="l" t="t" r="r" b="b"/>
            <a:pathLst>
              <a:path w="165100" h="298450">
                <a:moveTo>
                  <a:pt x="18669" y="133222"/>
                </a:moveTo>
                <a:lnTo>
                  <a:pt x="37719" y="114172"/>
                </a:lnTo>
                <a:lnTo>
                  <a:pt x="18669" y="133222"/>
                </a:lnTo>
                <a:lnTo>
                  <a:pt x="50673" y="108076"/>
                </a:lnTo>
                <a:lnTo>
                  <a:pt x="69850" y="82549"/>
                </a:lnTo>
                <a:lnTo>
                  <a:pt x="82423" y="69850"/>
                </a:lnTo>
                <a:lnTo>
                  <a:pt x="88519" y="57276"/>
                </a:lnTo>
                <a:lnTo>
                  <a:pt x="94996" y="38226"/>
                </a:lnTo>
                <a:lnTo>
                  <a:pt x="94996" y="12700"/>
                </a:lnTo>
                <a:lnTo>
                  <a:pt x="88519" y="6476"/>
                </a:lnTo>
                <a:lnTo>
                  <a:pt x="75946" y="0"/>
                </a:lnTo>
                <a:lnTo>
                  <a:pt x="69850" y="6476"/>
                </a:lnTo>
                <a:lnTo>
                  <a:pt x="63373" y="38226"/>
                </a:lnTo>
                <a:lnTo>
                  <a:pt x="63373" y="57276"/>
                </a:lnTo>
                <a:lnTo>
                  <a:pt x="63373" y="108076"/>
                </a:lnTo>
                <a:lnTo>
                  <a:pt x="63373" y="133222"/>
                </a:lnTo>
                <a:lnTo>
                  <a:pt x="69850" y="164972"/>
                </a:lnTo>
                <a:lnTo>
                  <a:pt x="75946" y="190499"/>
                </a:lnTo>
                <a:lnTo>
                  <a:pt x="75946" y="209549"/>
                </a:lnTo>
                <a:lnTo>
                  <a:pt x="82423" y="235076"/>
                </a:lnTo>
                <a:lnTo>
                  <a:pt x="82423" y="253872"/>
                </a:lnTo>
                <a:lnTo>
                  <a:pt x="82423" y="266826"/>
                </a:lnTo>
                <a:lnTo>
                  <a:pt x="82423" y="279399"/>
                </a:lnTo>
                <a:lnTo>
                  <a:pt x="82423" y="285876"/>
                </a:lnTo>
                <a:lnTo>
                  <a:pt x="63373" y="298449"/>
                </a:lnTo>
                <a:lnTo>
                  <a:pt x="56896" y="298449"/>
                </a:lnTo>
                <a:lnTo>
                  <a:pt x="31623" y="291972"/>
                </a:lnTo>
                <a:lnTo>
                  <a:pt x="25146" y="285876"/>
                </a:lnTo>
                <a:lnTo>
                  <a:pt x="12573" y="279399"/>
                </a:lnTo>
                <a:lnTo>
                  <a:pt x="0" y="260349"/>
                </a:lnTo>
                <a:lnTo>
                  <a:pt x="0" y="253872"/>
                </a:lnTo>
                <a:lnTo>
                  <a:pt x="12573" y="247776"/>
                </a:lnTo>
                <a:lnTo>
                  <a:pt x="25146" y="247776"/>
                </a:lnTo>
                <a:lnTo>
                  <a:pt x="50673" y="247776"/>
                </a:lnTo>
                <a:lnTo>
                  <a:pt x="63373" y="247776"/>
                </a:lnTo>
                <a:lnTo>
                  <a:pt x="82423" y="253872"/>
                </a:lnTo>
                <a:lnTo>
                  <a:pt x="101473" y="253872"/>
                </a:lnTo>
                <a:lnTo>
                  <a:pt x="114046" y="253872"/>
                </a:lnTo>
                <a:lnTo>
                  <a:pt x="139700" y="253872"/>
                </a:lnTo>
                <a:lnTo>
                  <a:pt x="152273" y="253872"/>
                </a:lnTo>
                <a:lnTo>
                  <a:pt x="164846" y="25387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890255" y="3539743"/>
            <a:ext cx="469774" cy="362078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8417305" y="3495420"/>
            <a:ext cx="438150" cy="412750"/>
            <a:chOff x="8417305" y="3495420"/>
            <a:chExt cx="438150" cy="412750"/>
          </a:xfrm>
        </p:grpSpPr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17305" y="3711066"/>
              <a:ext cx="133097" cy="19685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8778" y="3565270"/>
              <a:ext cx="120651" cy="12052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687054" y="3504945"/>
              <a:ext cx="158750" cy="355600"/>
            </a:xfrm>
            <a:custGeom>
              <a:avLst/>
              <a:gdLst/>
              <a:ahLst/>
              <a:cxnLst/>
              <a:rect l="l" t="t" r="r" b="b"/>
              <a:pathLst>
                <a:path w="158750" h="355600">
                  <a:moveTo>
                    <a:pt x="0" y="44323"/>
                  </a:moveTo>
                  <a:lnTo>
                    <a:pt x="6476" y="44323"/>
                  </a:lnTo>
                  <a:lnTo>
                    <a:pt x="6476" y="50800"/>
                  </a:lnTo>
                  <a:lnTo>
                    <a:pt x="12700" y="56895"/>
                  </a:lnTo>
                  <a:lnTo>
                    <a:pt x="12700" y="63373"/>
                  </a:lnTo>
                  <a:lnTo>
                    <a:pt x="19176" y="69850"/>
                  </a:lnTo>
                  <a:lnTo>
                    <a:pt x="19176" y="75945"/>
                  </a:lnTo>
                  <a:lnTo>
                    <a:pt x="19176" y="82423"/>
                  </a:lnTo>
                  <a:lnTo>
                    <a:pt x="25653" y="94995"/>
                  </a:lnTo>
                  <a:lnTo>
                    <a:pt x="25653" y="114172"/>
                  </a:lnTo>
                  <a:lnTo>
                    <a:pt x="25653" y="120649"/>
                  </a:lnTo>
                  <a:lnTo>
                    <a:pt x="31750" y="139699"/>
                  </a:lnTo>
                  <a:lnTo>
                    <a:pt x="31750" y="145795"/>
                  </a:lnTo>
                  <a:lnTo>
                    <a:pt x="31750" y="177799"/>
                  </a:lnTo>
                  <a:lnTo>
                    <a:pt x="25653" y="177799"/>
                  </a:lnTo>
                </a:path>
                <a:path w="158750" h="355600">
                  <a:moveTo>
                    <a:pt x="82423" y="0"/>
                  </a:moveTo>
                  <a:lnTo>
                    <a:pt x="82423" y="6095"/>
                  </a:lnTo>
                  <a:lnTo>
                    <a:pt x="88900" y="19050"/>
                  </a:lnTo>
                  <a:lnTo>
                    <a:pt x="95503" y="31623"/>
                  </a:lnTo>
                  <a:lnTo>
                    <a:pt x="101600" y="50800"/>
                  </a:lnTo>
                  <a:lnTo>
                    <a:pt x="120650" y="94995"/>
                  </a:lnTo>
                  <a:lnTo>
                    <a:pt x="133223" y="120649"/>
                  </a:lnTo>
                  <a:lnTo>
                    <a:pt x="146176" y="171322"/>
                  </a:lnTo>
                  <a:lnTo>
                    <a:pt x="152273" y="196595"/>
                  </a:lnTo>
                  <a:lnTo>
                    <a:pt x="158750" y="247649"/>
                  </a:lnTo>
                  <a:lnTo>
                    <a:pt x="158750" y="272922"/>
                  </a:lnTo>
                  <a:lnTo>
                    <a:pt x="152273" y="291972"/>
                  </a:lnTo>
                  <a:lnTo>
                    <a:pt x="146176" y="304545"/>
                  </a:lnTo>
                  <a:lnTo>
                    <a:pt x="133223" y="323595"/>
                  </a:lnTo>
                  <a:lnTo>
                    <a:pt x="127126" y="336549"/>
                  </a:lnTo>
                  <a:lnTo>
                    <a:pt x="120650" y="342772"/>
                  </a:lnTo>
                  <a:lnTo>
                    <a:pt x="114553" y="349249"/>
                  </a:lnTo>
                  <a:lnTo>
                    <a:pt x="114553" y="35534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956928" y="3666743"/>
            <a:ext cx="127001" cy="190501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9223628" y="3419093"/>
            <a:ext cx="431800" cy="330200"/>
            <a:chOff x="9223628" y="3419093"/>
            <a:chExt cx="431800" cy="330200"/>
          </a:xfrm>
        </p:grpSpPr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12655" y="3552316"/>
              <a:ext cx="88901" cy="14605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233154" y="3428618"/>
              <a:ext cx="412750" cy="311150"/>
            </a:xfrm>
            <a:custGeom>
              <a:avLst/>
              <a:gdLst/>
              <a:ahLst/>
              <a:cxnLst/>
              <a:rect l="l" t="t" r="r" b="b"/>
              <a:pathLst>
                <a:path w="412750" h="311150">
                  <a:moveTo>
                    <a:pt x="127126" y="0"/>
                  </a:moveTo>
                  <a:lnTo>
                    <a:pt x="133223" y="38100"/>
                  </a:lnTo>
                  <a:lnTo>
                    <a:pt x="139700" y="63372"/>
                  </a:lnTo>
                  <a:lnTo>
                    <a:pt x="146176" y="88900"/>
                  </a:lnTo>
                  <a:lnTo>
                    <a:pt x="152400" y="107950"/>
                  </a:lnTo>
                  <a:lnTo>
                    <a:pt x="171450" y="158750"/>
                  </a:lnTo>
                  <a:lnTo>
                    <a:pt x="184023" y="177800"/>
                  </a:lnTo>
                  <a:lnTo>
                    <a:pt x="196976" y="203072"/>
                  </a:lnTo>
                  <a:lnTo>
                    <a:pt x="209550" y="216026"/>
                  </a:lnTo>
                  <a:lnTo>
                    <a:pt x="222123" y="235076"/>
                  </a:lnTo>
                  <a:lnTo>
                    <a:pt x="235203" y="260222"/>
                  </a:lnTo>
                  <a:lnTo>
                    <a:pt x="241300" y="266699"/>
                  </a:lnTo>
                  <a:lnTo>
                    <a:pt x="241300" y="272922"/>
                  </a:lnTo>
                </a:path>
                <a:path w="412750" h="311150">
                  <a:moveTo>
                    <a:pt x="0" y="311022"/>
                  </a:moveTo>
                  <a:lnTo>
                    <a:pt x="6603" y="311022"/>
                  </a:lnTo>
                  <a:lnTo>
                    <a:pt x="19176" y="311022"/>
                  </a:lnTo>
                  <a:lnTo>
                    <a:pt x="38226" y="311022"/>
                  </a:lnTo>
                  <a:lnTo>
                    <a:pt x="63373" y="311022"/>
                  </a:lnTo>
                  <a:lnTo>
                    <a:pt x="120650" y="311022"/>
                  </a:lnTo>
                  <a:lnTo>
                    <a:pt x="158876" y="304926"/>
                  </a:lnTo>
                  <a:lnTo>
                    <a:pt x="241300" y="304926"/>
                  </a:lnTo>
                  <a:lnTo>
                    <a:pt x="279400" y="298449"/>
                  </a:lnTo>
                  <a:lnTo>
                    <a:pt x="349250" y="298449"/>
                  </a:lnTo>
                  <a:lnTo>
                    <a:pt x="374776" y="291972"/>
                  </a:lnTo>
                  <a:lnTo>
                    <a:pt x="393953" y="291972"/>
                  </a:lnTo>
                  <a:lnTo>
                    <a:pt x="406526" y="298449"/>
                  </a:lnTo>
                  <a:lnTo>
                    <a:pt x="412623" y="298449"/>
                  </a:lnTo>
                  <a:lnTo>
                    <a:pt x="406526" y="304926"/>
                  </a:lnTo>
                  <a:lnTo>
                    <a:pt x="400050" y="3049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249282" y="3831970"/>
            <a:ext cx="133097" cy="12674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433178" y="3857243"/>
            <a:ext cx="203455" cy="10147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833228" y="3577843"/>
            <a:ext cx="209424" cy="184278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10280777" y="3549269"/>
            <a:ext cx="172085" cy="311150"/>
          </a:xfrm>
          <a:custGeom>
            <a:avLst/>
            <a:gdLst/>
            <a:ahLst/>
            <a:cxnLst/>
            <a:rect l="l" t="t" r="r" b="b"/>
            <a:pathLst>
              <a:path w="172084" h="311150">
                <a:moveTo>
                  <a:pt x="0" y="0"/>
                </a:moveTo>
                <a:lnTo>
                  <a:pt x="0" y="6476"/>
                </a:lnTo>
                <a:lnTo>
                  <a:pt x="0" y="12572"/>
                </a:lnTo>
                <a:lnTo>
                  <a:pt x="6476" y="31622"/>
                </a:lnTo>
                <a:lnTo>
                  <a:pt x="6476" y="76326"/>
                </a:lnTo>
                <a:lnTo>
                  <a:pt x="12953" y="101472"/>
                </a:lnTo>
                <a:lnTo>
                  <a:pt x="12953" y="126999"/>
                </a:lnTo>
                <a:lnTo>
                  <a:pt x="25653" y="177799"/>
                </a:lnTo>
                <a:lnTo>
                  <a:pt x="25653" y="203326"/>
                </a:lnTo>
                <a:lnTo>
                  <a:pt x="38226" y="241172"/>
                </a:lnTo>
                <a:lnTo>
                  <a:pt x="44703" y="254126"/>
                </a:lnTo>
                <a:lnTo>
                  <a:pt x="57276" y="273176"/>
                </a:lnTo>
                <a:lnTo>
                  <a:pt x="63753" y="279272"/>
                </a:lnTo>
                <a:lnTo>
                  <a:pt x="76326" y="279272"/>
                </a:lnTo>
                <a:lnTo>
                  <a:pt x="76326" y="273176"/>
                </a:lnTo>
                <a:lnTo>
                  <a:pt x="76326" y="266699"/>
                </a:lnTo>
              </a:path>
              <a:path w="172084" h="311150">
                <a:moveTo>
                  <a:pt x="82803" y="69849"/>
                </a:moveTo>
                <a:lnTo>
                  <a:pt x="95376" y="126999"/>
                </a:lnTo>
                <a:lnTo>
                  <a:pt x="82803" y="69849"/>
                </a:lnTo>
                <a:lnTo>
                  <a:pt x="101980" y="152272"/>
                </a:lnTo>
                <a:lnTo>
                  <a:pt x="108076" y="184276"/>
                </a:lnTo>
                <a:lnTo>
                  <a:pt x="127126" y="228599"/>
                </a:lnTo>
                <a:lnTo>
                  <a:pt x="133603" y="254126"/>
                </a:lnTo>
                <a:lnTo>
                  <a:pt x="152653" y="285749"/>
                </a:lnTo>
                <a:lnTo>
                  <a:pt x="158750" y="298449"/>
                </a:lnTo>
                <a:lnTo>
                  <a:pt x="165226" y="311022"/>
                </a:lnTo>
                <a:lnTo>
                  <a:pt x="171703" y="31102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525505" y="3552316"/>
            <a:ext cx="418974" cy="279655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1001755" y="3469893"/>
            <a:ext cx="342900" cy="463550"/>
            <a:chOff x="11001755" y="3469893"/>
            <a:chExt cx="342900" cy="463550"/>
          </a:xfrm>
        </p:grpSpPr>
        <p:sp>
          <p:nvSpPr>
            <p:cNvPr id="52" name="object 52"/>
            <p:cNvSpPr/>
            <p:nvPr/>
          </p:nvSpPr>
          <p:spPr>
            <a:xfrm>
              <a:off x="11011281" y="3536568"/>
              <a:ext cx="139700" cy="356235"/>
            </a:xfrm>
            <a:custGeom>
              <a:avLst/>
              <a:gdLst/>
              <a:ahLst/>
              <a:cxnLst/>
              <a:rect l="l" t="t" r="r" b="b"/>
              <a:pathLst>
                <a:path w="139700" h="356235">
                  <a:moveTo>
                    <a:pt x="0" y="0"/>
                  </a:moveTo>
                  <a:lnTo>
                    <a:pt x="6096" y="31750"/>
                  </a:lnTo>
                  <a:lnTo>
                    <a:pt x="6096" y="50800"/>
                  </a:lnTo>
                  <a:lnTo>
                    <a:pt x="12573" y="76326"/>
                  </a:lnTo>
                  <a:lnTo>
                    <a:pt x="19050" y="133222"/>
                  </a:lnTo>
                  <a:lnTo>
                    <a:pt x="25146" y="158749"/>
                  </a:lnTo>
                  <a:lnTo>
                    <a:pt x="31623" y="209549"/>
                  </a:lnTo>
                  <a:lnTo>
                    <a:pt x="31623" y="235076"/>
                  </a:lnTo>
                  <a:lnTo>
                    <a:pt x="38100" y="272922"/>
                  </a:lnTo>
                  <a:lnTo>
                    <a:pt x="38100" y="285876"/>
                  </a:lnTo>
                  <a:lnTo>
                    <a:pt x="38100" y="298449"/>
                  </a:lnTo>
                  <a:lnTo>
                    <a:pt x="38100" y="311149"/>
                  </a:lnTo>
                  <a:lnTo>
                    <a:pt x="38100" y="317626"/>
                  </a:lnTo>
                  <a:lnTo>
                    <a:pt x="44196" y="323722"/>
                  </a:lnTo>
                  <a:lnTo>
                    <a:pt x="44196" y="317626"/>
                  </a:lnTo>
                  <a:lnTo>
                    <a:pt x="44196" y="311149"/>
                  </a:lnTo>
                </a:path>
                <a:path w="139700" h="356235">
                  <a:moveTo>
                    <a:pt x="82423" y="50800"/>
                  </a:moveTo>
                  <a:lnTo>
                    <a:pt x="82423" y="76326"/>
                  </a:lnTo>
                  <a:lnTo>
                    <a:pt x="82423" y="50800"/>
                  </a:lnTo>
                  <a:lnTo>
                    <a:pt x="82423" y="95122"/>
                  </a:lnTo>
                  <a:lnTo>
                    <a:pt x="88900" y="139699"/>
                  </a:lnTo>
                  <a:lnTo>
                    <a:pt x="94996" y="158749"/>
                  </a:lnTo>
                  <a:lnTo>
                    <a:pt x="101473" y="184022"/>
                  </a:lnTo>
                  <a:lnTo>
                    <a:pt x="114046" y="235076"/>
                  </a:lnTo>
                  <a:lnTo>
                    <a:pt x="120523" y="253872"/>
                  </a:lnTo>
                  <a:lnTo>
                    <a:pt x="127000" y="272922"/>
                  </a:lnTo>
                  <a:lnTo>
                    <a:pt x="127000" y="291972"/>
                  </a:lnTo>
                  <a:lnTo>
                    <a:pt x="133223" y="311149"/>
                  </a:lnTo>
                  <a:lnTo>
                    <a:pt x="139700" y="336676"/>
                  </a:lnTo>
                  <a:lnTo>
                    <a:pt x="139700" y="342772"/>
                  </a:lnTo>
                  <a:lnTo>
                    <a:pt x="139700" y="355726"/>
                  </a:lnTo>
                  <a:lnTo>
                    <a:pt x="133223" y="3557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73078" y="3787393"/>
              <a:ext cx="95378" cy="14605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66601" y="3469893"/>
              <a:ext cx="177801" cy="139574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5956553" y="3955669"/>
            <a:ext cx="190500" cy="19050"/>
          </a:xfrm>
          <a:custGeom>
            <a:avLst/>
            <a:gdLst/>
            <a:ahLst/>
            <a:cxnLst/>
            <a:rect l="l" t="t" r="r" b="b"/>
            <a:pathLst>
              <a:path w="190500" h="19050">
                <a:moveTo>
                  <a:pt x="0" y="19049"/>
                </a:moveTo>
                <a:lnTo>
                  <a:pt x="6476" y="19049"/>
                </a:lnTo>
                <a:lnTo>
                  <a:pt x="31623" y="19049"/>
                </a:lnTo>
                <a:lnTo>
                  <a:pt x="50673" y="12572"/>
                </a:lnTo>
                <a:lnTo>
                  <a:pt x="95376" y="6476"/>
                </a:lnTo>
                <a:lnTo>
                  <a:pt x="120523" y="6476"/>
                </a:lnTo>
                <a:lnTo>
                  <a:pt x="171704" y="0"/>
                </a:lnTo>
                <a:lnTo>
                  <a:pt x="19037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6296151" y="4162170"/>
            <a:ext cx="375285" cy="317500"/>
            <a:chOff x="6296151" y="4162170"/>
            <a:chExt cx="375285" cy="317500"/>
          </a:xfrm>
        </p:grpSpPr>
        <p:sp>
          <p:nvSpPr>
            <p:cNvPr id="57" name="object 57"/>
            <p:cNvSpPr/>
            <p:nvPr/>
          </p:nvSpPr>
          <p:spPr>
            <a:xfrm>
              <a:off x="6305676" y="4171695"/>
              <a:ext cx="184785" cy="298450"/>
            </a:xfrm>
            <a:custGeom>
              <a:avLst/>
              <a:gdLst/>
              <a:ahLst/>
              <a:cxnLst/>
              <a:rect l="l" t="t" r="r" b="b"/>
              <a:pathLst>
                <a:path w="184785" h="298450">
                  <a:moveTo>
                    <a:pt x="88900" y="164845"/>
                  </a:moveTo>
                  <a:lnTo>
                    <a:pt x="69850" y="158749"/>
                  </a:lnTo>
                  <a:lnTo>
                    <a:pt x="63753" y="158749"/>
                  </a:lnTo>
                  <a:lnTo>
                    <a:pt x="51181" y="164845"/>
                  </a:lnTo>
                  <a:lnTo>
                    <a:pt x="32003" y="171322"/>
                  </a:lnTo>
                  <a:lnTo>
                    <a:pt x="25526" y="183895"/>
                  </a:lnTo>
                  <a:lnTo>
                    <a:pt x="12953" y="209422"/>
                  </a:lnTo>
                  <a:lnTo>
                    <a:pt x="6476" y="222122"/>
                  </a:lnTo>
                  <a:lnTo>
                    <a:pt x="0" y="234695"/>
                  </a:lnTo>
                  <a:lnTo>
                    <a:pt x="0" y="260222"/>
                  </a:lnTo>
                  <a:lnTo>
                    <a:pt x="6476" y="266699"/>
                  </a:lnTo>
                  <a:lnTo>
                    <a:pt x="12953" y="272795"/>
                  </a:lnTo>
                  <a:lnTo>
                    <a:pt x="25526" y="285749"/>
                  </a:lnTo>
                  <a:lnTo>
                    <a:pt x="32003" y="285749"/>
                  </a:lnTo>
                  <a:lnTo>
                    <a:pt x="44703" y="285749"/>
                  </a:lnTo>
                  <a:lnTo>
                    <a:pt x="63753" y="272795"/>
                  </a:lnTo>
                  <a:lnTo>
                    <a:pt x="76326" y="260222"/>
                  </a:lnTo>
                  <a:lnTo>
                    <a:pt x="82803" y="247649"/>
                  </a:lnTo>
                  <a:lnTo>
                    <a:pt x="88900" y="215645"/>
                  </a:lnTo>
                  <a:lnTo>
                    <a:pt x="88900" y="190372"/>
                  </a:lnTo>
                  <a:lnTo>
                    <a:pt x="88900" y="152272"/>
                  </a:lnTo>
                  <a:lnTo>
                    <a:pt x="88900" y="126999"/>
                  </a:lnTo>
                  <a:lnTo>
                    <a:pt x="76326" y="75945"/>
                  </a:lnTo>
                  <a:lnTo>
                    <a:pt x="69850" y="57149"/>
                  </a:lnTo>
                  <a:lnTo>
                    <a:pt x="57276" y="38099"/>
                  </a:lnTo>
                  <a:lnTo>
                    <a:pt x="51181" y="19049"/>
                  </a:lnTo>
                  <a:lnTo>
                    <a:pt x="44703" y="6095"/>
                  </a:lnTo>
                  <a:lnTo>
                    <a:pt x="38226" y="0"/>
                  </a:lnTo>
                  <a:lnTo>
                    <a:pt x="32003" y="0"/>
                  </a:lnTo>
                  <a:lnTo>
                    <a:pt x="32003" y="12572"/>
                  </a:lnTo>
                  <a:lnTo>
                    <a:pt x="32003" y="50672"/>
                  </a:lnTo>
                  <a:lnTo>
                    <a:pt x="38226" y="107949"/>
                  </a:lnTo>
                  <a:lnTo>
                    <a:pt x="44703" y="133222"/>
                  </a:lnTo>
                  <a:lnTo>
                    <a:pt x="69850" y="190372"/>
                  </a:lnTo>
                  <a:lnTo>
                    <a:pt x="82803" y="209422"/>
                  </a:lnTo>
                  <a:lnTo>
                    <a:pt x="108076" y="247649"/>
                  </a:lnTo>
                  <a:lnTo>
                    <a:pt x="121031" y="260222"/>
                  </a:lnTo>
                  <a:lnTo>
                    <a:pt x="139700" y="272795"/>
                  </a:lnTo>
                  <a:lnTo>
                    <a:pt x="152653" y="279272"/>
                  </a:lnTo>
                  <a:lnTo>
                    <a:pt x="158750" y="291972"/>
                  </a:lnTo>
                  <a:lnTo>
                    <a:pt x="177800" y="298449"/>
                  </a:lnTo>
                  <a:lnTo>
                    <a:pt x="184276" y="29197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87032" y="4238116"/>
              <a:ext cx="183897" cy="203328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6858254" y="4317491"/>
            <a:ext cx="88900" cy="57150"/>
          </a:xfrm>
          <a:custGeom>
            <a:avLst/>
            <a:gdLst/>
            <a:ahLst/>
            <a:cxnLst/>
            <a:rect l="l" t="t" r="r" b="b"/>
            <a:pathLst>
              <a:path w="88900" h="57150">
                <a:moveTo>
                  <a:pt x="0" y="0"/>
                </a:moveTo>
                <a:lnTo>
                  <a:pt x="0" y="0"/>
                </a:lnTo>
                <a:lnTo>
                  <a:pt x="63373" y="0"/>
                </a:lnTo>
                <a:lnTo>
                  <a:pt x="69850" y="0"/>
                </a:lnTo>
              </a:path>
              <a:path w="88900" h="57150">
                <a:moveTo>
                  <a:pt x="38226" y="38099"/>
                </a:moveTo>
                <a:lnTo>
                  <a:pt x="44323" y="44576"/>
                </a:lnTo>
                <a:lnTo>
                  <a:pt x="38226" y="38099"/>
                </a:lnTo>
                <a:lnTo>
                  <a:pt x="50800" y="51053"/>
                </a:lnTo>
                <a:lnTo>
                  <a:pt x="76326" y="51053"/>
                </a:lnTo>
                <a:lnTo>
                  <a:pt x="88900" y="5714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7178928" y="4187316"/>
            <a:ext cx="654050" cy="394335"/>
            <a:chOff x="7178928" y="4187316"/>
            <a:chExt cx="654050" cy="394335"/>
          </a:xfrm>
        </p:grpSpPr>
        <p:sp>
          <p:nvSpPr>
            <p:cNvPr id="61" name="object 61"/>
            <p:cNvSpPr/>
            <p:nvPr/>
          </p:nvSpPr>
          <p:spPr>
            <a:xfrm>
              <a:off x="7188454" y="4311396"/>
              <a:ext cx="127000" cy="260350"/>
            </a:xfrm>
            <a:custGeom>
              <a:avLst/>
              <a:gdLst/>
              <a:ahLst/>
              <a:cxnLst/>
              <a:rect l="l" t="t" r="r" b="b"/>
              <a:pathLst>
                <a:path w="127000" h="260350">
                  <a:moveTo>
                    <a:pt x="95376" y="19049"/>
                  </a:moveTo>
                  <a:lnTo>
                    <a:pt x="88900" y="6095"/>
                  </a:lnTo>
                  <a:lnTo>
                    <a:pt x="95376" y="19049"/>
                  </a:lnTo>
                  <a:lnTo>
                    <a:pt x="82803" y="0"/>
                  </a:lnTo>
                  <a:lnTo>
                    <a:pt x="63626" y="0"/>
                  </a:lnTo>
                  <a:lnTo>
                    <a:pt x="50673" y="0"/>
                  </a:lnTo>
                  <a:lnTo>
                    <a:pt x="38100" y="0"/>
                  </a:lnTo>
                  <a:lnTo>
                    <a:pt x="19050" y="19049"/>
                  </a:lnTo>
                  <a:lnTo>
                    <a:pt x="6476" y="25145"/>
                  </a:lnTo>
                  <a:lnTo>
                    <a:pt x="0" y="38099"/>
                  </a:lnTo>
                  <a:lnTo>
                    <a:pt x="0" y="50672"/>
                  </a:lnTo>
                  <a:lnTo>
                    <a:pt x="0" y="75945"/>
                  </a:lnTo>
                  <a:lnTo>
                    <a:pt x="0" y="82422"/>
                  </a:lnTo>
                  <a:lnTo>
                    <a:pt x="19050" y="101472"/>
                  </a:lnTo>
                  <a:lnTo>
                    <a:pt x="31623" y="101472"/>
                  </a:lnTo>
                  <a:lnTo>
                    <a:pt x="57150" y="107949"/>
                  </a:lnTo>
                  <a:lnTo>
                    <a:pt x="63626" y="101472"/>
                  </a:lnTo>
                  <a:lnTo>
                    <a:pt x="82803" y="94995"/>
                  </a:lnTo>
                  <a:lnTo>
                    <a:pt x="88900" y="88899"/>
                  </a:lnTo>
                  <a:lnTo>
                    <a:pt x="88900" y="75945"/>
                  </a:lnTo>
                  <a:lnTo>
                    <a:pt x="95376" y="75945"/>
                  </a:lnTo>
                  <a:lnTo>
                    <a:pt x="95376" y="69722"/>
                  </a:lnTo>
                  <a:lnTo>
                    <a:pt x="95376" y="82422"/>
                  </a:lnTo>
                  <a:lnTo>
                    <a:pt x="95376" y="101472"/>
                  </a:lnTo>
                  <a:lnTo>
                    <a:pt x="107950" y="139572"/>
                  </a:lnTo>
                  <a:lnTo>
                    <a:pt x="114426" y="158749"/>
                  </a:lnTo>
                  <a:lnTo>
                    <a:pt x="114426" y="183895"/>
                  </a:lnTo>
                  <a:lnTo>
                    <a:pt x="120523" y="196849"/>
                  </a:lnTo>
                  <a:lnTo>
                    <a:pt x="127000" y="228599"/>
                  </a:lnTo>
                  <a:lnTo>
                    <a:pt x="127000" y="241172"/>
                  </a:lnTo>
                  <a:lnTo>
                    <a:pt x="127000" y="253745"/>
                  </a:lnTo>
                  <a:lnTo>
                    <a:pt x="127000" y="260222"/>
                  </a:lnTo>
                  <a:lnTo>
                    <a:pt x="120523" y="260222"/>
                  </a:lnTo>
                  <a:lnTo>
                    <a:pt x="114426" y="260222"/>
                  </a:lnTo>
                  <a:lnTo>
                    <a:pt x="107950" y="253745"/>
                  </a:lnTo>
                  <a:lnTo>
                    <a:pt x="95376" y="247649"/>
                  </a:lnTo>
                  <a:lnTo>
                    <a:pt x="69850" y="228599"/>
                  </a:lnTo>
                  <a:lnTo>
                    <a:pt x="57150" y="215899"/>
                  </a:lnTo>
                  <a:lnTo>
                    <a:pt x="50673" y="202945"/>
                  </a:lnTo>
                  <a:lnTo>
                    <a:pt x="38100" y="190372"/>
                  </a:lnTo>
                  <a:lnTo>
                    <a:pt x="31623" y="171322"/>
                  </a:lnTo>
                  <a:lnTo>
                    <a:pt x="25526" y="1330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37678" y="4187316"/>
              <a:ext cx="495301" cy="247651"/>
            </a:xfrm>
            <a:prstGeom prst="rect">
              <a:avLst/>
            </a:prstGeom>
          </p:spPr>
        </p:pic>
      </p:grpSp>
      <p:sp>
        <p:nvSpPr>
          <p:cNvPr id="63" name="object 63"/>
          <p:cNvSpPr/>
          <p:nvPr/>
        </p:nvSpPr>
        <p:spPr>
          <a:xfrm>
            <a:off x="8121904" y="4215891"/>
            <a:ext cx="184785" cy="337185"/>
          </a:xfrm>
          <a:custGeom>
            <a:avLst/>
            <a:gdLst/>
            <a:ahLst/>
            <a:cxnLst/>
            <a:rect l="l" t="t" r="r" b="b"/>
            <a:pathLst>
              <a:path w="184784" h="337185">
                <a:moveTo>
                  <a:pt x="31623" y="108076"/>
                </a:moveTo>
                <a:lnTo>
                  <a:pt x="38100" y="108076"/>
                </a:lnTo>
                <a:lnTo>
                  <a:pt x="38100" y="114553"/>
                </a:lnTo>
                <a:lnTo>
                  <a:pt x="25526" y="120649"/>
                </a:lnTo>
                <a:lnTo>
                  <a:pt x="25526" y="127126"/>
                </a:lnTo>
                <a:lnTo>
                  <a:pt x="12573" y="146176"/>
                </a:lnTo>
                <a:lnTo>
                  <a:pt x="6476" y="152653"/>
                </a:lnTo>
                <a:lnTo>
                  <a:pt x="0" y="165226"/>
                </a:lnTo>
                <a:lnTo>
                  <a:pt x="0" y="171449"/>
                </a:lnTo>
                <a:lnTo>
                  <a:pt x="6476" y="177926"/>
                </a:lnTo>
                <a:lnTo>
                  <a:pt x="12573" y="177926"/>
                </a:lnTo>
                <a:lnTo>
                  <a:pt x="25526" y="177926"/>
                </a:lnTo>
                <a:lnTo>
                  <a:pt x="38100" y="177926"/>
                </a:lnTo>
                <a:lnTo>
                  <a:pt x="50800" y="171449"/>
                </a:lnTo>
                <a:lnTo>
                  <a:pt x="57276" y="171449"/>
                </a:lnTo>
                <a:lnTo>
                  <a:pt x="69850" y="158749"/>
                </a:lnTo>
                <a:lnTo>
                  <a:pt x="76326" y="158749"/>
                </a:lnTo>
                <a:lnTo>
                  <a:pt x="82423" y="152653"/>
                </a:lnTo>
                <a:lnTo>
                  <a:pt x="82423" y="146176"/>
                </a:lnTo>
                <a:lnTo>
                  <a:pt x="88900" y="146176"/>
                </a:lnTo>
                <a:lnTo>
                  <a:pt x="88900" y="139699"/>
                </a:lnTo>
                <a:lnTo>
                  <a:pt x="95376" y="127126"/>
                </a:lnTo>
                <a:lnTo>
                  <a:pt x="95376" y="114553"/>
                </a:lnTo>
                <a:lnTo>
                  <a:pt x="95376" y="108076"/>
                </a:lnTo>
                <a:lnTo>
                  <a:pt x="95376" y="95503"/>
                </a:lnTo>
                <a:lnTo>
                  <a:pt x="101473" y="63753"/>
                </a:lnTo>
                <a:lnTo>
                  <a:pt x="101473" y="44703"/>
                </a:lnTo>
                <a:lnTo>
                  <a:pt x="101473" y="19176"/>
                </a:lnTo>
                <a:lnTo>
                  <a:pt x="101473" y="6476"/>
                </a:lnTo>
                <a:lnTo>
                  <a:pt x="95376" y="0"/>
                </a:lnTo>
                <a:lnTo>
                  <a:pt x="95376" y="184403"/>
                </a:lnTo>
                <a:lnTo>
                  <a:pt x="107950" y="247776"/>
                </a:lnTo>
                <a:lnTo>
                  <a:pt x="114426" y="273303"/>
                </a:lnTo>
                <a:lnTo>
                  <a:pt x="133603" y="311403"/>
                </a:lnTo>
                <a:lnTo>
                  <a:pt x="139700" y="324103"/>
                </a:lnTo>
                <a:lnTo>
                  <a:pt x="152273" y="336676"/>
                </a:lnTo>
                <a:lnTo>
                  <a:pt x="158750" y="336676"/>
                </a:lnTo>
                <a:lnTo>
                  <a:pt x="165226" y="330199"/>
                </a:lnTo>
                <a:lnTo>
                  <a:pt x="165226" y="311403"/>
                </a:lnTo>
                <a:lnTo>
                  <a:pt x="165226" y="298449"/>
                </a:lnTo>
                <a:lnTo>
                  <a:pt x="165226" y="285876"/>
                </a:lnTo>
                <a:lnTo>
                  <a:pt x="158750" y="247776"/>
                </a:lnTo>
                <a:lnTo>
                  <a:pt x="158750" y="235076"/>
                </a:lnTo>
                <a:lnTo>
                  <a:pt x="146176" y="209549"/>
                </a:lnTo>
                <a:lnTo>
                  <a:pt x="146176" y="196976"/>
                </a:lnTo>
                <a:lnTo>
                  <a:pt x="146176" y="190499"/>
                </a:lnTo>
                <a:lnTo>
                  <a:pt x="146176" y="184403"/>
                </a:lnTo>
                <a:lnTo>
                  <a:pt x="158750" y="184403"/>
                </a:lnTo>
                <a:lnTo>
                  <a:pt x="165226" y="184403"/>
                </a:lnTo>
                <a:lnTo>
                  <a:pt x="177800" y="184403"/>
                </a:lnTo>
                <a:lnTo>
                  <a:pt x="184276" y="18440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537828" y="4193793"/>
            <a:ext cx="177928" cy="235078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9045828" y="4276216"/>
            <a:ext cx="508000" cy="209550"/>
            <a:chOff x="9045828" y="4276216"/>
            <a:chExt cx="508000" cy="209550"/>
          </a:xfrm>
        </p:grpSpPr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045828" y="4339970"/>
              <a:ext cx="184278" cy="13970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49282" y="4339970"/>
              <a:ext cx="69724" cy="10795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63328" y="4276216"/>
              <a:ext cx="114555" cy="20955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519031" y="4438396"/>
              <a:ext cx="25400" cy="6350"/>
            </a:xfrm>
            <a:custGeom>
              <a:avLst/>
              <a:gdLst/>
              <a:ahLst/>
              <a:cxnLst/>
              <a:rect l="l" t="t" r="r" b="b"/>
              <a:pathLst>
                <a:path w="25400" h="6350">
                  <a:moveTo>
                    <a:pt x="0" y="0"/>
                  </a:moveTo>
                  <a:lnTo>
                    <a:pt x="6096" y="0"/>
                  </a:lnTo>
                  <a:lnTo>
                    <a:pt x="12573" y="0"/>
                  </a:lnTo>
                  <a:lnTo>
                    <a:pt x="19050" y="6095"/>
                  </a:lnTo>
                  <a:lnTo>
                    <a:pt x="25273" y="60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763378" y="4270120"/>
            <a:ext cx="247651" cy="209551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9204578" y="3869816"/>
            <a:ext cx="2191385" cy="260985"/>
            <a:chOff x="9204578" y="3869816"/>
            <a:chExt cx="2191385" cy="260985"/>
          </a:xfrm>
        </p:grpSpPr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883901" y="3869816"/>
              <a:ext cx="152655" cy="1399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9214104" y="4038092"/>
              <a:ext cx="2172335" cy="83185"/>
            </a:xfrm>
            <a:custGeom>
              <a:avLst/>
              <a:gdLst/>
              <a:ahLst/>
              <a:cxnLst/>
              <a:rect l="l" t="t" r="r" b="b"/>
              <a:pathLst>
                <a:path w="2172334" h="83185">
                  <a:moveTo>
                    <a:pt x="0" y="6476"/>
                  </a:moveTo>
                  <a:lnTo>
                    <a:pt x="0" y="0"/>
                  </a:lnTo>
                  <a:lnTo>
                    <a:pt x="0" y="6476"/>
                  </a:lnTo>
                  <a:lnTo>
                    <a:pt x="12573" y="19049"/>
                  </a:lnTo>
                  <a:lnTo>
                    <a:pt x="19050" y="25526"/>
                  </a:lnTo>
                  <a:lnTo>
                    <a:pt x="25653" y="38226"/>
                  </a:lnTo>
                  <a:lnTo>
                    <a:pt x="38226" y="44703"/>
                  </a:lnTo>
                  <a:lnTo>
                    <a:pt x="69850" y="63753"/>
                  </a:lnTo>
                  <a:lnTo>
                    <a:pt x="82423" y="69849"/>
                  </a:lnTo>
                  <a:lnTo>
                    <a:pt x="120650" y="82803"/>
                  </a:lnTo>
                  <a:lnTo>
                    <a:pt x="146176" y="82803"/>
                  </a:lnTo>
                  <a:lnTo>
                    <a:pt x="196976" y="82803"/>
                  </a:lnTo>
                  <a:lnTo>
                    <a:pt x="235076" y="82803"/>
                  </a:lnTo>
                  <a:lnTo>
                    <a:pt x="311023" y="69849"/>
                  </a:lnTo>
                  <a:lnTo>
                    <a:pt x="355726" y="63753"/>
                  </a:lnTo>
                  <a:lnTo>
                    <a:pt x="406526" y="57276"/>
                  </a:lnTo>
                  <a:lnTo>
                    <a:pt x="508000" y="50799"/>
                  </a:lnTo>
                  <a:lnTo>
                    <a:pt x="558800" y="50799"/>
                  </a:lnTo>
                  <a:lnTo>
                    <a:pt x="654176" y="57276"/>
                  </a:lnTo>
                  <a:lnTo>
                    <a:pt x="698373" y="63753"/>
                  </a:lnTo>
                  <a:lnTo>
                    <a:pt x="749173" y="69849"/>
                  </a:lnTo>
                  <a:lnTo>
                    <a:pt x="800353" y="69849"/>
                  </a:lnTo>
                  <a:lnTo>
                    <a:pt x="851026" y="76326"/>
                  </a:lnTo>
                  <a:lnTo>
                    <a:pt x="901826" y="82803"/>
                  </a:lnTo>
                  <a:lnTo>
                    <a:pt x="1009776" y="82803"/>
                  </a:lnTo>
                  <a:lnTo>
                    <a:pt x="1073150" y="82803"/>
                  </a:lnTo>
                  <a:lnTo>
                    <a:pt x="1130427" y="82803"/>
                  </a:lnTo>
                  <a:lnTo>
                    <a:pt x="1193800" y="76326"/>
                  </a:lnTo>
                  <a:lnTo>
                    <a:pt x="1257553" y="76326"/>
                  </a:lnTo>
                  <a:lnTo>
                    <a:pt x="1320927" y="76326"/>
                  </a:lnTo>
                  <a:lnTo>
                    <a:pt x="1390650" y="69849"/>
                  </a:lnTo>
                  <a:lnTo>
                    <a:pt x="1454023" y="69849"/>
                  </a:lnTo>
                  <a:lnTo>
                    <a:pt x="1593723" y="69849"/>
                  </a:lnTo>
                  <a:lnTo>
                    <a:pt x="1657477" y="69849"/>
                  </a:lnTo>
                  <a:lnTo>
                    <a:pt x="1771650" y="69849"/>
                  </a:lnTo>
                  <a:lnTo>
                    <a:pt x="1822323" y="63753"/>
                  </a:lnTo>
                  <a:lnTo>
                    <a:pt x="1905127" y="63753"/>
                  </a:lnTo>
                  <a:lnTo>
                    <a:pt x="1936877" y="63753"/>
                  </a:lnTo>
                  <a:lnTo>
                    <a:pt x="1987550" y="57276"/>
                  </a:lnTo>
                  <a:lnTo>
                    <a:pt x="2108200" y="57276"/>
                  </a:lnTo>
                  <a:lnTo>
                    <a:pt x="2114677" y="50799"/>
                  </a:lnTo>
                  <a:lnTo>
                    <a:pt x="2120773" y="44703"/>
                  </a:lnTo>
                  <a:lnTo>
                    <a:pt x="2127250" y="44703"/>
                  </a:lnTo>
                  <a:lnTo>
                    <a:pt x="2146300" y="44703"/>
                  </a:lnTo>
                  <a:lnTo>
                    <a:pt x="2152777" y="44703"/>
                  </a:lnTo>
                  <a:lnTo>
                    <a:pt x="2159000" y="44703"/>
                  </a:lnTo>
                  <a:lnTo>
                    <a:pt x="2171954" y="44703"/>
                  </a:lnTo>
                  <a:lnTo>
                    <a:pt x="2171954" y="38226"/>
                  </a:lnTo>
                  <a:lnTo>
                    <a:pt x="2171954" y="32003"/>
                  </a:lnTo>
                  <a:lnTo>
                    <a:pt x="2165477" y="25526"/>
                  </a:lnTo>
                  <a:lnTo>
                    <a:pt x="2159000" y="129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5718428" y="4886070"/>
            <a:ext cx="266700" cy="285750"/>
            <a:chOff x="5718428" y="4886070"/>
            <a:chExt cx="266700" cy="285750"/>
          </a:xfrm>
        </p:grpSpPr>
        <p:sp>
          <p:nvSpPr>
            <p:cNvPr id="75" name="object 75"/>
            <p:cNvSpPr/>
            <p:nvPr/>
          </p:nvSpPr>
          <p:spPr>
            <a:xfrm>
              <a:off x="5727954" y="4895595"/>
              <a:ext cx="241935" cy="50800"/>
            </a:xfrm>
            <a:custGeom>
              <a:avLst/>
              <a:gdLst/>
              <a:ahLst/>
              <a:cxnLst/>
              <a:rect l="l" t="t" r="r" b="b"/>
              <a:pathLst>
                <a:path w="241935" h="50800">
                  <a:moveTo>
                    <a:pt x="0" y="50799"/>
                  </a:moveTo>
                  <a:lnTo>
                    <a:pt x="0" y="44322"/>
                  </a:lnTo>
                  <a:lnTo>
                    <a:pt x="6476" y="44322"/>
                  </a:lnTo>
                  <a:lnTo>
                    <a:pt x="25526" y="37845"/>
                  </a:lnTo>
                  <a:lnTo>
                    <a:pt x="38100" y="37845"/>
                  </a:lnTo>
                  <a:lnTo>
                    <a:pt x="63626" y="31749"/>
                  </a:lnTo>
                  <a:lnTo>
                    <a:pt x="82804" y="31749"/>
                  </a:lnTo>
                  <a:lnTo>
                    <a:pt x="127000" y="25272"/>
                  </a:lnTo>
                  <a:lnTo>
                    <a:pt x="146050" y="19049"/>
                  </a:lnTo>
                  <a:lnTo>
                    <a:pt x="184276" y="12572"/>
                  </a:lnTo>
                  <a:lnTo>
                    <a:pt x="203326" y="6095"/>
                  </a:lnTo>
                  <a:lnTo>
                    <a:pt x="228600" y="6095"/>
                  </a:lnTo>
                  <a:lnTo>
                    <a:pt x="235076" y="0"/>
                  </a:lnTo>
                  <a:lnTo>
                    <a:pt x="241554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69101" y="4949443"/>
              <a:ext cx="216028" cy="222124"/>
            </a:xfrm>
            <a:prstGeom prst="rect">
              <a:avLst/>
            </a:prstGeom>
          </p:spPr>
        </p:pic>
      </p:grpSp>
      <p:sp>
        <p:nvSpPr>
          <p:cNvPr id="77" name="object 77"/>
          <p:cNvSpPr/>
          <p:nvPr/>
        </p:nvSpPr>
        <p:spPr>
          <a:xfrm>
            <a:off x="8426831" y="5028819"/>
            <a:ext cx="107950" cy="50800"/>
          </a:xfrm>
          <a:custGeom>
            <a:avLst/>
            <a:gdLst/>
            <a:ahLst/>
            <a:cxnLst/>
            <a:rect l="l" t="t" r="r" b="b"/>
            <a:pathLst>
              <a:path w="107950" h="50800">
                <a:moveTo>
                  <a:pt x="0" y="6476"/>
                </a:moveTo>
                <a:lnTo>
                  <a:pt x="19050" y="0"/>
                </a:lnTo>
                <a:lnTo>
                  <a:pt x="31623" y="0"/>
                </a:lnTo>
                <a:lnTo>
                  <a:pt x="50800" y="0"/>
                </a:lnTo>
                <a:lnTo>
                  <a:pt x="57276" y="0"/>
                </a:lnTo>
                <a:lnTo>
                  <a:pt x="69850" y="6476"/>
                </a:lnTo>
              </a:path>
              <a:path w="107950" h="50800">
                <a:moveTo>
                  <a:pt x="44323" y="50799"/>
                </a:moveTo>
                <a:lnTo>
                  <a:pt x="63373" y="50799"/>
                </a:lnTo>
                <a:lnTo>
                  <a:pt x="44323" y="50799"/>
                </a:lnTo>
                <a:lnTo>
                  <a:pt x="75946" y="50799"/>
                </a:lnTo>
                <a:lnTo>
                  <a:pt x="88900" y="50799"/>
                </a:lnTo>
                <a:lnTo>
                  <a:pt x="94996" y="50799"/>
                </a:lnTo>
                <a:lnTo>
                  <a:pt x="107950" y="5079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36381" y="4933441"/>
            <a:ext cx="31750" cy="222885"/>
          </a:xfrm>
          <a:custGeom>
            <a:avLst/>
            <a:gdLst/>
            <a:ahLst/>
            <a:cxnLst/>
            <a:rect l="l" t="t" r="r" b="b"/>
            <a:pathLst>
              <a:path w="31750" h="222885">
                <a:moveTo>
                  <a:pt x="0" y="0"/>
                </a:moveTo>
                <a:lnTo>
                  <a:pt x="0" y="25526"/>
                </a:lnTo>
                <a:lnTo>
                  <a:pt x="0" y="38099"/>
                </a:lnTo>
                <a:lnTo>
                  <a:pt x="0" y="57276"/>
                </a:lnTo>
                <a:lnTo>
                  <a:pt x="6476" y="95376"/>
                </a:lnTo>
                <a:lnTo>
                  <a:pt x="6476" y="114426"/>
                </a:lnTo>
                <a:lnTo>
                  <a:pt x="12573" y="133476"/>
                </a:lnTo>
                <a:lnTo>
                  <a:pt x="19050" y="171703"/>
                </a:lnTo>
                <a:lnTo>
                  <a:pt x="19050" y="184276"/>
                </a:lnTo>
                <a:lnTo>
                  <a:pt x="25146" y="209803"/>
                </a:lnTo>
                <a:lnTo>
                  <a:pt x="25146" y="216026"/>
                </a:lnTo>
                <a:lnTo>
                  <a:pt x="25146" y="222503"/>
                </a:lnTo>
                <a:lnTo>
                  <a:pt x="31623" y="22250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750427" y="5066919"/>
            <a:ext cx="13335" cy="25400"/>
          </a:xfrm>
          <a:custGeom>
            <a:avLst/>
            <a:gdLst/>
            <a:ahLst/>
            <a:cxnLst/>
            <a:rect l="l" t="t" r="r" b="b"/>
            <a:pathLst>
              <a:path w="13334" h="25400">
                <a:moveTo>
                  <a:pt x="0" y="0"/>
                </a:moveTo>
                <a:lnTo>
                  <a:pt x="0" y="6222"/>
                </a:lnTo>
                <a:lnTo>
                  <a:pt x="0" y="0"/>
                </a:lnTo>
                <a:lnTo>
                  <a:pt x="6476" y="12699"/>
                </a:lnTo>
                <a:lnTo>
                  <a:pt x="6476" y="19176"/>
                </a:lnTo>
                <a:lnTo>
                  <a:pt x="12953" y="2527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object 8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855455" y="5006720"/>
            <a:ext cx="165228" cy="158751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7229601" y="4911343"/>
            <a:ext cx="1810385" cy="438150"/>
            <a:chOff x="7229601" y="4911343"/>
            <a:chExt cx="1810385" cy="438150"/>
          </a:xfrm>
        </p:grpSpPr>
        <p:sp>
          <p:nvSpPr>
            <p:cNvPr id="82" name="object 82"/>
            <p:cNvSpPr/>
            <p:nvPr/>
          </p:nvSpPr>
          <p:spPr>
            <a:xfrm>
              <a:off x="7239126" y="4920868"/>
              <a:ext cx="38735" cy="254635"/>
            </a:xfrm>
            <a:custGeom>
              <a:avLst/>
              <a:gdLst/>
              <a:ahLst/>
              <a:cxnLst/>
              <a:rect l="l" t="t" r="r" b="b"/>
              <a:pathLst>
                <a:path w="38734" h="254635">
                  <a:moveTo>
                    <a:pt x="0" y="0"/>
                  </a:moveTo>
                  <a:lnTo>
                    <a:pt x="0" y="57149"/>
                  </a:lnTo>
                  <a:lnTo>
                    <a:pt x="6476" y="88899"/>
                  </a:lnTo>
                  <a:lnTo>
                    <a:pt x="6476" y="152272"/>
                  </a:lnTo>
                  <a:lnTo>
                    <a:pt x="12953" y="177799"/>
                  </a:lnTo>
                  <a:lnTo>
                    <a:pt x="12953" y="196849"/>
                  </a:lnTo>
                  <a:lnTo>
                    <a:pt x="19176" y="215899"/>
                  </a:lnTo>
                  <a:lnTo>
                    <a:pt x="32130" y="247649"/>
                  </a:lnTo>
                  <a:lnTo>
                    <a:pt x="38226" y="2541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29601" y="5025770"/>
              <a:ext cx="501905" cy="27279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772654" y="5060441"/>
              <a:ext cx="235585" cy="254635"/>
            </a:xfrm>
            <a:custGeom>
              <a:avLst/>
              <a:gdLst/>
              <a:ahLst/>
              <a:cxnLst/>
              <a:rect l="l" t="t" r="r" b="b"/>
              <a:pathLst>
                <a:path w="235584" h="254635">
                  <a:moveTo>
                    <a:pt x="0" y="69849"/>
                  </a:moveTo>
                  <a:lnTo>
                    <a:pt x="6476" y="69849"/>
                  </a:lnTo>
                  <a:lnTo>
                    <a:pt x="12700" y="69849"/>
                  </a:lnTo>
                  <a:lnTo>
                    <a:pt x="19176" y="69849"/>
                  </a:lnTo>
                  <a:lnTo>
                    <a:pt x="25653" y="69849"/>
                  </a:lnTo>
                  <a:lnTo>
                    <a:pt x="38226" y="69849"/>
                  </a:lnTo>
                </a:path>
                <a:path w="235584" h="254635">
                  <a:moveTo>
                    <a:pt x="146176" y="101599"/>
                  </a:moveTo>
                  <a:lnTo>
                    <a:pt x="152273" y="152653"/>
                  </a:lnTo>
                  <a:lnTo>
                    <a:pt x="146176" y="101599"/>
                  </a:lnTo>
                  <a:lnTo>
                    <a:pt x="152273" y="177926"/>
                  </a:lnTo>
                  <a:lnTo>
                    <a:pt x="158750" y="203453"/>
                  </a:lnTo>
                  <a:lnTo>
                    <a:pt x="158750" y="235076"/>
                  </a:lnTo>
                  <a:lnTo>
                    <a:pt x="158750" y="247776"/>
                  </a:lnTo>
                  <a:lnTo>
                    <a:pt x="158750" y="254253"/>
                  </a:lnTo>
                  <a:lnTo>
                    <a:pt x="152273" y="241299"/>
                  </a:lnTo>
                  <a:lnTo>
                    <a:pt x="146176" y="216026"/>
                  </a:lnTo>
                  <a:lnTo>
                    <a:pt x="139700" y="196976"/>
                  </a:lnTo>
                  <a:lnTo>
                    <a:pt x="133223" y="171449"/>
                  </a:lnTo>
                  <a:lnTo>
                    <a:pt x="133223" y="152653"/>
                  </a:lnTo>
                  <a:lnTo>
                    <a:pt x="127126" y="127126"/>
                  </a:lnTo>
                  <a:lnTo>
                    <a:pt x="127126" y="101599"/>
                  </a:lnTo>
                  <a:lnTo>
                    <a:pt x="133223" y="50799"/>
                  </a:lnTo>
                  <a:lnTo>
                    <a:pt x="139700" y="25653"/>
                  </a:lnTo>
                  <a:lnTo>
                    <a:pt x="165226" y="6476"/>
                  </a:lnTo>
                  <a:lnTo>
                    <a:pt x="171450" y="0"/>
                  </a:lnTo>
                  <a:lnTo>
                    <a:pt x="196976" y="6476"/>
                  </a:lnTo>
                  <a:lnTo>
                    <a:pt x="209550" y="6476"/>
                  </a:lnTo>
                  <a:lnTo>
                    <a:pt x="228600" y="25653"/>
                  </a:lnTo>
                  <a:lnTo>
                    <a:pt x="228600" y="38226"/>
                  </a:lnTo>
                  <a:lnTo>
                    <a:pt x="235076" y="63753"/>
                  </a:lnTo>
                  <a:lnTo>
                    <a:pt x="235076" y="69849"/>
                  </a:lnTo>
                  <a:lnTo>
                    <a:pt x="228600" y="82803"/>
                  </a:lnTo>
                  <a:lnTo>
                    <a:pt x="222123" y="95503"/>
                  </a:lnTo>
                  <a:lnTo>
                    <a:pt x="216026" y="101599"/>
                  </a:lnTo>
                  <a:lnTo>
                    <a:pt x="209550" y="101599"/>
                  </a:lnTo>
                  <a:lnTo>
                    <a:pt x="203073" y="101599"/>
                  </a:lnTo>
                  <a:lnTo>
                    <a:pt x="203073" y="9550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23478" y="4936870"/>
              <a:ext cx="285751" cy="228601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245603" y="5257418"/>
              <a:ext cx="1784985" cy="82550"/>
            </a:xfrm>
            <a:custGeom>
              <a:avLst/>
              <a:gdLst/>
              <a:ahLst/>
              <a:cxnLst/>
              <a:rect l="l" t="t" r="r" b="b"/>
              <a:pathLst>
                <a:path w="1784984" h="82550">
                  <a:moveTo>
                    <a:pt x="0" y="76326"/>
                  </a:moveTo>
                  <a:lnTo>
                    <a:pt x="6476" y="76326"/>
                  </a:lnTo>
                  <a:lnTo>
                    <a:pt x="12700" y="76326"/>
                  </a:lnTo>
                  <a:lnTo>
                    <a:pt x="19176" y="76326"/>
                  </a:lnTo>
                  <a:lnTo>
                    <a:pt x="25653" y="76326"/>
                  </a:lnTo>
                  <a:lnTo>
                    <a:pt x="44323" y="82422"/>
                  </a:lnTo>
                  <a:lnTo>
                    <a:pt x="57276" y="82422"/>
                  </a:lnTo>
                  <a:lnTo>
                    <a:pt x="82550" y="82422"/>
                  </a:lnTo>
                  <a:lnTo>
                    <a:pt x="95503" y="82422"/>
                  </a:lnTo>
                  <a:lnTo>
                    <a:pt x="139700" y="76326"/>
                  </a:lnTo>
                  <a:lnTo>
                    <a:pt x="158750" y="76326"/>
                  </a:lnTo>
                  <a:lnTo>
                    <a:pt x="209550" y="63372"/>
                  </a:lnTo>
                  <a:lnTo>
                    <a:pt x="241300" y="63372"/>
                  </a:lnTo>
                  <a:lnTo>
                    <a:pt x="298450" y="50799"/>
                  </a:lnTo>
                  <a:lnTo>
                    <a:pt x="330200" y="50799"/>
                  </a:lnTo>
                  <a:lnTo>
                    <a:pt x="368300" y="44322"/>
                  </a:lnTo>
                  <a:lnTo>
                    <a:pt x="444626" y="31622"/>
                  </a:lnTo>
                  <a:lnTo>
                    <a:pt x="482853" y="31622"/>
                  </a:lnTo>
                  <a:lnTo>
                    <a:pt x="577850" y="19049"/>
                  </a:lnTo>
                  <a:lnTo>
                    <a:pt x="622553" y="12572"/>
                  </a:lnTo>
                  <a:lnTo>
                    <a:pt x="673226" y="6476"/>
                  </a:lnTo>
                  <a:lnTo>
                    <a:pt x="768350" y="0"/>
                  </a:lnTo>
                  <a:lnTo>
                    <a:pt x="812926" y="0"/>
                  </a:lnTo>
                  <a:lnTo>
                    <a:pt x="857250" y="0"/>
                  </a:lnTo>
                  <a:lnTo>
                    <a:pt x="901826" y="0"/>
                  </a:lnTo>
                  <a:lnTo>
                    <a:pt x="952626" y="6476"/>
                  </a:lnTo>
                  <a:lnTo>
                    <a:pt x="996950" y="6476"/>
                  </a:lnTo>
                  <a:lnTo>
                    <a:pt x="1047623" y="6476"/>
                  </a:lnTo>
                  <a:lnTo>
                    <a:pt x="1149477" y="12572"/>
                  </a:lnTo>
                  <a:lnTo>
                    <a:pt x="1200277" y="12572"/>
                  </a:lnTo>
                  <a:lnTo>
                    <a:pt x="1771650" y="12572"/>
                  </a:lnTo>
                  <a:lnTo>
                    <a:pt x="1784603" y="19049"/>
                  </a:lnTo>
                  <a:lnTo>
                    <a:pt x="1771650" y="12572"/>
                  </a:lnTo>
                  <a:lnTo>
                    <a:pt x="1752473" y="1257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7" name="object 8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092451" y="6282892"/>
            <a:ext cx="203328" cy="196889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2406904" y="6444703"/>
            <a:ext cx="12700" cy="70485"/>
          </a:xfrm>
          <a:custGeom>
            <a:avLst/>
            <a:gdLst/>
            <a:ahLst/>
            <a:cxnLst/>
            <a:rect l="l" t="t" r="r" b="b"/>
            <a:pathLst>
              <a:path w="12700" h="70484">
                <a:moveTo>
                  <a:pt x="12572" y="0"/>
                </a:moveTo>
                <a:lnTo>
                  <a:pt x="12572" y="0"/>
                </a:lnTo>
                <a:lnTo>
                  <a:pt x="12572" y="44640"/>
                </a:lnTo>
                <a:lnTo>
                  <a:pt x="6476" y="51117"/>
                </a:lnTo>
                <a:lnTo>
                  <a:pt x="6476" y="63715"/>
                </a:lnTo>
                <a:lnTo>
                  <a:pt x="0" y="7019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9" name="object 8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486278" y="6276771"/>
            <a:ext cx="139701" cy="253772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2753105" y="6270294"/>
            <a:ext cx="406400" cy="209550"/>
            <a:chOff x="2753105" y="6270294"/>
            <a:chExt cx="406400" cy="209550"/>
          </a:xfrm>
        </p:grpSpPr>
        <p:pic>
          <p:nvPicPr>
            <p:cNvPr id="91" name="object 9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53105" y="6301967"/>
              <a:ext cx="158624" cy="17781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943478" y="6270294"/>
              <a:ext cx="216028" cy="183935"/>
            </a:xfrm>
            <a:prstGeom prst="rect">
              <a:avLst/>
            </a:prstGeom>
          </p:spPr>
        </p:pic>
      </p:grpSp>
      <p:sp>
        <p:nvSpPr>
          <p:cNvPr id="93" name="object 93"/>
          <p:cNvSpPr/>
          <p:nvPr/>
        </p:nvSpPr>
        <p:spPr>
          <a:xfrm>
            <a:off x="2153157" y="6609943"/>
            <a:ext cx="596900" cy="45085"/>
          </a:xfrm>
          <a:custGeom>
            <a:avLst/>
            <a:gdLst/>
            <a:ahLst/>
            <a:cxnLst/>
            <a:rect l="l" t="t" r="r" b="b"/>
            <a:pathLst>
              <a:path w="596900" h="45084">
                <a:moveTo>
                  <a:pt x="0" y="6477"/>
                </a:moveTo>
                <a:lnTo>
                  <a:pt x="6096" y="0"/>
                </a:lnTo>
                <a:lnTo>
                  <a:pt x="25146" y="0"/>
                </a:lnTo>
                <a:lnTo>
                  <a:pt x="37718" y="0"/>
                </a:lnTo>
                <a:lnTo>
                  <a:pt x="56768" y="6477"/>
                </a:lnTo>
                <a:lnTo>
                  <a:pt x="82423" y="6477"/>
                </a:lnTo>
                <a:lnTo>
                  <a:pt x="101473" y="12598"/>
                </a:lnTo>
                <a:lnTo>
                  <a:pt x="133096" y="19075"/>
                </a:lnTo>
                <a:lnTo>
                  <a:pt x="158750" y="19075"/>
                </a:lnTo>
                <a:lnTo>
                  <a:pt x="228600" y="31673"/>
                </a:lnTo>
                <a:lnTo>
                  <a:pt x="266319" y="31673"/>
                </a:lnTo>
                <a:lnTo>
                  <a:pt x="355219" y="38150"/>
                </a:lnTo>
                <a:lnTo>
                  <a:pt x="393446" y="38150"/>
                </a:lnTo>
                <a:lnTo>
                  <a:pt x="476250" y="44640"/>
                </a:lnTo>
                <a:lnTo>
                  <a:pt x="513969" y="44640"/>
                </a:lnTo>
                <a:lnTo>
                  <a:pt x="571246" y="44640"/>
                </a:lnTo>
                <a:lnTo>
                  <a:pt x="596773" y="4464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47967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75" dirty="0">
                <a:latin typeface="Calibri"/>
                <a:cs typeface="Calibri"/>
              </a:rPr>
              <a:t>Train/dev/test</a:t>
            </a:r>
            <a:r>
              <a:rPr sz="4400" spc="165" dirty="0">
                <a:latin typeface="Calibri"/>
                <a:cs typeface="Calibri"/>
              </a:rPr>
              <a:t> </a:t>
            </a:r>
            <a:r>
              <a:rPr sz="4400" spc="220" dirty="0">
                <a:latin typeface="Calibri"/>
                <a:cs typeface="Calibri"/>
              </a:rPr>
              <a:t>sets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9485" y="1737105"/>
            <a:ext cx="768985" cy="336550"/>
            <a:chOff x="459485" y="1737105"/>
            <a:chExt cx="768985" cy="336550"/>
          </a:xfrm>
        </p:grpSpPr>
        <p:sp>
          <p:nvSpPr>
            <p:cNvPr id="4" name="object 4"/>
            <p:cNvSpPr/>
            <p:nvPr/>
          </p:nvSpPr>
          <p:spPr>
            <a:xfrm>
              <a:off x="469011" y="1746631"/>
              <a:ext cx="565785" cy="317500"/>
            </a:xfrm>
            <a:custGeom>
              <a:avLst/>
              <a:gdLst/>
              <a:ahLst/>
              <a:cxnLst/>
              <a:rect l="l" t="t" r="r" b="b"/>
              <a:pathLst>
                <a:path w="565785" h="317500">
                  <a:moveTo>
                    <a:pt x="0" y="6096"/>
                  </a:moveTo>
                  <a:lnTo>
                    <a:pt x="0" y="12573"/>
                  </a:lnTo>
                  <a:lnTo>
                    <a:pt x="12954" y="44323"/>
                  </a:lnTo>
                  <a:lnTo>
                    <a:pt x="19075" y="63373"/>
                  </a:lnTo>
                  <a:lnTo>
                    <a:pt x="31673" y="120650"/>
                  </a:lnTo>
                  <a:lnTo>
                    <a:pt x="38163" y="145796"/>
                  </a:lnTo>
                  <a:lnTo>
                    <a:pt x="44640" y="177800"/>
                  </a:lnTo>
                  <a:lnTo>
                    <a:pt x="57238" y="228600"/>
                  </a:lnTo>
                  <a:lnTo>
                    <a:pt x="76314" y="272923"/>
                  </a:lnTo>
                  <a:lnTo>
                    <a:pt x="82804" y="285496"/>
                  </a:lnTo>
                  <a:lnTo>
                    <a:pt x="76314" y="279400"/>
                  </a:lnTo>
                  <a:lnTo>
                    <a:pt x="63715" y="253873"/>
                  </a:lnTo>
                  <a:lnTo>
                    <a:pt x="57238" y="241173"/>
                  </a:lnTo>
                  <a:lnTo>
                    <a:pt x="38163" y="203073"/>
                  </a:lnTo>
                  <a:lnTo>
                    <a:pt x="31673" y="184023"/>
                  </a:lnTo>
                  <a:lnTo>
                    <a:pt x="25565" y="158750"/>
                  </a:lnTo>
                  <a:lnTo>
                    <a:pt x="25565" y="139700"/>
                  </a:lnTo>
                  <a:lnTo>
                    <a:pt x="12954" y="88900"/>
                  </a:lnTo>
                  <a:lnTo>
                    <a:pt x="12954" y="63373"/>
                  </a:lnTo>
                  <a:lnTo>
                    <a:pt x="12954" y="44323"/>
                  </a:lnTo>
                  <a:lnTo>
                    <a:pt x="12954" y="25273"/>
                  </a:lnTo>
                  <a:lnTo>
                    <a:pt x="25565" y="6096"/>
                  </a:lnTo>
                  <a:lnTo>
                    <a:pt x="38163" y="0"/>
                  </a:lnTo>
                  <a:lnTo>
                    <a:pt x="76314" y="0"/>
                  </a:lnTo>
                  <a:lnTo>
                    <a:pt x="101879" y="0"/>
                  </a:lnTo>
                  <a:lnTo>
                    <a:pt x="120599" y="12573"/>
                  </a:lnTo>
                  <a:lnTo>
                    <a:pt x="146164" y="19050"/>
                  </a:lnTo>
                  <a:lnTo>
                    <a:pt x="171716" y="38227"/>
                  </a:lnTo>
                  <a:lnTo>
                    <a:pt x="209524" y="75946"/>
                  </a:lnTo>
                  <a:lnTo>
                    <a:pt x="228600" y="95123"/>
                  </a:lnTo>
                  <a:lnTo>
                    <a:pt x="235076" y="120650"/>
                  </a:lnTo>
                  <a:lnTo>
                    <a:pt x="247675" y="145796"/>
                  </a:lnTo>
                  <a:lnTo>
                    <a:pt x="247675" y="164846"/>
                  </a:lnTo>
                  <a:lnTo>
                    <a:pt x="247675" y="209550"/>
                  </a:lnTo>
                  <a:lnTo>
                    <a:pt x="241554" y="228600"/>
                  </a:lnTo>
                  <a:lnTo>
                    <a:pt x="216001" y="260350"/>
                  </a:lnTo>
                  <a:lnTo>
                    <a:pt x="203403" y="272923"/>
                  </a:lnTo>
                  <a:lnTo>
                    <a:pt x="190436" y="285496"/>
                  </a:lnTo>
                  <a:lnTo>
                    <a:pt x="177838" y="298450"/>
                  </a:lnTo>
                  <a:lnTo>
                    <a:pt x="165239" y="304546"/>
                  </a:lnTo>
                  <a:lnTo>
                    <a:pt x="139674" y="311023"/>
                  </a:lnTo>
                  <a:lnTo>
                    <a:pt x="127076" y="317500"/>
                  </a:lnTo>
                  <a:lnTo>
                    <a:pt x="114477" y="317500"/>
                  </a:lnTo>
                  <a:lnTo>
                    <a:pt x="120599" y="317500"/>
                  </a:lnTo>
                </a:path>
                <a:path w="565785" h="317500">
                  <a:moveTo>
                    <a:pt x="362165" y="164846"/>
                  </a:moveTo>
                  <a:lnTo>
                    <a:pt x="349199" y="164846"/>
                  </a:lnTo>
                  <a:lnTo>
                    <a:pt x="343077" y="171323"/>
                  </a:lnTo>
                  <a:lnTo>
                    <a:pt x="317525" y="190500"/>
                  </a:lnTo>
                  <a:lnTo>
                    <a:pt x="304914" y="203073"/>
                  </a:lnTo>
                  <a:lnTo>
                    <a:pt x="279361" y="234696"/>
                  </a:lnTo>
                  <a:lnTo>
                    <a:pt x="273240" y="253873"/>
                  </a:lnTo>
                  <a:lnTo>
                    <a:pt x="273240" y="260350"/>
                  </a:lnTo>
                  <a:lnTo>
                    <a:pt x="279361" y="279400"/>
                  </a:lnTo>
                  <a:lnTo>
                    <a:pt x="285838" y="285496"/>
                  </a:lnTo>
                  <a:lnTo>
                    <a:pt x="311404" y="291973"/>
                  </a:lnTo>
                  <a:lnTo>
                    <a:pt x="324002" y="291973"/>
                  </a:lnTo>
                  <a:lnTo>
                    <a:pt x="349199" y="285496"/>
                  </a:lnTo>
                  <a:lnTo>
                    <a:pt x="362165" y="279400"/>
                  </a:lnTo>
                  <a:lnTo>
                    <a:pt x="381241" y="260350"/>
                  </a:lnTo>
                  <a:lnTo>
                    <a:pt x="387362" y="247650"/>
                  </a:lnTo>
                  <a:lnTo>
                    <a:pt x="393839" y="234696"/>
                  </a:lnTo>
                  <a:lnTo>
                    <a:pt x="400316" y="209550"/>
                  </a:lnTo>
                  <a:lnTo>
                    <a:pt x="393839" y="196977"/>
                  </a:lnTo>
                  <a:lnTo>
                    <a:pt x="387362" y="177800"/>
                  </a:lnTo>
                  <a:lnTo>
                    <a:pt x="387362" y="171323"/>
                  </a:lnTo>
                  <a:lnTo>
                    <a:pt x="381241" y="171323"/>
                  </a:lnTo>
                  <a:lnTo>
                    <a:pt x="374764" y="171323"/>
                  </a:lnTo>
                  <a:lnTo>
                    <a:pt x="374764" y="177800"/>
                  </a:lnTo>
                  <a:lnTo>
                    <a:pt x="381241" y="190500"/>
                  </a:lnTo>
                  <a:lnTo>
                    <a:pt x="387362" y="203073"/>
                  </a:lnTo>
                  <a:lnTo>
                    <a:pt x="393839" y="209550"/>
                  </a:lnTo>
                  <a:lnTo>
                    <a:pt x="419036" y="222123"/>
                  </a:lnTo>
                  <a:lnTo>
                    <a:pt x="444601" y="222123"/>
                  </a:lnTo>
                  <a:lnTo>
                    <a:pt x="457200" y="222123"/>
                  </a:lnTo>
                  <a:lnTo>
                    <a:pt x="470154" y="222123"/>
                  </a:lnTo>
                  <a:lnTo>
                    <a:pt x="482765" y="209550"/>
                  </a:lnTo>
                  <a:lnTo>
                    <a:pt x="482765" y="196977"/>
                  </a:lnTo>
                  <a:lnTo>
                    <a:pt x="482765" y="184023"/>
                  </a:lnTo>
                  <a:lnTo>
                    <a:pt x="482765" y="177800"/>
                  </a:lnTo>
                  <a:lnTo>
                    <a:pt x="470154" y="158750"/>
                  </a:lnTo>
                  <a:lnTo>
                    <a:pt x="463677" y="145796"/>
                  </a:lnTo>
                  <a:lnTo>
                    <a:pt x="451078" y="133223"/>
                  </a:lnTo>
                  <a:lnTo>
                    <a:pt x="451078" y="126746"/>
                  </a:lnTo>
                  <a:lnTo>
                    <a:pt x="457200" y="126746"/>
                  </a:lnTo>
                  <a:lnTo>
                    <a:pt x="476275" y="126746"/>
                  </a:lnTo>
                  <a:lnTo>
                    <a:pt x="495363" y="126746"/>
                  </a:lnTo>
                  <a:lnTo>
                    <a:pt x="507961" y="120650"/>
                  </a:lnTo>
                  <a:lnTo>
                    <a:pt x="533514" y="120650"/>
                  </a:lnTo>
                  <a:lnTo>
                    <a:pt x="546125" y="120650"/>
                  </a:lnTo>
                  <a:lnTo>
                    <a:pt x="552602" y="120650"/>
                  </a:lnTo>
                  <a:lnTo>
                    <a:pt x="559079" y="120650"/>
                  </a:lnTo>
                  <a:lnTo>
                    <a:pt x="565200" y="120650"/>
                  </a:lnTo>
                </a:path>
                <a:path w="565785" h="317500">
                  <a:moveTo>
                    <a:pt x="507961" y="0"/>
                  </a:moveTo>
                  <a:lnTo>
                    <a:pt x="507961" y="12573"/>
                  </a:lnTo>
                  <a:lnTo>
                    <a:pt x="514438" y="50800"/>
                  </a:lnTo>
                  <a:lnTo>
                    <a:pt x="514438" y="184023"/>
                  </a:lnTo>
                  <a:lnTo>
                    <a:pt x="520915" y="222123"/>
                  </a:lnTo>
                  <a:lnTo>
                    <a:pt x="533514" y="247650"/>
                  </a:lnTo>
                  <a:lnTo>
                    <a:pt x="540004" y="253873"/>
                  </a:lnTo>
                  <a:lnTo>
                    <a:pt x="546125" y="2603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326" y="1876805"/>
              <a:ext cx="158725" cy="9499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742185" y="1419605"/>
            <a:ext cx="8509635" cy="2851150"/>
            <a:chOff x="1742185" y="1419605"/>
            <a:chExt cx="8509635" cy="28511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185" y="1419605"/>
              <a:ext cx="8509255" cy="25462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185" y="3356355"/>
              <a:ext cx="95378" cy="2095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53564" y="3365880"/>
              <a:ext cx="5892800" cy="635635"/>
            </a:xfrm>
            <a:custGeom>
              <a:avLst/>
              <a:gdLst/>
              <a:ahLst/>
              <a:cxnLst/>
              <a:rect l="l" t="t" r="r" b="b"/>
              <a:pathLst>
                <a:path w="5892800" h="635635">
                  <a:moveTo>
                    <a:pt x="5626100" y="152273"/>
                  </a:moveTo>
                  <a:lnTo>
                    <a:pt x="5632195" y="145796"/>
                  </a:lnTo>
                  <a:lnTo>
                    <a:pt x="5638673" y="139700"/>
                  </a:lnTo>
                  <a:lnTo>
                    <a:pt x="5645150" y="133223"/>
                  </a:lnTo>
                  <a:lnTo>
                    <a:pt x="5651245" y="126746"/>
                  </a:lnTo>
                  <a:lnTo>
                    <a:pt x="5657723" y="120650"/>
                  </a:lnTo>
                  <a:lnTo>
                    <a:pt x="5670423" y="101600"/>
                  </a:lnTo>
                  <a:lnTo>
                    <a:pt x="5670423" y="89027"/>
                  </a:lnTo>
                  <a:lnTo>
                    <a:pt x="5682995" y="69850"/>
                  </a:lnTo>
                  <a:lnTo>
                    <a:pt x="5682995" y="63373"/>
                  </a:lnTo>
                  <a:lnTo>
                    <a:pt x="5689473" y="44323"/>
                  </a:lnTo>
                  <a:lnTo>
                    <a:pt x="5695950" y="31750"/>
                  </a:lnTo>
                  <a:lnTo>
                    <a:pt x="5702045" y="19177"/>
                  </a:lnTo>
                  <a:lnTo>
                    <a:pt x="5702045" y="12700"/>
                  </a:lnTo>
                  <a:lnTo>
                    <a:pt x="5715000" y="6223"/>
                  </a:lnTo>
                  <a:lnTo>
                    <a:pt x="5721095" y="0"/>
                  </a:lnTo>
                  <a:lnTo>
                    <a:pt x="5740145" y="0"/>
                  </a:lnTo>
                  <a:lnTo>
                    <a:pt x="5746623" y="0"/>
                  </a:lnTo>
                  <a:lnTo>
                    <a:pt x="5765800" y="6223"/>
                  </a:lnTo>
                  <a:lnTo>
                    <a:pt x="5778373" y="6223"/>
                  </a:lnTo>
                  <a:lnTo>
                    <a:pt x="5803900" y="19177"/>
                  </a:lnTo>
                  <a:lnTo>
                    <a:pt x="5816473" y="25273"/>
                  </a:lnTo>
                  <a:lnTo>
                    <a:pt x="5841745" y="31750"/>
                  </a:lnTo>
                  <a:lnTo>
                    <a:pt x="5860795" y="37846"/>
                  </a:lnTo>
                  <a:lnTo>
                    <a:pt x="5886323" y="37846"/>
                  </a:lnTo>
                  <a:lnTo>
                    <a:pt x="5892545" y="37846"/>
                  </a:lnTo>
                </a:path>
                <a:path w="5892800" h="635635">
                  <a:moveTo>
                    <a:pt x="0" y="609473"/>
                  </a:moveTo>
                  <a:lnTo>
                    <a:pt x="6096" y="609473"/>
                  </a:lnTo>
                  <a:lnTo>
                    <a:pt x="12573" y="609473"/>
                  </a:lnTo>
                  <a:lnTo>
                    <a:pt x="18668" y="602996"/>
                  </a:lnTo>
                  <a:lnTo>
                    <a:pt x="25146" y="596900"/>
                  </a:lnTo>
                  <a:lnTo>
                    <a:pt x="31623" y="590423"/>
                  </a:lnTo>
                  <a:lnTo>
                    <a:pt x="37846" y="583946"/>
                  </a:lnTo>
                  <a:lnTo>
                    <a:pt x="37846" y="571373"/>
                  </a:lnTo>
                  <a:lnTo>
                    <a:pt x="37846" y="564896"/>
                  </a:lnTo>
                  <a:lnTo>
                    <a:pt x="37846" y="558800"/>
                  </a:lnTo>
                  <a:lnTo>
                    <a:pt x="31623" y="546227"/>
                  </a:lnTo>
                  <a:lnTo>
                    <a:pt x="25146" y="546227"/>
                  </a:lnTo>
                  <a:lnTo>
                    <a:pt x="12573" y="546227"/>
                  </a:lnTo>
                  <a:lnTo>
                    <a:pt x="12573" y="552323"/>
                  </a:lnTo>
                  <a:lnTo>
                    <a:pt x="6096" y="564896"/>
                  </a:lnTo>
                  <a:lnTo>
                    <a:pt x="6096" y="571373"/>
                  </a:lnTo>
                  <a:lnTo>
                    <a:pt x="6096" y="583946"/>
                  </a:lnTo>
                  <a:lnTo>
                    <a:pt x="12573" y="590423"/>
                  </a:lnTo>
                  <a:lnTo>
                    <a:pt x="18668" y="596900"/>
                  </a:lnTo>
                  <a:lnTo>
                    <a:pt x="31623" y="602996"/>
                  </a:lnTo>
                  <a:lnTo>
                    <a:pt x="37846" y="609473"/>
                  </a:lnTo>
                  <a:lnTo>
                    <a:pt x="50800" y="622173"/>
                  </a:lnTo>
                  <a:lnTo>
                    <a:pt x="63373" y="622173"/>
                  </a:lnTo>
                  <a:lnTo>
                    <a:pt x="63373" y="628650"/>
                  </a:lnTo>
                  <a:lnTo>
                    <a:pt x="75946" y="635127"/>
                  </a:lnTo>
                  <a:lnTo>
                    <a:pt x="82423" y="635127"/>
                  </a:lnTo>
                  <a:lnTo>
                    <a:pt x="88900" y="635127"/>
                  </a:lnTo>
                  <a:lnTo>
                    <a:pt x="88900" y="628650"/>
                  </a:lnTo>
                  <a:lnTo>
                    <a:pt x="88900" y="622173"/>
                  </a:lnTo>
                  <a:lnTo>
                    <a:pt x="88900" y="615950"/>
                  </a:lnTo>
                  <a:lnTo>
                    <a:pt x="94996" y="609473"/>
                  </a:lnTo>
                  <a:lnTo>
                    <a:pt x="94996" y="602996"/>
                  </a:lnTo>
                  <a:lnTo>
                    <a:pt x="101473" y="602996"/>
                  </a:lnTo>
                  <a:lnTo>
                    <a:pt x="101473" y="596900"/>
                  </a:lnTo>
                  <a:lnTo>
                    <a:pt x="107696" y="590423"/>
                  </a:lnTo>
                  <a:lnTo>
                    <a:pt x="107696" y="583946"/>
                  </a:lnTo>
                  <a:lnTo>
                    <a:pt x="120650" y="577850"/>
                  </a:lnTo>
                  <a:lnTo>
                    <a:pt x="215646" y="577850"/>
                  </a:lnTo>
                  <a:lnTo>
                    <a:pt x="215646" y="583946"/>
                  </a:lnTo>
                  <a:lnTo>
                    <a:pt x="215646" y="590423"/>
                  </a:lnTo>
                  <a:lnTo>
                    <a:pt x="209550" y="602996"/>
                  </a:lnTo>
                  <a:lnTo>
                    <a:pt x="203073" y="602996"/>
                  </a:lnTo>
                  <a:lnTo>
                    <a:pt x="196596" y="609473"/>
                  </a:lnTo>
                  <a:lnTo>
                    <a:pt x="190500" y="615950"/>
                  </a:lnTo>
                  <a:lnTo>
                    <a:pt x="190500" y="622173"/>
                  </a:lnTo>
                  <a:lnTo>
                    <a:pt x="196596" y="622173"/>
                  </a:lnTo>
                  <a:lnTo>
                    <a:pt x="209550" y="615950"/>
                  </a:lnTo>
                  <a:lnTo>
                    <a:pt x="215646" y="615950"/>
                  </a:lnTo>
                  <a:lnTo>
                    <a:pt x="228600" y="602996"/>
                  </a:lnTo>
                  <a:lnTo>
                    <a:pt x="234696" y="596900"/>
                  </a:lnTo>
                  <a:lnTo>
                    <a:pt x="241173" y="596900"/>
                  </a:lnTo>
                  <a:lnTo>
                    <a:pt x="241173" y="590423"/>
                  </a:lnTo>
                  <a:lnTo>
                    <a:pt x="241173" y="583946"/>
                  </a:lnTo>
                  <a:lnTo>
                    <a:pt x="241173" y="577850"/>
                  </a:lnTo>
                  <a:lnTo>
                    <a:pt x="241173" y="564896"/>
                  </a:lnTo>
                  <a:lnTo>
                    <a:pt x="234696" y="564896"/>
                  </a:lnTo>
                  <a:lnTo>
                    <a:pt x="228600" y="564896"/>
                  </a:lnTo>
                  <a:lnTo>
                    <a:pt x="234696" y="571373"/>
                  </a:lnTo>
                  <a:lnTo>
                    <a:pt x="247269" y="583946"/>
                  </a:lnTo>
                  <a:lnTo>
                    <a:pt x="253746" y="590423"/>
                  </a:lnTo>
                  <a:lnTo>
                    <a:pt x="260223" y="596900"/>
                  </a:lnTo>
                  <a:lnTo>
                    <a:pt x="272923" y="596900"/>
                  </a:lnTo>
                  <a:lnTo>
                    <a:pt x="285496" y="609473"/>
                  </a:lnTo>
                  <a:lnTo>
                    <a:pt x="298450" y="609473"/>
                  </a:lnTo>
                  <a:lnTo>
                    <a:pt x="304546" y="615950"/>
                  </a:lnTo>
                  <a:lnTo>
                    <a:pt x="311023" y="615950"/>
                  </a:lnTo>
                  <a:lnTo>
                    <a:pt x="317500" y="615950"/>
                  </a:lnTo>
                </a:path>
                <a:path w="5892800" h="635635">
                  <a:moveTo>
                    <a:pt x="374396" y="406527"/>
                  </a:moveTo>
                  <a:lnTo>
                    <a:pt x="380873" y="412623"/>
                  </a:lnTo>
                  <a:lnTo>
                    <a:pt x="380873" y="419100"/>
                  </a:lnTo>
                  <a:lnTo>
                    <a:pt x="380873" y="4251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66187" y="392468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-9525" y="3048"/>
                  </a:moveTo>
                  <a:lnTo>
                    <a:pt x="9525" y="3048"/>
                  </a:lnTo>
                </a:path>
              </a:pathLst>
            </a:custGeom>
            <a:ln w="609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16911" y="3702177"/>
              <a:ext cx="247650" cy="260985"/>
            </a:xfrm>
            <a:custGeom>
              <a:avLst/>
              <a:gdLst/>
              <a:ahLst/>
              <a:cxnLst/>
              <a:rect l="l" t="t" r="r" b="b"/>
              <a:pathLst>
                <a:path w="247650" h="260985">
                  <a:moveTo>
                    <a:pt x="6476" y="32004"/>
                  </a:moveTo>
                  <a:lnTo>
                    <a:pt x="0" y="32004"/>
                  </a:lnTo>
                  <a:lnTo>
                    <a:pt x="6476" y="32004"/>
                  </a:lnTo>
                  <a:lnTo>
                    <a:pt x="19050" y="32004"/>
                  </a:lnTo>
                  <a:lnTo>
                    <a:pt x="32003" y="32004"/>
                  </a:lnTo>
                  <a:lnTo>
                    <a:pt x="44576" y="25527"/>
                  </a:lnTo>
                  <a:lnTo>
                    <a:pt x="82676" y="19050"/>
                  </a:lnTo>
                  <a:lnTo>
                    <a:pt x="114426" y="12954"/>
                  </a:lnTo>
                  <a:lnTo>
                    <a:pt x="133476" y="6477"/>
                  </a:lnTo>
                  <a:lnTo>
                    <a:pt x="146050" y="6477"/>
                  </a:lnTo>
                  <a:lnTo>
                    <a:pt x="171703" y="0"/>
                  </a:lnTo>
                  <a:lnTo>
                    <a:pt x="184276" y="0"/>
                  </a:lnTo>
                  <a:lnTo>
                    <a:pt x="190753" y="6477"/>
                  </a:lnTo>
                  <a:lnTo>
                    <a:pt x="196850" y="6477"/>
                  </a:lnTo>
                  <a:lnTo>
                    <a:pt x="196850" y="88900"/>
                  </a:lnTo>
                  <a:lnTo>
                    <a:pt x="203326" y="114427"/>
                  </a:lnTo>
                  <a:lnTo>
                    <a:pt x="203326" y="133604"/>
                  </a:lnTo>
                  <a:lnTo>
                    <a:pt x="209803" y="171704"/>
                  </a:lnTo>
                  <a:lnTo>
                    <a:pt x="209803" y="190754"/>
                  </a:lnTo>
                  <a:lnTo>
                    <a:pt x="222376" y="216027"/>
                  </a:lnTo>
                  <a:lnTo>
                    <a:pt x="228600" y="228600"/>
                  </a:lnTo>
                  <a:lnTo>
                    <a:pt x="235076" y="247650"/>
                  </a:lnTo>
                  <a:lnTo>
                    <a:pt x="241553" y="254127"/>
                  </a:lnTo>
                  <a:lnTo>
                    <a:pt x="247650" y="26060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2762" y="3832732"/>
              <a:ext cx="190374" cy="889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4739" y="3724655"/>
              <a:ext cx="164847" cy="1587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39287" y="3708654"/>
              <a:ext cx="3949700" cy="375285"/>
            </a:xfrm>
            <a:custGeom>
              <a:avLst/>
              <a:gdLst/>
              <a:ahLst/>
              <a:cxnLst/>
              <a:rect l="l" t="t" r="r" b="b"/>
              <a:pathLst>
                <a:path w="3949700" h="375285">
                  <a:moveTo>
                    <a:pt x="971676" y="127127"/>
                  </a:moveTo>
                  <a:lnTo>
                    <a:pt x="977773" y="127127"/>
                  </a:lnTo>
                  <a:lnTo>
                    <a:pt x="977773" y="133604"/>
                  </a:lnTo>
                </a:path>
                <a:path w="3949700" h="375285">
                  <a:moveTo>
                    <a:pt x="1136523" y="0"/>
                  </a:moveTo>
                  <a:lnTo>
                    <a:pt x="1130427" y="6477"/>
                  </a:lnTo>
                  <a:lnTo>
                    <a:pt x="1123950" y="19050"/>
                  </a:lnTo>
                  <a:lnTo>
                    <a:pt x="1117473" y="31623"/>
                  </a:lnTo>
                  <a:lnTo>
                    <a:pt x="1111377" y="50800"/>
                  </a:lnTo>
                  <a:lnTo>
                    <a:pt x="1104900" y="63754"/>
                  </a:lnTo>
                  <a:lnTo>
                    <a:pt x="1092327" y="101473"/>
                  </a:lnTo>
                  <a:lnTo>
                    <a:pt x="1092327" y="120650"/>
                  </a:lnTo>
                  <a:lnTo>
                    <a:pt x="1079373" y="158750"/>
                  </a:lnTo>
                  <a:lnTo>
                    <a:pt x="1079373" y="177800"/>
                  </a:lnTo>
                  <a:lnTo>
                    <a:pt x="1073150" y="209550"/>
                  </a:lnTo>
                  <a:lnTo>
                    <a:pt x="1066673" y="222123"/>
                  </a:lnTo>
                  <a:lnTo>
                    <a:pt x="1060577" y="235077"/>
                  </a:lnTo>
                  <a:lnTo>
                    <a:pt x="1060577" y="241173"/>
                  </a:lnTo>
                  <a:lnTo>
                    <a:pt x="1054100" y="254127"/>
                  </a:lnTo>
                  <a:lnTo>
                    <a:pt x="1054100" y="260223"/>
                  </a:lnTo>
                </a:path>
                <a:path w="3949700" h="375285">
                  <a:moveTo>
                    <a:pt x="1174750" y="203454"/>
                  </a:moveTo>
                  <a:lnTo>
                    <a:pt x="1174750" y="203454"/>
                  </a:lnTo>
                  <a:lnTo>
                    <a:pt x="1181227" y="203454"/>
                  </a:lnTo>
                </a:path>
                <a:path w="3949700" h="375285">
                  <a:moveTo>
                    <a:pt x="2819146" y="355727"/>
                  </a:moveTo>
                  <a:lnTo>
                    <a:pt x="2819146" y="355727"/>
                  </a:lnTo>
                  <a:lnTo>
                    <a:pt x="2997073" y="355727"/>
                  </a:lnTo>
                  <a:lnTo>
                    <a:pt x="3041650" y="349250"/>
                  </a:lnTo>
                  <a:lnTo>
                    <a:pt x="3085973" y="349250"/>
                  </a:lnTo>
                  <a:lnTo>
                    <a:pt x="3143250" y="349250"/>
                  </a:lnTo>
                  <a:lnTo>
                    <a:pt x="3257677" y="349250"/>
                  </a:lnTo>
                  <a:lnTo>
                    <a:pt x="3321050" y="343027"/>
                  </a:lnTo>
                  <a:lnTo>
                    <a:pt x="3441700" y="343027"/>
                  </a:lnTo>
                  <a:lnTo>
                    <a:pt x="3511423" y="343027"/>
                  </a:lnTo>
                  <a:lnTo>
                    <a:pt x="3632072" y="343027"/>
                  </a:lnTo>
                  <a:lnTo>
                    <a:pt x="3689350" y="349250"/>
                  </a:lnTo>
                  <a:lnTo>
                    <a:pt x="3784727" y="349250"/>
                  </a:lnTo>
                  <a:lnTo>
                    <a:pt x="3822572" y="349250"/>
                  </a:lnTo>
                  <a:lnTo>
                    <a:pt x="3886200" y="355727"/>
                  </a:lnTo>
                  <a:lnTo>
                    <a:pt x="3905377" y="362204"/>
                  </a:lnTo>
                  <a:lnTo>
                    <a:pt x="3930522" y="368300"/>
                  </a:lnTo>
                  <a:lnTo>
                    <a:pt x="3943477" y="368300"/>
                  </a:lnTo>
                  <a:lnTo>
                    <a:pt x="3949572" y="368300"/>
                  </a:lnTo>
                </a:path>
                <a:path w="3949700" h="375285">
                  <a:moveTo>
                    <a:pt x="0" y="374777"/>
                  </a:moveTo>
                  <a:lnTo>
                    <a:pt x="82423" y="374777"/>
                  </a:lnTo>
                  <a:lnTo>
                    <a:pt x="127126" y="368300"/>
                  </a:lnTo>
                  <a:lnTo>
                    <a:pt x="171450" y="368300"/>
                  </a:lnTo>
                  <a:lnTo>
                    <a:pt x="291973" y="355727"/>
                  </a:lnTo>
                  <a:lnTo>
                    <a:pt x="355726" y="349250"/>
                  </a:lnTo>
                  <a:lnTo>
                    <a:pt x="419100" y="343027"/>
                  </a:lnTo>
                  <a:lnTo>
                    <a:pt x="546100" y="330073"/>
                  </a:lnTo>
                  <a:lnTo>
                    <a:pt x="609473" y="323977"/>
                  </a:lnTo>
                  <a:lnTo>
                    <a:pt x="717550" y="311023"/>
                  </a:lnTo>
                  <a:lnTo>
                    <a:pt x="768223" y="311023"/>
                  </a:lnTo>
                  <a:lnTo>
                    <a:pt x="838073" y="311023"/>
                  </a:lnTo>
                  <a:lnTo>
                    <a:pt x="857250" y="3175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8239" y="4099051"/>
              <a:ext cx="202947" cy="17170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840726" y="3826255"/>
            <a:ext cx="635635" cy="349250"/>
            <a:chOff x="840726" y="3826255"/>
            <a:chExt cx="635635" cy="349250"/>
          </a:xfrm>
        </p:grpSpPr>
        <p:sp>
          <p:nvSpPr>
            <p:cNvPr id="17" name="object 17"/>
            <p:cNvSpPr/>
            <p:nvPr/>
          </p:nvSpPr>
          <p:spPr>
            <a:xfrm>
              <a:off x="850252" y="3835780"/>
              <a:ext cx="152400" cy="330200"/>
            </a:xfrm>
            <a:custGeom>
              <a:avLst/>
              <a:gdLst/>
              <a:ahLst/>
              <a:cxnLst/>
              <a:rect l="l" t="t" r="r" b="b"/>
              <a:pathLst>
                <a:path w="152400" h="330200">
                  <a:moveTo>
                    <a:pt x="0" y="19050"/>
                  </a:moveTo>
                  <a:lnTo>
                    <a:pt x="6121" y="31623"/>
                  </a:lnTo>
                  <a:lnTo>
                    <a:pt x="25196" y="63373"/>
                  </a:lnTo>
                  <a:lnTo>
                    <a:pt x="37795" y="82423"/>
                  </a:lnTo>
                  <a:lnTo>
                    <a:pt x="56883" y="146050"/>
                  </a:lnTo>
                  <a:lnTo>
                    <a:pt x="69837" y="177800"/>
                  </a:lnTo>
                  <a:lnTo>
                    <a:pt x="88912" y="241173"/>
                  </a:lnTo>
                  <a:lnTo>
                    <a:pt x="107645" y="291973"/>
                  </a:lnTo>
                  <a:lnTo>
                    <a:pt x="114122" y="304927"/>
                  </a:lnTo>
                  <a:lnTo>
                    <a:pt x="120599" y="317500"/>
                  </a:lnTo>
                  <a:lnTo>
                    <a:pt x="120599" y="323596"/>
                  </a:lnTo>
                  <a:lnTo>
                    <a:pt x="120599" y="330073"/>
                  </a:lnTo>
                  <a:lnTo>
                    <a:pt x="114122" y="317500"/>
                  </a:lnTo>
                  <a:lnTo>
                    <a:pt x="95034" y="285750"/>
                  </a:lnTo>
                  <a:lnTo>
                    <a:pt x="69837" y="241173"/>
                  </a:lnTo>
                  <a:lnTo>
                    <a:pt x="56883" y="190373"/>
                  </a:lnTo>
                  <a:lnTo>
                    <a:pt x="44284" y="133096"/>
                  </a:lnTo>
                  <a:lnTo>
                    <a:pt x="37795" y="101473"/>
                  </a:lnTo>
                  <a:lnTo>
                    <a:pt x="37795" y="76327"/>
                  </a:lnTo>
                  <a:lnTo>
                    <a:pt x="44284" y="31623"/>
                  </a:lnTo>
                  <a:lnTo>
                    <a:pt x="63360" y="6477"/>
                  </a:lnTo>
                  <a:lnTo>
                    <a:pt x="75958" y="0"/>
                  </a:lnTo>
                  <a:lnTo>
                    <a:pt x="107645" y="0"/>
                  </a:lnTo>
                  <a:lnTo>
                    <a:pt x="120599" y="0"/>
                  </a:lnTo>
                  <a:lnTo>
                    <a:pt x="133197" y="12573"/>
                  </a:lnTo>
                  <a:lnTo>
                    <a:pt x="139674" y="19050"/>
                  </a:lnTo>
                  <a:lnTo>
                    <a:pt x="145796" y="50673"/>
                  </a:lnTo>
                  <a:lnTo>
                    <a:pt x="152272" y="69850"/>
                  </a:lnTo>
                  <a:lnTo>
                    <a:pt x="145796" y="88900"/>
                  </a:lnTo>
                  <a:lnTo>
                    <a:pt x="139674" y="127000"/>
                  </a:lnTo>
                  <a:lnTo>
                    <a:pt x="133197" y="146050"/>
                  </a:lnTo>
                  <a:lnTo>
                    <a:pt x="126720" y="158750"/>
                  </a:lnTo>
                  <a:lnTo>
                    <a:pt x="107645" y="183896"/>
                  </a:lnTo>
                  <a:lnTo>
                    <a:pt x="101523" y="190373"/>
                  </a:lnTo>
                  <a:lnTo>
                    <a:pt x="95034" y="202946"/>
                  </a:lnTo>
                  <a:lnTo>
                    <a:pt x="88912" y="20294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761" y="3978528"/>
              <a:ext cx="215977" cy="13347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88415" y="401358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-9525" y="3048"/>
                  </a:moveTo>
                  <a:lnTo>
                    <a:pt x="9525" y="3048"/>
                  </a:lnTo>
                </a:path>
              </a:pathLst>
            </a:custGeom>
            <a:ln w="609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2611" y="4001007"/>
              <a:ext cx="133985" cy="44450"/>
            </a:xfrm>
            <a:custGeom>
              <a:avLst/>
              <a:gdLst/>
              <a:ahLst/>
              <a:cxnLst/>
              <a:rect l="l" t="t" r="r" b="b"/>
              <a:pathLst>
                <a:path w="133984" h="44450">
                  <a:moveTo>
                    <a:pt x="0" y="31623"/>
                  </a:moveTo>
                  <a:lnTo>
                    <a:pt x="6476" y="37719"/>
                  </a:lnTo>
                  <a:lnTo>
                    <a:pt x="0" y="31623"/>
                  </a:lnTo>
                  <a:lnTo>
                    <a:pt x="12700" y="44196"/>
                  </a:lnTo>
                  <a:lnTo>
                    <a:pt x="19176" y="44196"/>
                  </a:lnTo>
                  <a:lnTo>
                    <a:pt x="25653" y="44196"/>
                  </a:lnTo>
                  <a:lnTo>
                    <a:pt x="31750" y="44196"/>
                  </a:lnTo>
                  <a:lnTo>
                    <a:pt x="38226" y="37719"/>
                  </a:lnTo>
                  <a:lnTo>
                    <a:pt x="38226" y="31623"/>
                  </a:lnTo>
                  <a:lnTo>
                    <a:pt x="38226" y="25146"/>
                  </a:lnTo>
                  <a:lnTo>
                    <a:pt x="31750" y="25146"/>
                  </a:lnTo>
                  <a:lnTo>
                    <a:pt x="31750" y="18669"/>
                  </a:lnTo>
                  <a:lnTo>
                    <a:pt x="31750" y="12573"/>
                  </a:lnTo>
                  <a:lnTo>
                    <a:pt x="31750" y="6096"/>
                  </a:lnTo>
                  <a:lnTo>
                    <a:pt x="25653" y="6096"/>
                  </a:lnTo>
                  <a:lnTo>
                    <a:pt x="25653" y="0"/>
                  </a:lnTo>
                  <a:lnTo>
                    <a:pt x="31750" y="0"/>
                  </a:lnTo>
                  <a:lnTo>
                    <a:pt x="38226" y="0"/>
                  </a:lnTo>
                  <a:lnTo>
                    <a:pt x="38226" y="6096"/>
                  </a:lnTo>
                  <a:lnTo>
                    <a:pt x="50800" y="12573"/>
                  </a:lnTo>
                  <a:lnTo>
                    <a:pt x="57276" y="12573"/>
                  </a:lnTo>
                  <a:lnTo>
                    <a:pt x="69850" y="18669"/>
                  </a:lnTo>
                  <a:lnTo>
                    <a:pt x="76326" y="18669"/>
                  </a:lnTo>
                  <a:lnTo>
                    <a:pt x="88900" y="18669"/>
                  </a:lnTo>
                  <a:lnTo>
                    <a:pt x="95376" y="18669"/>
                  </a:lnTo>
                  <a:lnTo>
                    <a:pt x="108076" y="25146"/>
                  </a:lnTo>
                  <a:lnTo>
                    <a:pt x="114553" y="25146"/>
                  </a:lnTo>
                  <a:lnTo>
                    <a:pt x="120650" y="31623"/>
                  </a:lnTo>
                  <a:lnTo>
                    <a:pt x="127126" y="31623"/>
                  </a:lnTo>
                  <a:lnTo>
                    <a:pt x="133603" y="31623"/>
                  </a:lnTo>
                  <a:lnTo>
                    <a:pt x="133603" y="37719"/>
                  </a:lnTo>
                  <a:lnTo>
                    <a:pt x="127126" y="37719"/>
                  </a:lnTo>
                  <a:lnTo>
                    <a:pt x="120650" y="37719"/>
                  </a:lnTo>
                  <a:lnTo>
                    <a:pt x="114553" y="37719"/>
                  </a:lnTo>
                  <a:lnTo>
                    <a:pt x="108076" y="31623"/>
                  </a:lnTo>
                  <a:lnTo>
                    <a:pt x="101600" y="31623"/>
                  </a:lnTo>
                  <a:lnTo>
                    <a:pt x="95376" y="31623"/>
                  </a:lnTo>
                  <a:lnTo>
                    <a:pt x="101600" y="316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5562" y="4270755"/>
            <a:ext cx="63628" cy="222124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2469514" y="4324603"/>
            <a:ext cx="273050" cy="146685"/>
          </a:xfrm>
          <a:custGeom>
            <a:avLst/>
            <a:gdLst/>
            <a:ahLst/>
            <a:cxnLst/>
            <a:rect l="l" t="t" r="r" b="b"/>
            <a:pathLst>
              <a:path w="273050" h="146685">
                <a:moveTo>
                  <a:pt x="18796" y="69850"/>
                </a:moveTo>
                <a:lnTo>
                  <a:pt x="12573" y="69850"/>
                </a:lnTo>
                <a:lnTo>
                  <a:pt x="6096" y="76327"/>
                </a:lnTo>
                <a:lnTo>
                  <a:pt x="0" y="95377"/>
                </a:lnTo>
                <a:lnTo>
                  <a:pt x="0" y="101473"/>
                </a:lnTo>
                <a:lnTo>
                  <a:pt x="0" y="120650"/>
                </a:lnTo>
                <a:lnTo>
                  <a:pt x="6096" y="133604"/>
                </a:lnTo>
                <a:lnTo>
                  <a:pt x="18796" y="139700"/>
                </a:lnTo>
                <a:lnTo>
                  <a:pt x="31750" y="139700"/>
                </a:lnTo>
                <a:lnTo>
                  <a:pt x="44323" y="146177"/>
                </a:lnTo>
                <a:lnTo>
                  <a:pt x="56896" y="139700"/>
                </a:lnTo>
                <a:lnTo>
                  <a:pt x="69850" y="139700"/>
                </a:lnTo>
                <a:lnTo>
                  <a:pt x="75946" y="133604"/>
                </a:lnTo>
                <a:lnTo>
                  <a:pt x="88518" y="120650"/>
                </a:lnTo>
                <a:lnTo>
                  <a:pt x="88518" y="114427"/>
                </a:lnTo>
                <a:lnTo>
                  <a:pt x="88518" y="101473"/>
                </a:lnTo>
                <a:lnTo>
                  <a:pt x="82423" y="95377"/>
                </a:lnTo>
                <a:lnTo>
                  <a:pt x="69850" y="76327"/>
                </a:lnTo>
                <a:lnTo>
                  <a:pt x="63373" y="69850"/>
                </a:lnTo>
                <a:lnTo>
                  <a:pt x="50800" y="50800"/>
                </a:lnTo>
                <a:lnTo>
                  <a:pt x="44323" y="44704"/>
                </a:lnTo>
                <a:lnTo>
                  <a:pt x="37846" y="38227"/>
                </a:lnTo>
                <a:lnTo>
                  <a:pt x="37846" y="31750"/>
                </a:lnTo>
                <a:lnTo>
                  <a:pt x="44323" y="31750"/>
                </a:lnTo>
                <a:lnTo>
                  <a:pt x="56896" y="31750"/>
                </a:lnTo>
                <a:lnTo>
                  <a:pt x="190500" y="31750"/>
                </a:lnTo>
                <a:lnTo>
                  <a:pt x="184023" y="31750"/>
                </a:lnTo>
                <a:lnTo>
                  <a:pt x="177546" y="44704"/>
                </a:lnTo>
                <a:lnTo>
                  <a:pt x="177546" y="50800"/>
                </a:lnTo>
                <a:lnTo>
                  <a:pt x="171323" y="69850"/>
                </a:lnTo>
                <a:lnTo>
                  <a:pt x="171323" y="76327"/>
                </a:lnTo>
                <a:lnTo>
                  <a:pt x="177546" y="95377"/>
                </a:lnTo>
                <a:lnTo>
                  <a:pt x="190500" y="101473"/>
                </a:lnTo>
                <a:lnTo>
                  <a:pt x="203073" y="101473"/>
                </a:lnTo>
                <a:lnTo>
                  <a:pt x="215646" y="101473"/>
                </a:lnTo>
                <a:lnTo>
                  <a:pt x="241173" y="101473"/>
                </a:lnTo>
                <a:lnTo>
                  <a:pt x="247396" y="95377"/>
                </a:lnTo>
                <a:lnTo>
                  <a:pt x="260350" y="95377"/>
                </a:lnTo>
                <a:lnTo>
                  <a:pt x="266446" y="82423"/>
                </a:lnTo>
                <a:lnTo>
                  <a:pt x="272923" y="76327"/>
                </a:lnTo>
                <a:lnTo>
                  <a:pt x="272923" y="57277"/>
                </a:lnTo>
                <a:lnTo>
                  <a:pt x="272923" y="50800"/>
                </a:lnTo>
                <a:lnTo>
                  <a:pt x="266446" y="38227"/>
                </a:lnTo>
                <a:lnTo>
                  <a:pt x="247396" y="25527"/>
                </a:lnTo>
                <a:lnTo>
                  <a:pt x="234696" y="12573"/>
                </a:lnTo>
                <a:lnTo>
                  <a:pt x="209550" y="6477"/>
                </a:lnTo>
                <a:lnTo>
                  <a:pt x="196596" y="0"/>
                </a:lnTo>
                <a:lnTo>
                  <a:pt x="171323" y="6477"/>
                </a:lnTo>
                <a:lnTo>
                  <a:pt x="158750" y="190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88614" y="4375403"/>
            <a:ext cx="107950" cy="6985"/>
          </a:xfrm>
          <a:custGeom>
            <a:avLst/>
            <a:gdLst/>
            <a:ahLst/>
            <a:cxnLst/>
            <a:rect l="l" t="t" r="r" b="b"/>
            <a:pathLst>
              <a:path w="107950" h="6985">
                <a:moveTo>
                  <a:pt x="0" y="6477"/>
                </a:moveTo>
                <a:lnTo>
                  <a:pt x="6096" y="0"/>
                </a:lnTo>
                <a:lnTo>
                  <a:pt x="38100" y="0"/>
                </a:lnTo>
                <a:lnTo>
                  <a:pt x="50673" y="0"/>
                </a:lnTo>
                <a:lnTo>
                  <a:pt x="63373" y="0"/>
                </a:lnTo>
                <a:lnTo>
                  <a:pt x="82423" y="0"/>
                </a:lnTo>
                <a:lnTo>
                  <a:pt x="1079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23310" y="4305553"/>
            <a:ext cx="26034" cy="127000"/>
          </a:xfrm>
          <a:custGeom>
            <a:avLst/>
            <a:gdLst/>
            <a:ahLst/>
            <a:cxnLst/>
            <a:rect l="l" t="t" r="r" b="b"/>
            <a:pathLst>
              <a:path w="26035" h="127000">
                <a:moveTo>
                  <a:pt x="12953" y="0"/>
                </a:moveTo>
                <a:lnTo>
                  <a:pt x="6476" y="19050"/>
                </a:lnTo>
                <a:lnTo>
                  <a:pt x="12953" y="0"/>
                </a:lnTo>
                <a:lnTo>
                  <a:pt x="0" y="31623"/>
                </a:lnTo>
                <a:lnTo>
                  <a:pt x="0" y="101473"/>
                </a:lnTo>
                <a:lnTo>
                  <a:pt x="6476" y="107950"/>
                </a:lnTo>
                <a:lnTo>
                  <a:pt x="19050" y="127000"/>
                </a:lnTo>
                <a:lnTo>
                  <a:pt x="25526" y="1270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18688" y="4305553"/>
            <a:ext cx="387350" cy="153035"/>
          </a:xfrm>
          <a:custGeom>
            <a:avLst/>
            <a:gdLst/>
            <a:ahLst/>
            <a:cxnLst/>
            <a:rect l="l" t="t" r="r" b="b"/>
            <a:pathLst>
              <a:path w="387350" h="153035">
                <a:moveTo>
                  <a:pt x="6476" y="69850"/>
                </a:moveTo>
                <a:lnTo>
                  <a:pt x="0" y="82423"/>
                </a:lnTo>
                <a:lnTo>
                  <a:pt x="6476" y="69850"/>
                </a:lnTo>
                <a:lnTo>
                  <a:pt x="0" y="95377"/>
                </a:lnTo>
                <a:lnTo>
                  <a:pt x="0" y="101473"/>
                </a:lnTo>
                <a:lnTo>
                  <a:pt x="6476" y="120523"/>
                </a:lnTo>
                <a:lnTo>
                  <a:pt x="12573" y="127000"/>
                </a:lnTo>
                <a:lnTo>
                  <a:pt x="25145" y="139700"/>
                </a:lnTo>
                <a:lnTo>
                  <a:pt x="38100" y="146177"/>
                </a:lnTo>
                <a:lnTo>
                  <a:pt x="57276" y="152654"/>
                </a:lnTo>
                <a:lnTo>
                  <a:pt x="63373" y="152654"/>
                </a:lnTo>
                <a:lnTo>
                  <a:pt x="69850" y="146177"/>
                </a:lnTo>
                <a:lnTo>
                  <a:pt x="76326" y="139700"/>
                </a:lnTo>
                <a:lnTo>
                  <a:pt x="76326" y="133477"/>
                </a:lnTo>
                <a:lnTo>
                  <a:pt x="69850" y="127000"/>
                </a:lnTo>
                <a:lnTo>
                  <a:pt x="69850" y="120523"/>
                </a:lnTo>
                <a:lnTo>
                  <a:pt x="57276" y="107950"/>
                </a:lnTo>
                <a:lnTo>
                  <a:pt x="50800" y="95377"/>
                </a:lnTo>
                <a:lnTo>
                  <a:pt x="50800" y="88900"/>
                </a:lnTo>
                <a:lnTo>
                  <a:pt x="44323" y="82423"/>
                </a:lnTo>
                <a:lnTo>
                  <a:pt x="44323" y="76327"/>
                </a:lnTo>
                <a:lnTo>
                  <a:pt x="44323" y="69850"/>
                </a:lnTo>
                <a:lnTo>
                  <a:pt x="50800" y="69850"/>
                </a:lnTo>
                <a:lnTo>
                  <a:pt x="57276" y="63754"/>
                </a:lnTo>
                <a:lnTo>
                  <a:pt x="69850" y="63754"/>
                </a:lnTo>
                <a:lnTo>
                  <a:pt x="88900" y="57277"/>
                </a:lnTo>
                <a:lnTo>
                  <a:pt x="101473" y="57277"/>
                </a:lnTo>
                <a:lnTo>
                  <a:pt x="127126" y="57277"/>
                </a:lnTo>
                <a:lnTo>
                  <a:pt x="139700" y="50800"/>
                </a:lnTo>
                <a:lnTo>
                  <a:pt x="158750" y="50800"/>
                </a:lnTo>
                <a:lnTo>
                  <a:pt x="165226" y="50800"/>
                </a:lnTo>
                <a:lnTo>
                  <a:pt x="171323" y="50800"/>
                </a:lnTo>
                <a:lnTo>
                  <a:pt x="165226" y="57277"/>
                </a:lnTo>
                <a:lnTo>
                  <a:pt x="158750" y="69850"/>
                </a:lnTo>
                <a:lnTo>
                  <a:pt x="146176" y="88900"/>
                </a:lnTo>
                <a:lnTo>
                  <a:pt x="146176" y="101473"/>
                </a:lnTo>
                <a:lnTo>
                  <a:pt x="146176" y="114427"/>
                </a:lnTo>
                <a:lnTo>
                  <a:pt x="146176" y="120523"/>
                </a:lnTo>
                <a:lnTo>
                  <a:pt x="152273" y="127000"/>
                </a:lnTo>
                <a:lnTo>
                  <a:pt x="165226" y="133477"/>
                </a:lnTo>
                <a:lnTo>
                  <a:pt x="177800" y="133477"/>
                </a:lnTo>
                <a:lnTo>
                  <a:pt x="184023" y="133477"/>
                </a:lnTo>
                <a:lnTo>
                  <a:pt x="196976" y="127000"/>
                </a:lnTo>
                <a:lnTo>
                  <a:pt x="203073" y="127000"/>
                </a:lnTo>
                <a:lnTo>
                  <a:pt x="203073" y="120523"/>
                </a:lnTo>
                <a:lnTo>
                  <a:pt x="203073" y="114427"/>
                </a:lnTo>
                <a:lnTo>
                  <a:pt x="203073" y="101473"/>
                </a:lnTo>
                <a:lnTo>
                  <a:pt x="203073" y="95377"/>
                </a:lnTo>
                <a:lnTo>
                  <a:pt x="196976" y="88900"/>
                </a:lnTo>
                <a:lnTo>
                  <a:pt x="196976" y="82423"/>
                </a:lnTo>
                <a:lnTo>
                  <a:pt x="184023" y="69850"/>
                </a:lnTo>
                <a:lnTo>
                  <a:pt x="177800" y="63754"/>
                </a:lnTo>
                <a:lnTo>
                  <a:pt x="171323" y="57277"/>
                </a:lnTo>
                <a:lnTo>
                  <a:pt x="177800" y="57277"/>
                </a:lnTo>
                <a:lnTo>
                  <a:pt x="190500" y="50800"/>
                </a:lnTo>
                <a:lnTo>
                  <a:pt x="196976" y="50800"/>
                </a:lnTo>
                <a:lnTo>
                  <a:pt x="209550" y="50800"/>
                </a:lnTo>
                <a:lnTo>
                  <a:pt x="235076" y="44577"/>
                </a:lnTo>
                <a:lnTo>
                  <a:pt x="260223" y="44577"/>
                </a:lnTo>
                <a:lnTo>
                  <a:pt x="272923" y="38100"/>
                </a:lnTo>
                <a:lnTo>
                  <a:pt x="279400" y="38100"/>
                </a:lnTo>
                <a:lnTo>
                  <a:pt x="291973" y="38100"/>
                </a:lnTo>
                <a:lnTo>
                  <a:pt x="298450" y="38100"/>
                </a:lnTo>
                <a:lnTo>
                  <a:pt x="304926" y="38100"/>
                </a:lnTo>
                <a:lnTo>
                  <a:pt x="304926" y="44577"/>
                </a:lnTo>
                <a:lnTo>
                  <a:pt x="298450" y="50800"/>
                </a:lnTo>
                <a:lnTo>
                  <a:pt x="298450" y="63754"/>
                </a:lnTo>
                <a:lnTo>
                  <a:pt x="291973" y="76327"/>
                </a:lnTo>
                <a:lnTo>
                  <a:pt x="291973" y="82423"/>
                </a:lnTo>
                <a:lnTo>
                  <a:pt x="298450" y="101473"/>
                </a:lnTo>
                <a:lnTo>
                  <a:pt x="304926" y="107950"/>
                </a:lnTo>
                <a:lnTo>
                  <a:pt x="304926" y="114427"/>
                </a:lnTo>
                <a:lnTo>
                  <a:pt x="311023" y="114427"/>
                </a:lnTo>
                <a:lnTo>
                  <a:pt x="323976" y="120523"/>
                </a:lnTo>
                <a:lnTo>
                  <a:pt x="330073" y="120523"/>
                </a:lnTo>
                <a:lnTo>
                  <a:pt x="349250" y="114427"/>
                </a:lnTo>
                <a:lnTo>
                  <a:pt x="361823" y="107950"/>
                </a:lnTo>
                <a:lnTo>
                  <a:pt x="374776" y="88900"/>
                </a:lnTo>
                <a:lnTo>
                  <a:pt x="380873" y="82423"/>
                </a:lnTo>
                <a:lnTo>
                  <a:pt x="387350" y="69850"/>
                </a:lnTo>
                <a:lnTo>
                  <a:pt x="387350" y="63754"/>
                </a:lnTo>
                <a:lnTo>
                  <a:pt x="387350" y="50800"/>
                </a:lnTo>
                <a:lnTo>
                  <a:pt x="380873" y="31623"/>
                </a:lnTo>
                <a:lnTo>
                  <a:pt x="374776" y="19050"/>
                </a:lnTo>
                <a:lnTo>
                  <a:pt x="355726" y="6477"/>
                </a:lnTo>
                <a:lnTo>
                  <a:pt x="342773" y="0"/>
                </a:lnTo>
                <a:lnTo>
                  <a:pt x="323976" y="0"/>
                </a:lnTo>
                <a:lnTo>
                  <a:pt x="311023" y="0"/>
                </a:lnTo>
                <a:lnTo>
                  <a:pt x="298450" y="125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39260" y="4343653"/>
            <a:ext cx="102235" cy="19685"/>
          </a:xfrm>
          <a:custGeom>
            <a:avLst/>
            <a:gdLst/>
            <a:ahLst/>
            <a:cxnLst/>
            <a:rect l="l" t="t" r="r" b="b"/>
            <a:pathLst>
              <a:path w="102235" h="19685">
                <a:moveTo>
                  <a:pt x="0" y="19177"/>
                </a:moveTo>
                <a:lnTo>
                  <a:pt x="0" y="12700"/>
                </a:lnTo>
                <a:lnTo>
                  <a:pt x="19050" y="12700"/>
                </a:lnTo>
                <a:lnTo>
                  <a:pt x="25526" y="6477"/>
                </a:lnTo>
                <a:lnTo>
                  <a:pt x="44576" y="0"/>
                </a:lnTo>
                <a:lnTo>
                  <a:pt x="57276" y="0"/>
                </a:lnTo>
                <a:lnTo>
                  <a:pt x="63753" y="0"/>
                </a:lnTo>
                <a:lnTo>
                  <a:pt x="82803" y="0"/>
                </a:lnTo>
                <a:lnTo>
                  <a:pt x="88900" y="0"/>
                </a:lnTo>
                <a:lnTo>
                  <a:pt x="101853" y="64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971289" y="4264278"/>
            <a:ext cx="488950" cy="158750"/>
            <a:chOff x="3971289" y="4264278"/>
            <a:chExt cx="488950" cy="15875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1289" y="4264278"/>
              <a:ext cx="330074" cy="1587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39589" y="4302505"/>
              <a:ext cx="120524" cy="107951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23485" y="4264278"/>
            <a:ext cx="133605" cy="120651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005610" y="5019928"/>
            <a:ext cx="483234" cy="438150"/>
            <a:chOff x="1005610" y="5019928"/>
            <a:chExt cx="483234" cy="438150"/>
          </a:xfrm>
        </p:grpSpPr>
        <p:sp>
          <p:nvSpPr>
            <p:cNvPr id="32" name="object 32"/>
            <p:cNvSpPr/>
            <p:nvPr/>
          </p:nvSpPr>
          <p:spPr>
            <a:xfrm>
              <a:off x="1015136" y="5029454"/>
              <a:ext cx="197485" cy="267335"/>
            </a:xfrm>
            <a:custGeom>
              <a:avLst/>
              <a:gdLst/>
              <a:ahLst/>
              <a:cxnLst/>
              <a:rect l="l" t="t" r="r" b="b"/>
              <a:pathLst>
                <a:path w="197484" h="267335">
                  <a:moveTo>
                    <a:pt x="0" y="0"/>
                  </a:moveTo>
                  <a:lnTo>
                    <a:pt x="0" y="6477"/>
                  </a:lnTo>
                  <a:lnTo>
                    <a:pt x="0" y="12700"/>
                  </a:lnTo>
                  <a:lnTo>
                    <a:pt x="6476" y="19177"/>
                  </a:lnTo>
                  <a:lnTo>
                    <a:pt x="6476" y="31750"/>
                  </a:lnTo>
                  <a:lnTo>
                    <a:pt x="12953" y="50800"/>
                  </a:lnTo>
                  <a:lnTo>
                    <a:pt x="12953" y="63373"/>
                  </a:lnTo>
                  <a:lnTo>
                    <a:pt x="19075" y="88900"/>
                  </a:lnTo>
                  <a:lnTo>
                    <a:pt x="19075" y="108077"/>
                  </a:lnTo>
                  <a:lnTo>
                    <a:pt x="25552" y="133223"/>
                  </a:lnTo>
                  <a:lnTo>
                    <a:pt x="25552" y="152273"/>
                  </a:lnTo>
                  <a:lnTo>
                    <a:pt x="25552" y="177927"/>
                  </a:lnTo>
                  <a:lnTo>
                    <a:pt x="31673" y="216027"/>
                  </a:lnTo>
                  <a:lnTo>
                    <a:pt x="31673" y="235077"/>
                  </a:lnTo>
                  <a:lnTo>
                    <a:pt x="31673" y="254254"/>
                  </a:lnTo>
                  <a:lnTo>
                    <a:pt x="31673" y="260350"/>
                  </a:lnTo>
                  <a:lnTo>
                    <a:pt x="31673" y="266827"/>
                  </a:lnTo>
                  <a:lnTo>
                    <a:pt x="25552" y="266827"/>
                  </a:lnTo>
                  <a:lnTo>
                    <a:pt x="25552" y="260350"/>
                  </a:lnTo>
                </a:path>
                <a:path w="197484" h="267335">
                  <a:moveTo>
                    <a:pt x="19075" y="12700"/>
                  </a:moveTo>
                  <a:lnTo>
                    <a:pt x="25552" y="6477"/>
                  </a:lnTo>
                  <a:lnTo>
                    <a:pt x="31673" y="6477"/>
                  </a:lnTo>
                  <a:lnTo>
                    <a:pt x="50749" y="6477"/>
                  </a:lnTo>
                  <a:lnTo>
                    <a:pt x="57238" y="6477"/>
                  </a:lnTo>
                  <a:lnTo>
                    <a:pt x="69837" y="12700"/>
                  </a:lnTo>
                  <a:lnTo>
                    <a:pt x="88912" y="25654"/>
                  </a:lnTo>
                  <a:lnTo>
                    <a:pt x="95389" y="31750"/>
                  </a:lnTo>
                  <a:lnTo>
                    <a:pt x="108000" y="50800"/>
                  </a:lnTo>
                  <a:lnTo>
                    <a:pt x="108000" y="63373"/>
                  </a:lnTo>
                  <a:lnTo>
                    <a:pt x="101511" y="69850"/>
                  </a:lnTo>
                  <a:lnTo>
                    <a:pt x="95389" y="95377"/>
                  </a:lnTo>
                  <a:lnTo>
                    <a:pt x="88912" y="101600"/>
                  </a:lnTo>
                  <a:lnTo>
                    <a:pt x="76314" y="120650"/>
                  </a:lnTo>
                  <a:lnTo>
                    <a:pt x="76314" y="127127"/>
                  </a:lnTo>
                  <a:lnTo>
                    <a:pt x="76314" y="139700"/>
                  </a:lnTo>
                  <a:lnTo>
                    <a:pt x="82791" y="146177"/>
                  </a:lnTo>
                  <a:lnTo>
                    <a:pt x="101511" y="165227"/>
                  </a:lnTo>
                  <a:lnTo>
                    <a:pt x="120599" y="171450"/>
                  </a:lnTo>
                  <a:lnTo>
                    <a:pt x="152628" y="184404"/>
                  </a:lnTo>
                  <a:lnTo>
                    <a:pt x="171361" y="190500"/>
                  </a:lnTo>
                  <a:lnTo>
                    <a:pt x="190436" y="196977"/>
                  </a:lnTo>
                  <a:lnTo>
                    <a:pt x="196913" y="203073"/>
                  </a:lnTo>
                  <a:lnTo>
                    <a:pt x="196913" y="209550"/>
                  </a:lnTo>
                  <a:lnTo>
                    <a:pt x="190436" y="209550"/>
                  </a:lnTo>
                  <a:lnTo>
                    <a:pt x="184315" y="216027"/>
                  </a:lnTo>
                  <a:lnTo>
                    <a:pt x="152628" y="228600"/>
                  </a:lnTo>
                  <a:lnTo>
                    <a:pt x="139674" y="235077"/>
                  </a:lnTo>
                  <a:lnTo>
                    <a:pt x="101511" y="247777"/>
                  </a:lnTo>
                  <a:lnTo>
                    <a:pt x="88912" y="247777"/>
                  </a:lnTo>
                  <a:lnTo>
                    <a:pt x="76314" y="254254"/>
                  </a:lnTo>
                  <a:lnTo>
                    <a:pt x="69837" y="254254"/>
                  </a:lnTo>
                  <a:lnTo>
                    <a:pt x="76314" y="254254"/>
                  </a:lnTo>
                  <a:lnTo>
                    <a:pt x="95389" y="2413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210" y="5185155"/>
              <a:ext cx="63729" cy="10160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50213" y="5124831"/>
              <a:ext cx="228600" cy="323850"/>
            </a:xfrm>
            <a:custGeom>
              <a:avLst/>
              <a:gdLst/>
              <a:ahLst/>
              <a:cxnLst/>
              <a:rect l="l" t="t" r="r" b="b"/>
              <a:pathLst>
                <a:path w="228600" h="323850">
                  <a:moveTo>
                    <a:pt x="0" y="0"/>
                  </a:moveTo>
                  <a:lnTo>
                    <a:pt x="12598" y="0"/>
                  </a:lnTo>
                </a:path>
                <a:path w="228600" h="323850">
                  <a:moveTo>
                    <a:pt x="95097" y="69850"/>
                  </a:moveTo>
                  <a:lnTo>
                    <a:pt x="88874" y="76073"/>
                  </a:lnTo>
                  <a:lnTo>
                    <a:pt x="82397" y="95123"/>
                  </a:lnTo>
                  <a:lnTo>
                    <a:pt x="82397" y="101600"/>
                  </a:lnTo>
                  <a:lnTo>
                    <a:pt x="88874" y="120650"/>
                  </a:lnTo>
                  <a:lnTo>
                    <a:pt x="88874" y="126746"/>
                  </a:lnTo>
                  <a:lnTo>
                    <a:pt x="95097" y="133223"/>
                  </a:lnTo>
                  <a:lnTo>
                    <a:pt x="108051" y="139700"/>
                  </a:lnTo>
                  <a:lnTo>
                    <a:pt x="120624" y="139700"/>
                  </a:lnTo>
                  <a:lnTo>
                    <a:pt x="127101" y="139700"/>
                  </a:lnTo>
                  <a:lnTo>
                    <a:pt x="146151" y="133223"/>
                  </a:lnTo>
                  <a:lnTo>
                    <a:pt x="146151" y="126746"/>
                  </a:lnTo>
                  <a:lnTo>
                    <a:pt x="152247" y="107696"/>
                  </a:lnTo>
                  <a:lnTo>
                    <a:pt x="152247" y="101600"/>
                  </a:lnTo>
                  <a:lnTo>
                    <a:pt x="146151" y="89027"/>
                  </a:lnTo>
                  <a:lnTo>
                    <a:pt x="146151" y="82550"/>
                  </a:lnTo>
                  <a:lnTo>
                    <a:pt x="139674" y="82550"/>
                  </a:lnTo>
                  <a:lnTo>
                    <a:pt x="139674" y="89027"/>
                  </a:lnTo>
                  <a:lnTo>
                    <a:pt x="146151" y="126746"/>
                  </a:lnTo>
                  <a:lnTo>
                    <a:pt x="158724" y="145923"/>
                  </a:lnTo>
                  <a:lnTo>
                    <a:pt x="177774" y="190500"/>
                  </a:lnTo>
                  <a:lnTo>
                    <a:pt x="190474" y="209550"/>
                  </a:lnTo>
                  <a:lnTo>
                    <a:pt x="209524" y="247777"/>
                  </a:lnTo>
                  <a:lnTo>
                    <a:pt x="216001" y="266446"/>
                  </a:lnTo>
                  <a:lnTo>
                    <a:pt x="228574" y="285496"/>
                  </a:lnTo>
                  <a:lnTo>
                    <a:pt x="228574" y="298450"/>
                  </a:lnTo>
                  <a:lnTo>
                    <a:pt x="222097" y="311150"/>
                  </a:lnTo>
                  <a:lnTo>
                    <a:pt x="216001" y="317627"/>
                  </a:lnTo>
                  <a:lnTo>
                    <a:pt x="196951" y="317627"/>
                  </a:lnTo>
                  <a:lnTo>
                    <a:pt x="183997" y="323723"/>
                  </a:lnTo>
                  <a:lnTo>
                    <a:pt x="171297" y="323723"/>
                  </a:lnTo>
                  <a:lnTo>
                    <a:pt x="158724" y="317627"/>
                  </a:lnTo>
                  <a:lnTo>
                    <a:pt x="146151" y="317627"/>
                  </a:lnTo>
                  <a:lnTo>
                    <a:pt x="127101" y="304673"/>
                  </a:lnTo>
                  <a:lnTo>
                    <a:pt x="114147" y="298450"/>
                  </a:lnTo>
                  <a:lnTo>
                    <a:pt x="108051" y="266446"/>
                  </a:lnTo>
                  <a:lnTo>
                    <a:pt x="101574" y="2538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774189" y="5045582"/>
            <a:ext cx="444500" cy="241300"/>
            <a:chOff x="1774189" y="5045582"/>
            <a:chExt cx="444500" cy="241300"/>
          </a:xfrm>
        </p:grpSpPr>
        <p:sp>
          <p:nvSpPr>
            <p:cNvPr id="36" name="object 36"/>
            <p:cNvSpPr/>
            <p:nvPr/>
          </p:nvSpPr>
          <p:spPr>
            <a:xfrm>
              <a:off x="1783715" y="5055107"/>
              <a:ext cx="330200" cy="222250"/>
            </a:xfrm>
            <a:custGeom>
              <a:avLst/>
              <a:gdLst/>
              <a:ahLst/>
              <a:cxnLst/>
              <a:rect l="l" t="t" r="r" b="b"/>
              <a:pathLst>
                <a:path w="330200" h="222250">
                  <a:moveTo>
                    <a:pt x="50800" y="126619"/>
                  </a:moveTo>
                  <a:lnTo>
                    <a:pt x="44323" y="120523"/>
                  </a:lnTo>
                  <a:lnTo>
                    <a:pt x="50800" y="126619"/>
                  </a:lnTo>
                  <a:lnTo>
                    <a:pt x="37846" y="120523"/>
                  </a:lnTo>
                  <a:lnTo>
                    <a:pt x="31750" y="126619"/>
                  </a:lnTo>
                  <a:lnTo>
                    <a:pt x="25273" y="139573"/>
                  </a:lnTo>
                  <a:lnTo>
                    <a:pt x="18796" y="164846"/>
                  </a:lnTo>
                  <a:lnTo>
                    <a:pt x="12573" y="177419"/>
                  </a:lnTo>
                  <a:lnTo>
                    <a:pt x="12573" y="190373"/>
                  </a:lnTo>
                  <a:lnTo>
                    <a:pt x="12573" y="209423"/>
                  </a:lnTo>
                  <a:lnTo>
                    <a:pt x="18796" y="215646"/>
                  </a:lnTo>
                  <a:lnTo>
                    <a:pt x="25273" y="222123"/>
                  </a:lnTo>
                  <a:lnTo>
                    <a:pt x="31750" y="222123"/>
                  </a:lnTo>
                  <a:lnTo>
                    <a:pt x="37846" y="222123"/>
                  </a:lnTo>
                  <a:lnTo>
                    <a:pt x="50800" y="215646"/>
                  </a:lnTo>
                  <a:lnTo>
                    <a:pt x="56896" y="209423"/>
                  </a:lnTo>
                  <a:lnTo>
                    <a:pt x="63373" y="183896"/>
                  </a:lnTo>
                  <a:lnTo>
                    <a:pt x="69850" y="171323"/>
                  </a:lnTo>
                  <a:lnTo>
                    <a:pt x="69850" y="152273"/>
                  </a:lnTo>
                  <a:lnTo>
                    <a:pt x="69850" y="114046"/>
                  </a:lnTo>
                  <a:lnTo>
                    <a:pt x="69850" y="94996"/>
                  </a:lnTo>
                  <a:lnTo>
                    <a:pt x="56896" y="56769"/>
                  </a:lnTo>
                  <a:lnTo>
                    <a:pt x="44323" y="44196"/>
                  </a:lnTo>
                  <a:lnTo>
                    <a:pt x="37846" y="25146"/>
                  </a:lnTo>
                  <a:lnTo>
                    <a:pt x="18796" y="0"/>
                  </a:lnTo>
                  <a:lnTo>
                    <a:pt x="12573" y="0"/>
                  </a:lnTo>
                  <a:lnTo>
                    <a:pt x="6096" y="0"/>
                  </a:lnTo>
                  <a:lnTo>
                    <a:pt x="0" y="12573"/>
                  </a:lnTo>
                  <a:lnTo>
                    <a:pt x="0" y="25146"/>
                  </a:lnTo>
                  <a:lnTo>
                    <a:pt x="12573" y="63246"/>
                  </a:lnTo>
                  <a:lnTo>
                    <a:pt x="18796" y="88900"/>
                  </a:lnTo>
                  <a:lnTo>
                    <a:pt x="44323" y="126619"/>
                  </a:lnTo>
                  <a:lnTo>
                    <a:pt x="94996" y="171323"/>
                  </a:lnTo>
                  <a:lnTo>
                    <a:pt x="139700" y="190373"/>
                  </a:lnTo>
                  <a:lnTo>
                    <a:pt x="152273" y="190373"/>
                  </a:lnTo>
                  <a:lnTo>
                    <a:pt x="171323" y="190373"/>
                  </a:lnTo>
                  <a:lnTo>
                    <a:pt x="171323" y="183896"/>
                  </a:lnTo>
                  <a:lnTo>
                    <a:pt x="177546" y="177419"/>
                  </a:lnTo>
                  <a:lnTo>
                    <a:pt x="177546" y="171323"/>
                  </a:lnTo>
                  <a:lnTo>
                    <a:pt x="171323" y="164846"/>
                  </a:lnTo>
                  <a:lnTo>
                    <a:pt x="164846" y="158750"/>
                  </a:lnTo>
                  <a:lnTo>
                    <a:pt x="152273" y="158750"/>
                  </a:lnTo>
                  <a:lnTo>
                    <a:pt x="145796" y="158750"/>
                  </a:lnTo>
                  <a:lnTo>
                    <a:pt x="139700" y="158750"/>
                  </a:lnTo>
                  <a:lnTo>
                    <a:pt x="133223" y="164846"/>
                  </a:lnTo>
                  <a:lnTo>
                    <a:pt x="133223" y="171323"/>
                  </a:lnTo>
                  <a:lnTo>
                    <a:pt x="139700" y="190373"/>
                  </a:lnTo>
                  <a:lnTo>
                    <a:pt x="145796" y="196469"/>
                  </a:lnTo>
                  <a:lnTo>
                    <a:pt x="158750" y="202946"/>
                  </a:lnTo>
                  <a:lnTo>
                    <a:pt x="164846" y="209423"/>
                  </a:lnTo>
                  <a:lnTo>
                    <a:pt x="177546" y="209423"/>
                  </a:lnTo>
                  <a:lnTo>
                    <a:pt x="196596" y="209423"/>
                  </a:lnTo>
                  <a:lnTo>
                    <a:pt x="209550" y="209423"/>
                  </a:lnTo>
                  <a:lnTo>
                    <a:pt x="215646" y="202946"/>
                  </a:lnTo>
                  <a:lnTo>
                    <a:pt x="215646" y="196469"/>
                  </a:lnTo>
                  <a:lnTo>
                    <a:pt x="215646" y="183896"/>
                  </a:lnTo>
                  <a:lnTo>
                    <a:pt x="209550" y="177419"/>
                  </a:lnTo>
                  <a:lnTo>
                    <a:pt x="203073" y="171323"/>
                  </a:lnTo>
                  <a:lnTo>
                    <a:pt x="196596" y="158750"/>
                  </a:lnTo>
                  <a:lnTo>
                    <a:pt x="190500" y="152273"/>
                  </a:lnTo>
                  <a:lnTo>
                    <a:pt x="184023" y="145796"/>
                  </a:lnTo>
                  <a:lnTo>
                    <a:pt x="184023" y="139573"/>
                  </a:lnTo>
                  <a:lnTo>
                    <a:pt x="171323" y="139573"/>
                  </a:lnTo>
                  <a:lnTo>
                    <a:pt x="171323" y="145796"/>
                  </a:lnTo>
                  <a:lnTo>
                    <a:pt x="184023" y="152273"/>
                  </a:lnTo>
                  <a:lnTo>
                    <a:pt x="190500" y="152273"/>
                  </a:lnTo>
                  <a:lnTo>
                    <a:pt x="203073" y="158750"/>
                  </a:lnTo>
                  <a:lnTo>
                    <a:pt x="209550" y="158750"/>
                  </a:lnTo>
                  <a:lnTo>
                    <a:pt x="215646" y="158750"/>
                  </a:lnTo>
                  <a:lnTo>
                    <a:pt x="215646" y="152273"/>
                  </a:lnTo>
                  <a:lnTo>
                    <a:pt x="209550" y="145796"/>
                  </a:lnTo>
                  <a:lnTo>
                    <a:pt x="203073" y="139573"/>
                  </a:lnTo>
                  <a:lnTo>
                    <a:pt x="203073" y="133096"/>
                  </a:lnTo>
                  <a:lnTo>
                    <a:pt x="203073" y="126619"/>
                  </a:lnTo>
                  <a:lnTo>
                    <a:pt x="215646" y="120523"/>
                  </a:lnTo>
                  <a:lnTo>
                    <a:pt x="222123" y="114046"/>
                  </a:lnTo>
                  <a:lnTo>
                    <a:pt x="247396" y="107569"/>
                  </a:lnTo>
                  <a:lnTo>
                    <a:pt x="253873" y="101473"/>
                  </a:lnTo>
                  <a:lnTo>
                    <a:pt x="285496" y="94996"/>
                  </a:lnTo>
                  <a:lnTo>
                    <a:pt x="298450" y="94996"/>
                  </a:lnTo>
                  <a:lnTo>
                    <a:pt x="317119" y="88900"/>
                  </a:lnTo>
                  <a:lnTo>
                    <a:pt x="323596" y="82423"/>
                  </a:lnTo>
                  <a:lnTo>
                    <a:pt x="330073" y="75946"/>
                  </a:lnTo>
                  <a:lnTo>
                    <a:pt x="330073" y="69723"/>
                  </a:lnTo>
                  <a:lnTo>
                    <a:pt x="330073" y="63246"/>
                  </a:lnTo>
                  <a:lnTo>
                    <a:pt x="330073" y="56769"/>
                  </a:lnTo>
                  <a:lnTo>
                    <a:pt x="317119" y="3771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59685" y="5058155"/>
              <a:ext cx="158751" cy="209424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2304288" y="5067680"/>
            <a:ext cx="45085" cy="95250"/>
          </a:xfrm>
          <a:custGeom>
            <a:avLst/>
            <a:gdLst/>
            <a:ahLst/>
            <a:cxnLst/>
            <a:rect l="l" t="t" r="r" b="b"/>
            <a:pathLst>
              <a:path w="45085" h="95250">
                <a:moveTo>
                  <a:pt x="0" y="0"/>
                </a:moveTo>
                <a:lnTo>
                  <a:pt x="0" y="6096"/>
                </a:lnTo>
                <a:lnTo>
                  <a:pt x="6476" y="25146"/>
                </a:lnTo>
                <a:lnTo>
                  <a:pt x="6476" y="31623"/>
                </a:lnTo>
                <a:lnTo>
                  <a:pt x="6476" y="38100"/>
                </a:lnTo>
                <a:lnTo>
                  <a:pt x="12573" y="44196"/>
                </a:lnTo>
              </a:path>
              <a:path w="45085" h="95250">
                <a:moveTo>
                  <a:pt x="44323" y="94996"/>
                </a:moveTo>
                <a:lnTo>
                  <a:pt x="44323" y="94996"/>
                </a:lnTo>
                <a:lnTo>
                  <a:pt x="44704" y="9499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50310" y="5016880"/>
            <a:ext cx="38735" cy="184150"/>
          </a:xfrm>
          <a:custGeom>
            <a:avLst/>
            <a:gdLst/>
            <a:ahLst/>
            <a:cxnLst/>
            <a:rect l="l" t="t" r="r" b="b"/>
            <a:pathLst>
              <a:path w="38735" h="184150">
                <a:moveTo>
                  <a:pt x="0" y="0"/>
                </a:moveTo>
                <a:lnTo>
                  <a:pt x="6476" y="38227"/>
                </a:lnTo>
                <a:lnTo>
                  <a:pt x="0" y="0"/>
                </a:lnTo>
                <a:lnTo>
                  <a:pt x="12700" y="63373"/>
                </a:lnTo>
                <a:lnTo>
                  <a:pt x="12700" y="82423"/>
                </a:lnTo>
                <a:lnTo>
                  <a:pt x="12700" y="127127"/>
                </a:lnTo>
                <a:lnTo>
                  <a:pt x="19176" y="139700"/>
                </a:lnTo>
                <a:lnTo>
                  <a:pt x="25653" y="171323"/>
                </a:lnTo>
                <a:lnTo>
                  <a:pt x="31750" y="177800"/>
                </a:lnTo>
                <a:lnTo>
                  <a:pt x="38226" y="1840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3247262" y="5026405"/>
            <a:ext cx="1708785" cy="349250"/>
            <a:chOff x="3247262" y="5026405"/>
            <a:chExt cx="1708785" cy="349250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48862" y="5026405"/>
              <a:ext cx="158751" cy="24117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256788" y="5289803"/>
              <a:ext cx="1689735" cy="76835"/>
            </a:xfrm>
            <a:custGeom>
              <a:avLst/>
              <a:gdLst/>
              <a:ahLst/>
              <a:cxnLst/>
              <a:rect l="l" t="t" r="r" b="b"/>
              <a:pathLst>
                <a:path w="1689735" h="76835">
                  <a:moveTo>
                    <a:pt x="0" y="76327"/>
                  </a:moveTo>
                  <a:lnTo>
                    <a:pt x="6223" y="69850"/>
                  </a:lnTo>
                  <a:lnTo>
                    <a:pt x="25273" y="69850"/>
                  </a:lnTo>
                  <a:lnTo>
                    <a:pt x="31750" y="69850"/>
                  </a:lnTo>
                  <a:lnTo>
                    <a:pt x="44323" y="63627"/>
                  </a:lnTo>
                  <a:lnTo>
                    <a:pt x="76073" y="63627"/>
                  </a:lnTo>
                  <a:lnTo>
                    <a:pt x="95123" y="63627"/>
                  </a:lnTo>
                  <a:lnTo>
                    <a:pt x="139700" y="63627"/>
                  </a:lnTo>
                  <a:lnTo>
                    <a:pt x="171450" y="63627"/>
                  </a:lnTo>
                  <a:lnTo>
                    <a:pt x="209550" y="57150"/>
                  </a:lnTo>
                  <a:lnTo>
                    <a:pt x="298450" y="50673"/>
                  </a:lnTo>
                  <a:lnTo>
                    <a:pt x="349250" y="50673"/>
                  </a:lnTo>
                  <a:lnTo>
                    <a:pt x="463423" y="38100"/>
                  </a:lnTo>
                  <a:lnTo>
                    <a:pt x="527050" y="38100"/>
                  </a:lnTo>
                  <a:lnTo>
                    <a:pt x="647700" y="31623"/>
                  </a:lnTo>
                  <a:lnTo>
                    <a:pt x="711073" y="31623"/>
                  </a:lnTo>
                  <a:lnTo>
                    <a:pt x="1193800" y="31623"/>
                  </a:lnTo>
                  <a:lnTo>
                    <a:pt x="1263650" y="25527"/>
                  </a:lnTo>
                  <a:lnTo>
                    <a:pt x="1384300" y="12573"/>
                  </a:lnTo>
                  <a:lnTo>
                    <a:pt x="1447673" y="6477"/>
                  </a:lnTo>
                  <a:lnTo>
                    <a:pt x="1549527" y="0"/>
                  </a:lnTo>
                  <a:lnTo>
                    <a:pt x="1587246" y="0"/>
                  </a:lnTo>
                  <a:lnTo>
                    <a:pt x="1644523" y="0"/>
                  </a:lnTo>
                  <a:lnTo>
                    <a:pt x="1663573" y="0"/>
                  </a:lnTo>
                  <a:lnTo>
                    <a:pt x="1689227" y="6477"/>
                  </a:lnTo>
                  <a:lnTo>
                    <a:pt x="1689227" y="125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70985" y="5007355"/>
            <a:ext cx="139574" cy="152274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3761739" y="5000878"/>
            <a:ext cx="279400" cy="177800"/>
            <a:chOff x="3761739" y="5000878"/>
            <a:chExt cx="279400" cy="177800"/>
          </a:xfrm>
        </p:grpSpPr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61739" y="5000878"/>
              <a:ext cx="190374" cy="15265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77385" y="5102351"/>
              <a:ext cx="63755" cy="7632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4123562" y="4962778"/>
            <a:ext cx="572135" cy="203835"/>
            <a:chOff x="4123562" y="4962778"/>
            <a:chExt cx="572135" cy="203835"/>
          </a:xfrm>
        </p:grpSpPr>
        <p:sp>
          <p:nvSpPr>
            <p:cNvPr id="48" name="object 48"/>
            <p:cNvSpPr/>
            <p:nvPr/>
          </p:nvSpPr>
          <p:spPr>
            <a:xfrm>
              <a:off x="4133087" y="5010404"/>
              <a:ext cx="298450" cy="146685"/>
            </a:xfrm>
            <a:custGeom>
              <a:avLst/>
              <a:gdLst/>
              <a:ahLst/>
              <a:cxnLst/>
              <a:rect l="l" t="t" r="r" b="b"/>
              <a:pathLst>
                <a:path w="298450" h="146685">
                  <a:moveTo>
                    <a:pt x="31623" y="25527"/>
                  </a:moveTo>
                  <a:lnTo>
                    <a:pt x="25146" y="25527"/>
                  </a:lnTo>
                  <a:lnTo>
                    <a:pt x="12573" y="44704"/>
                  </a:lnTo>
                  <a:lnTo>
                    <a:pt x="6476" y="50800"/>
                  </a:lnTo>
                  <a:lnTo>
                    <a:pt x="6476" y="63373"/>
                  </a:lnTo>
                  <a:lnTo>
                    <a:pt x="0" y="76327"/>
                  </a:lnTo>
                  <a:lnTo>
                    <a:pt x="0" y="95377"/>
                  </a:lnTo>
                  <a:lnTo>
                    <a:pt x="6476" y="114427"/>
                  </a:lnTo>
                  <a:lnTo>
                    <a:pt x="12573" y="127127"/>
                  </a:lnTo>
                  <a:lnTo>
                    <a:pt x="38100" y="139700"/>
                  </a:lnTo>
                  <a:lnTo>
                    <a:pt x="50800" y="139700"/>
                  </a:lnTo>
                  <a:lnTo>
                    <a:pt x="82423" y="146177"/>
                  </a:lnTo>
                  <a:lnTo>
                    <a:pt x="101473" y="139700"/>
                  </a:lnTo>
                  <a:lnTo>
                    <a:pt x="127126" y="127127"/>
                  </a:lnTo>
                  <a:lnTo>
                    <a:pt x="133223" y="120650"/>
                  </a:lnTo>
                  <a:lnTo>
                    <a:pt x="146176" y="95377"/>
                  </a:lnTo>
                  <a:lnTo>
                    <a:pt x="146176" y="88900"/>
                  </a:lnTo>
                  <a:lnTo>
                    <a:pt x="139700" y="63373"/>
                  </a:lnTo>
                  <a:lnTo>
                    <a:pt x="127126" y="57277"/>
                  </a:lnTo>
                  <a:lnTo>
                    <a:pt x="107950" y="38227"/>
                  </a:lnTo>
                  <a:lnTo>
                    <a:pt x="95376" y="31750"/>
                  </a:lnTo>
                  <a:lnTo>
                    <a:pt x="76326" y="25527"/>
                  </a:lnTo>
                  <a:lnTo>
                    <a:pt x="69850" y="25527"/>
                  </a:lnTo>
                  <a:lnTo>
                    <a:pt x="76326" y="31750"/>
                  </a:lnTo>
                  <a:lnTo>
                    <a:pt x="95376" y="31750"/>
                  </a:lnTo>
                  <a:lnTo>
                    <a:pt x="114173" y="38227"/>
                  </a:lnTo>
                  <a:lnTo>
                    <a:pt x="222123" y="38227"/>
                  </a:lnTo>
                  <a:lnTo>
                    <a:pt x="216026" y="44704"/>
                  </a:lnTo>
                  <a:lnTo>
                    <a:pt x="203073" y="50800"/>
                  </a:lnTo>
                  <a:lnTo>
                    <a:pt x="196976" y="57277"/>
                  </a:lnTo>
                  <a:lnTo>
                    <a:pt x="190500" y="76327"/>
                  </a:lnTo>
                  <a:lnTo>
                    <a:pt x="190500" y="82423"/>
                  </a:lnTo>
                  <a:lnTo>
                    <a:pt x="190500" y="95377"/>
                  </a:lnTo>
                  <a:lnTo>
                    <a:pt x="190500" y="101473"/>
                  </a:lnTo>
                  <a:lnTo>
                    <a:pt x="203073" y="114427"/>
                  </a:lnTo>
                  <a:lnTo>
                    <a:pt x="209550" y="120650"/>
                  </a:lnTo>
                  <a:lnTo>
                    <a:pt x="216026" y="120650"/>
                  </a:lnTo>
                  <a:lnTo>
                    <a:pt x="228600" y="120650"/>
                  </a:lnTo>
                  <a:lnTo>
                    <a:pt x="235076" y="120650"/>
                  </a:lnTo>
                  <a:lnTo>
                    <a:pt x="247650" y="120650"/>
                  </a:lnTo>
                  <a:lnTo>
                    <a:pt x="266700" y="114427"/>
                  </a:lnTo>
                  <a:lnTo>
                    <a:pt x="279400" y="114427"/>
                  </a:lnTo>
                  <a:lnTo>
                    <a:pt x="285876" y="107950"/>
                  </a:lnTo>
                  <a:lnTo>
                    <a:pt x="291973" y="101473"/>
                  </a:lnTo>
                  <a:lnTo>
                    <a:pt x="298450" y="95377"/>
                  </a:lnTo>
                  <a:lnTo>
                    <a:pt x="298450" y="88900"/>
                  </a:lnTo>
                  <a:lnTo>
                    <a:pt x="291973" y="69850"/>
                  </a:lnTo>
                  <a:lnTo>
                    <a:pt x="279400" y="57277"/>
                  </a:lnTo>
                  <a:lnTo>
                    <a:pt x="272923" y="50800"/>
                  </a:lnTo>
                  <a:lnTo>
                    <a:pt x="247650" y="31750"/>
                  </a:lnTo>
                  <a:lnTo>
                    <a:pt x="241173" y="19050"/>
                  </a:lnTo>
                  <a:lnTo>
                    <a:pt x="228600" y="12573"/>
                  </a:lnTo>
                  <a:lnTo>
                    <a:pt x="222123" y="6477"/>
                  </a:lnTo>
                  <a:lnTo>
                    <a:pt x="209550" y="0"/>
                  </a:lnTo>
                  <a:lnTo>
                    <a:pt x="216026" y="6477"/>
                  </a:lnTo>
                  <a:lnTo>
                    <a:pt x="228600" y="12573"/>
                  </a:lnTo>
                  <a:lnTo>
                    <a:pt x="241173" y="190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66335" y="4962778"/>
              <a:ext cx="228855" cy="171578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441185" y="4899405"/>
            <a:ext cx="69851" cy="228474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6568312" y="4988305"/>
            <a:ext cx="241300" cy="177800"/>
            <a:chOff x="6568312" y="4988305"/>
            <a:chExt cx="241300" cy="177800"/>
          </a:xfrm>
        </p:grpSpPr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68312" y="4988305"/>
              <a:ext cx="127001" cy="10795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39635" y="5102351"/>
              <a:ext cx="69851" cy="63755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6895338" y="5029453"/>
            <a:ext cx="292100" cy="108585"/>
          </a:xfrm>
          <a:custGeom>
            <a:avLst/>
            <a:gdLst/>
            <a:ahLst/>
            <a:cxnLst/>
            <a:rect l="l" t="t" r="r" b="b"/>
            <a:pathLst>
              <a:path w="292100" h="108585">
                <a:moveTo>
                  <a:pt x="25272" y="25654"/>
                </a:moveTo>
                <a:lnTo>
                  <a:pt x="6095" y="44323"/>
                </a:lnTo>
                <a:lnTo>
                  <a:pt x="6095" y="57277"/>
                </a:lnTo>
                <a:lnTo>
                  <a:pt x="0" y="63373"/>
                </a:lnTo>
                <a:lnTo>
                  <a:pt x="6095" y="82423"/>
                </a:lnTo>
                <a:lnTo>
                  <a:pt x="19050" y="95377"/>
                </a:lnTo>
                <a:lnTo>
                  <a:pt x="44322" y="101600"/>
                </a:lnTo>
                <a:lnTo>
                  <a:pt x="57276" y="108077"/>
                </a:lnTo>
                <a:lnTo>
                  <a:pt x="76326" y="108077"/>
                </a:lnTo>
                <a:lnTo>
                  <a:pt x="88900" y="101600"/>
                </a:lnTo>
                <a:lnTo>
                  <a:pt x="120650" y="95377"/>
                </a:lnTo>
                <a:lnTo>
                  <a:pt x="127126" y="88900"/>
                </a:lnTo>
                <a:lnTo>
                  <a:pt x="133222" y="82423"/>
                </a:lnTo>
                <a:lnTo>
                  <a:pt x="139700" y="63373"/>
                </a:lnTo>
                <a:lnTo>
                  <a:pt x="139700" y="57277"/>
                </a:lnTo>
                <a:lnTo>
                  <a:pt x="127126" y="38227"/>
                </a:lnTo>
                <a:lnTo>
                  <a:pt x="114172" y="31750"/>
                </a:lnTo>
                <a:lnTo>
                  <a:pt x="108076" y="25654"/>
                </a:lnTo>
                <a:lnTo>
                  <a:pt x="95122" y="19177"/>
                </a:lnTo>
                <a:lnTo>
                  <a:pt x="82422" y="12700"/>
                </a:lnTo>
                <a:lnTo>
                  <a:pt x="76326" y="12700"/>
                </a:lnTo>
                <a:lnTo>
                  <a:pt x="76326" y="6477"/>
                </a:lnTo>
                <a:lnTo>
                  <a:pt x="82422" y="6477"/>
                </a:lnTo>
                <a:lnTo>
                  <a:pt x="101600" y="12700"/>
                </a:lnTo>
                <a:lnTo>
                  <a:pt x="120650" y="12700"/>
                </a:lnTo>
                <a:lnTo>
                  <a:pt x="216026" y="12700"/>
                </a:lnTo>
                <a:lnTo>
                  <a:pt x="222122" y="19177"/>
                </a:lnTo>
                <a:lnTo>
                  <a:pt x="216026" y="25654"/>
                </a:lnTo>
                <a:lnTo>
                  <a:pt x="216026" y="31750"/>
                </a:lnTo>
                <a:lnTo>
                  <a:pt x="209550" y="44323"/>
                </a:lnTo>
                <a:lnTo>
                  <a:pt x="203072" y="50800"/>
                </a:lnTo>
                <a:lnTo>
                  <a:pt x="203072" y="57277"/>
                </a:lnTo>
                <a:lnTo>
                  <a:pt x="203072" y="63373"/>
                </a:lnTo>
                <a:lnTo>
                  <a:pt x="203072" y="69850"/>
                </a:lnTo>
                <a:lnTo>
                  <a:pt x="216026" y="76327"/>
                </a:lnTo>
                <a:lnTo>
                  <a:pt x="222122" y="82423"/>
                </a:lnTo>
                <a:lnTo>
                  <a:pt x="228600" y="82423"/>
                </a:lnTo>
                <a:lnTo>
                  <a:pt x="247650" y="82423"/>
                </a:lnTo>
                <a:lnTo>
                  <a:pt x="253872" y="82423"/>
                </a:lnTo>
                <a:lnTo>
                  <a:pt x="266826" y="82423"/>
                </a:lnTo>
                <a:lnTo>
                  <a:pt x="279400" y="69850"/>
                </a:lnTo>
                <a:lnTo>
                  <a:pt x="285876" y="63373"/>
                </a:lnTo>
                <a:lnTo>
                  <a:pt x="285876" y="57277"/>
                </a:lnTo>
                <a:lnTo>
                  <a:pt x="291972" y="50800"/>
                </a:lnTo>
                <a:lnTo>
                  <a:pt x="285876" y="31750"/>
                </a:lnTo>
                <a:lnTo>
                  <a:pt x="279400" y="25654"/>
                </a:lnTo>
                <a:lnTo>
                  <a:pt x="266826" y="19177"/>
                </a:lnTo>
                <a:lnTo>
                  <a:pt x="247650" y="6477"/>
                </a:lnTo>
                <a:lnTo>
                  <a:pt x="241172" y="6477"/>
                </a:lnTo>
                <a:lnTo>
                  <a:pt x="228600" y="0"/>
                </a:lnTo>
                <a:lnTo>
                  <a:pt x="228600" y="6477"/>
                </a:lnTo>
                <a:lnTo>
                  <a:pt x="234695" y="12700"/>
                </a:lnTo>
                <a:lnTo>
                  <a:pt x="241172" y="12700"/>
                </a:lnTo>
                <a:lnTo>
                  <a:pt x="253872" y="191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241539" y="5013451"/>
            <a:ext cx="139574" cy="114428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8711565" y="4927980"/>
            <a:ext cx="19050" cy="241300"/>
          </a:xfrm>
          <a:custGeom>
            <a:avLst/>
            <a:gdLst/>
            <a:ahLst/>
            <a:cxnLst/>
            <a:rect l="l" t="t" r="r" b="b"/>
            <a:pathLst>
              <a:path w="19050" h="241300">
                <a:moveTo>
                  <a:pt x="0" y="0"/>
                </a:moveTo>
                <a:lnTo>
                  <a:pt x="0" y="12573"/>
                </a:lnTo>
                <a:lnTo>
                  <a:pt x="6095" y="38100"/>
                </a:lnTo>
                <a:lnTo>
                  <a:pt x="6095" y="57277"/>
                </a:lnTo>
                <a:lnTo>
                  <a:pt x="6095" y="209550"/>
                </a:lnTo>
                <a:lnTo>
                  <a:pt x="12573" y="234696"/>
                </a:lnTo>
                <a:lnTo>
                  <a:pt x="18668" y="2411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835262" y="5000878"/>
            <a:ext cx="203328" cy="165228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9130665" y="5131053"/>
            <a:ext cx="38100" cy="57150"/>
          </a:xfrm>
          <a:custGeom>
            <a:avLst/>
            <a:gdLst/>
            <a:ahLst/>
            <a:cxnLst/>
            <a:rect l="l" t="t" r="r" b="b"/>
            <a:pathLst>
              <a:path w="38100" h="57150">
                <a:moveTo>
                  <a:pt x="38100" y="0"/>
                </a:moveTo>
                <a:lnTo>
                  <a:pt x="31623" y="12954"/>
                </a:lnTo>
                <a:lnTo>
                  <a:pt x="38100" y="0"/>
                </a:lnTo>
                <a:lnTo>
                  <a:pt x="25145" y="19050"/>
                </a:lnTo>
                <a:lnTo>
                  <a:pt x="19050" y="31623"/>
                </a:lnTo>
                <a:lnTo>
                  <a:pt x="12573" y="38100"/>
                </a:lnTo>
                <a:lnTo>
                  <a:pt x="6095" y="50673"/>
                </a:lnTo>
                <a:lnTo>
                  <a:pt x="0" y="571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44710" y="5042153"/>
            <a:ext cx="426084" cy="120650"/>
          </a:xfrm>
          <a:custGeom>
            <a:avLst/>
            <a:gdLst/>
            <a:ahLst/>
            <a:cxnLst/>
            <a:rect l="l" t="t" r="r" b="b"/>
            <a:pathLst>
              <a:path w="426084" h="120650">
                <a:moveTo>
                  <a:pt x="12954" y="44577"/>
                </a:moveTo>
                <a:lnTo>
                  <a:pt x="0" y="57150"/>
                </a:lnTo>
                <a:lnTo>
                  <a:pt x="0" y="69723"/>
                </a:lnTo>
                <a:lnTo>
                  <a:pt x="0" y="82677"/>
                </a:lnTo>
                <a:lnTo>
                  <a:pt x="0" y="101854"/>
                </a:lnTo>
                <a:lnTo>
                  <a:pt x="6477" y="107950"/>
                </a:lnTo>
                <a:lnTo>
                  <a:pt x="12954" y="114427"/>
                </a:lnTo>
                <a:lnTo>
                  <a:pt x="25527" y="120523"/>
                </a:lnTo>
                <a:lnTo>
                  <a:pt x="38227" y="120523"/>
                </a:lnTo>
                <a:lnTo>
                  <a:pt x="44704" y="120523"/>
                </a:lnTo>
                <a:lnTo>
                  <a:pt x="69850" y="120523"/>
                </a:lnTo>
                <a:lnTo>
                  <a:pt x="82804" y="120523"/>
                </a:lnTo>
                <a:lnTo>
                  <a:pt x="88900" y="114427"/>
                </a:lnTo>
                <a:lnTo>
                  <a:pt x="95377" y="107950"/>
                </a:lnTo>
                <a:lnTo>
                  <a:pt x="95377" y="95377"/>
                </a:lnTo>
                <a:lnTo>
                  <a:pt x="95377" y="88900"/>
                </a:lnTo>
                <a:lnTo>
                  <a:pt x="88900" y="76200"/>
                </a:lnTo>
                <a:lnTo>
                  <a:pt x="88900" y="63627"/>
                </a:lnTo>
                <a:lnTo>
                  <a:pt x="69850" y="44577"/>
                </a:lnTo>
                <a:lnTo>
                  <a:pt x="63754" y="31623"/>
                </a:lnTo>
                <a:lnTo>
                  <a:pt x="50800" y="12954"/>
                </a:lnTo>
                <a:lnTo>
                  <a:pt x="44704" y="6477"/>
                </a:lnTo>
                <a:lnTo>
                  <a:pt x="50800" y="6477"/>
                </a:lnTo>
                <a:lnTo>
                  <a:pt x="69850" y="12954"/>
                </a:lnTo>
                <a:lnTo>
                  <a:pt x="88900" y="19050"/>
                </a:lnTo>
                <a:lnTo>
                  <a:pt x="101600" y="19050"/>
                </a:lnTo>
                <a:lnTo>
                  <a:pt x="127127" y="25527"/>
                </a:lnTo>
                <a:lnTo>
                  <a:pt x="152654" y="31623"/>
                </a:lnTo>
                <a:lnTo>
                  <a:pt x="171323" y="31623"/>
                </a:lnTo>
                <a:lnTo>
                  <a:pt x="177800" y="38100"/>
                </a:lnTo>
                <a:lnTo>
                  <a:pt x="171323" y="44577"/>
                </a:lnTo>
                <a:lnTo>
                  <a:pt x="165227" y="57150"/>
                </a:lnTo>
                <a:lnTo>
                  <a:pt x="165227" y="63627"/>
                </a:lnTo>
                <a:lnTo>
                  <a:pt x="158750" y="82677"/>
                </a:lnTo>
                <a:lnTo>
                  <a:pt x="158750" y="88900"/>
                </a:lnTo>
                <a:lnTo>
                  <a:pt x="158750" y="101854"/>
                </a:lnTo>
                <a:lnTo>
                  <a:pt x="165227" y="107950"/>
                </a:lnTo>
                <a:lnTo>
                  <a:pt x="171323" y="114427"/>
                </a:lnTo>
                <a:lnTo>
                  <a:pt x="184277" y="114427"/>
                </a:lnTo>
                <a:lnTo>
                  <a:pt x="196977" y="114427"/>
                </a:lnTo>
                <a:lnTo>
                  <a:pt x="203454" y="114427"/>
                </a:lnTo>
                <a:lnTo>
                  <a:pt x="216027" y="114427"/>
                </a:lnTo>
                <a:lnTo>
                  <a:pt x="222504" y="107950"/>
                </a:lnTo>
                <a:lnTo>
                  <a:pt x="241554" y="95377"/>
                </a:lnTo>
                <a:lnTo>
                  <a:pt x="247650" y="88900"/>
                </a:lnTo>
                <a:lnTo>
                  <a:pt x="247650" y="82677"/>
                </a:lnTo>
                <a:lnTo>
                  <a:pt x="247650" y="76200"/>
                </a:lnTo>
                <a:lnTo>
                  <a:pt x="247650" y="57150"/>
                </a:lnTo>
                <a:lnTo>
                  <a:pt x="241554" y="44577"/>
                </a:lnTo>
                <a:lnTo>
                  <a:pt x="228600" y="31623"/>
                </a:lnTo>
                <a:lnTo>
                  <a:pt x="222504" y="19050"/>
                </a:lnTo>
                <a:lnTo>
                  <a:pt x="209550" y="12954"/>
                </a:lnTo>
                <a:lnTo>
                  <a:pt x="203454" y="6477"/>
                </a:lnTo>
                <a:lnTo>
                  <a:pt x="196977" y="0"/>
                </a:lnTo>
                <a:lnTo>
                  <a:pt x="196977" y="6477"/>
                </a:lnTo>
                <a:lnTo>
                  <a:pt x="203454" y="6477"/>
                </a:lnTo>
                <a:lnTo>
                  <a:pt x="209550" y="12954"/>
                </a:lnTo>
                <a:lnTo>
                  <a:pt x="216027" y="12954"/>
                </a:lnTo>
                <a:lnTo>
                  <a:pt x="222504" y="19050"/>
                </a:lnTo>
                <a:lnTo>
                  <a:pt x="235077" y="19050"/>
                </a:lnTo>
                <a:lnTo>
                  <a:pt x="241554" y="25527"/>
                </a:lnTo>
                <a:lnTo>
                  <a:pt x="254127" y="25527"/>
                </a:lnTo>
                <a:lnTo>
                  <a:pt x="260350" y="25527"/>
                </a:lnTo>
                <a:lnTo>
                  <a:pt x="266827" y="31623"/>
                </a:lnTo>
                <a:lnTo>
                  <a:pt x="273304" y="31623"/>
                </a:lnTo>
                <a:lnTo>
                  <a:pt x="292354" y="31623"/>
                </a:lnTo>
                <a:lnTo>
                  <a:pt x="298450" y="25527"/>
                </a:lnTo>
                <a:lnTo>
                  <a:pt x="317500" y="25527"/>
                </a:lnTo>
                <a:lnTo>
                  <a:pt x="323977" y="19050"/>
                </a:lnTo>
                <a:lnTo>
                  <a:pt x="336677" y="19050"/>
                </a:lnTo>
                <a:lnTo>
                  <a:pt x="343154" y="19050"/>
                </a:lnTo>
                <a:lnTo>
                  <a:pt x="349250" y="19050"/>
                </a:lnTo>
                <a:lnTo>
                  <a:pt x="349250" y="25527"/>
                </a:lnTo>
                <a:lnTo>
                  <a:pt x="343154" y="44577"/>
                </a:lnTo>
                <a:lnTo>
                  <a:pt x="343154" y="57150"/>
                </a:lnTo>
                <a:lnTo>
                  <a:pt x="336677" y="63627"/>
                </a:lnTo>
                <a:lnTo>
                  <a:pt x="336677" y="76200"/>
                </a:lnTo>
                <a:lnTo>
                  <a:pt x="336677" y="95377"/>
                </a:lnTo>
                <a:lnTo>
                  <a:pt x="343154" y="101854"/>
                </a:lnTo>
                <a:lnTo>
                  <a:pt x="349250" y="114427"/>
                </a:lnTo>
                <a:lnTo>
                  <a:pt x="355727" y="114427"/>
                </a:lnTo>
                <a:lnTo>
                  <a:pt x="362204" y="114427"/>
                </a:lnTo>
                <a:lnTo>
                  <a:pt x="381254" y="107950"/>
                </a:lnTo>
                <a:lnTo>
                  <a:pt x="393827" y="101854"/>
                </a:lnTo>
                <a:lnTo>
                  <a:pt x="412877" y="88900"/>
                </a:lnTo>
                <a:lnTo>
                  <a:pt x="425577" y="69723"/>
                </a:lnTo>
                <a:lnTo>
                  <a:pt x="425577" y="63627"/>
                </a:lnTo>
                <a:lnTo>
                  <a:pt x="393827" y="19050"/>
                </a:lnTo>
                <a:lnTo>
                  <a:pt x="355727" y="6477"/>
                </a:lnTo>
                <a:lnTo>
                  <a:pt x="336677" y="6477"/>
                </a:lnTo>
                <a:lnTo>
                  <a:pt x="311404" y="190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660389" y="5540501"/>
            <a:ext cx="139701" cy="23507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882512" y="5546978"/>
            <a:ext cx="120524" cy="247676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6171438" y="5493130"/>
            <a:ext cx="101600" cy="361950"/>
          </a:xfrm>
          <a:custGeom>
            <a:avLst/>
            <a:gdLst/>
            <a:ahLst/>
            <a:cxnLst/>
            <a:rect l="l" t="t" r="r" b="b"/>
            <a:pathLst>
              <a:path w="101600" h="361950">
                <a:moveTo>
                  <a:pt x="101473" y="0"/>
                </a:moveTo>
                <a:lnTo>
                  <a:pt x="95376" y="0"/>
                </a:lnTo>
                <a:lnTo>
                  <a:pt x="88900" y="0"/>
                </a:lnTo>
                <a:lnTo>
                  <a:pt x="88900" y="12700"/>
                </a:lnTo>
                <a:lnTo>
                  <a:pt x="76326" y="37846"/>
                </a:lnTo>
                <a:lnTo>
                  <a:pt x="76326" y="56896"/>
                </a:lnTo>
                <a:lnTo>
                  <a:pt x="69850" y="82423"/>
                </a:lnTo>
                <a:lnTo>
                  <a:pt x="57150" y="139725"/>
                </a:lnTo>
                <a:lnTo>
                  <a:pt x="50673" y="171399"/>
                </a:lnTo>
                <a:lnTo>
                  <a:pt x="31623" y="241236"/>
                </a:lnTo>
                <a:lnTo>
                  <a:pt x="25526" y="266446"/>
                </a:lnTo>
                <a:lnTo>
                  <a:pt x="12573" y="311086"/>
                </a:lnTo>
                <a:lnTo>
                  <a:pt x="6476" y="336638"/>
                </a:lnTo>
                <a:lnTo>
                  <a:pt x="0" y="355358"/>
                </a:lnTo>
                <a:lnTo>
                  <a:pt x="0" y="36183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31660" y="5626366"/>
            <a:ext cx="12700" cy="171450"/>
          </a:xfrm>
          <a:custGeom>
            <a:avLst/>
            <a:gdLst/>
            <a:ahLst/>
            <a:cxnLst/>
            <a:rect l="l" t="t" r="r" b="b"/>
            <a:pathLst>
              <a:path w="12700" h="171450">
                <a:moveTo>
                  <a:pt x="6476" y="0"/>
                </a:moveTo>
                <a:lnTo>
                  <a:pt x="6476" y="6489"/>
                </a:lnTo>
                <a:lnTo>
                  <a:pt x="0" y="31686"/>
                </a:lnTo>
                <a:lnTo>
                  <a:pt x="0" y="44640"/>
                </a:lnTo>
                <a:lnTo>
                  <a:pt x="0" y="82448"/>
                </a:lnTo>
                <a:lnTo>
                  <a:pt x="0" y="95402"/>
                </a:lnTo>
                <a:lnTo>
                  <a:pt x="0" y="127088"/>
                </a:lnTo>
                <a:lnTo>
                  <a:pt x="0" y="139687"/>
                </a:lnTo>
                <a:lnTo>
                  <a:pt x="6476" y="158762"/>
                </a:lnTo>
                <a:lnTo>
                  <a:pt x="6476" y="165239"/>
                </a:lnTo>
                <a:lnTo>
                  <a:pt x="6476" y="171361"/>
                </a:lnTo>
                <a:lnTo>
                  <a:pt x="12573" y="171361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85788" y="5474080"/>
            <a:ext cx="127635" cy="387985"/>
          </a:xfrm>
          <a:custGeom>
            <a:avLst/>
            <a:gdLst/>
            <a:ahLst/>
            <a:cxnLst/>
            <a:rect l="l" t="t" r="r" b="b"/>
            <a:pathLst>
              <a:path w="127634" h="387985">
                <a:moveTo>
                  <a:pt x="127126" y="6096"/>
                </a:moveTo>
                <a:lnTo>
                  <a:pt x="127126" y="0"/>
                </a:lnTo>
                <a:lnTo>
                  <a:pt x="127126" y="6096"/>
                </a:lnTo>
                <a:lnTo>
                  <a:pt x="120650" y="19050"/>
                </a:lnTo>
                <a:lnTo>
                  <a:pt x="120650" y="31750"/>
                </a:lnTo>
                <a:lnTo>
                  <a:pt x="114172" y="50800"/>
                </a:lnTo>
                <a:lnTo>
                  <a:pt x="95122" y="101473"/>
                </a:lnTo>
                <a:lnTo>
                  <a:pt x="82550" y="133210"/>
                </a:lnTo>
                <a:lnTo>
                  <a:pt x="69850" y="164884"/>
                </a:lnTo>
                <a:lnTo>
                  <a:pt x="57276" y="203047"/>
                </a:lnTo>
                <a:lnTo>
                  <a:pt x="31750" y="272884"/>
                </a:lnTo>
                <a:lnTo>
                  <a:pt x="19176" y="298450"/>
                </a:lnTo>
                <a:lnTo>
                  <a:pt x="12700" y="317525"/>
                </a:lnTo>
                <a:lnTo>
                  <a:pt x="6222" y="336613"/>
                </a:lnTo>
                <a:lnTo>
                  <a:pt x="6222" y="355688"/>
                </a:lnTo>
                <a:lnTo>
                  <a:pt x="0" y="368287"/>
                </a:lnTo>
                <a:lnTo>
                  <a:pt x="0" y="374408"/>
                </a:lnTo>
                <a:lnTo>
                  <a:pt x="0" y="380885"/>
                </a:lnTo>
                <a:lnTo>
                  <a:pt x="6222" y="387375"/>
                </a:lnTo>
                <a:lnTo>
                  <a:pt x="12700" y="387375"/>
                </a:lnTo>
                <a:lnTo>
                  <a:pt x="12700" y="380885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33565" y="5626366"/>
            <a:ext cx="25400" cy="159385"/>
          </a:xfrm>
          <a:custGeom>
            <a:avLst/>
            <a:gdLst/>
            <a:ahLst/>
            <a:cxnLst/>
            <a:rect l="l" t="t" r="r" b="b"/>
            <a:pathLst>
              <a:path w="25400" h="159385">
                <a:moveTo>
                  <a:pt x="0" y="0"/>
                </a:moveTo>
                <a:lnTo>
                  <a:pt x="0" y="0"/>
                </a:lnTo>
                <a:lnTo>
                  <a:pt x="0" y="76326"/>
                </a:lnTo>
                <a:lnTo>
                  <a:pt x="6095" y="108000"/>
                </a:lnTo>
                <a:lnTo>
                  <a:pt x="12573" y="120599"/>
                </a:lnTo>
                <a:lnTo>
                  <a:pt x="19050" y="139687"/>
                </a:lnTo>
                <a:lnTo>
                  <a:pt x="19050" y="146164"/>
                </a:lnTo>
                <a:lnTo>
                  <a:pt x="25145" y="152285"/>
                </a:lnTo>
                <a:lnTo>
                  <a:pt x="25145" y="158762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7139685" y="5534405"/>
            <a:ext cx="241935" cy="247650"/>
            <a:chOff x="7139685" y="5534405"/>
            <a:chExt cx="241935" cy="247650"/>
          </a:xfrm>
        </p:grpSpPr>
        <p:sp>
          <p:nvSpPr>
            <p:cNvPr id="67" name="object 67"/>
            <p:cNvSpPr/>
            <p:nvPr/>
          </p:nvSpPr>
          <p:spPr>
            <a:xfrm>
              <a:off x="7149210" y="5683605"/>
              <a:ext cx="19050" cy="12700"/>
            </a:xfrm>
            <a:custGeom>
              <a:avLst/>
              <a:gdLst/>
              <a:ahLst/>
              <a:cxnLst/>
              <a:rect l="l" t="t" r="r" b="b"/>
              <a:pathLst>
                <a:path w="19050" h="12700">
                  <a:moveTo>
                    <a:pt x="6477" y="0"/>
                  </a:moveTo>
                  <a:lnTo>
                    <a:pt x="0" y="6121"/>
                  </a:lnTo>
                  <a:lnTo>
                    <a:pt x="6477" y="6121"/>
                  </a:lnTo>
                  <a:lnTo>
                    <a:pt x="6477" y="12611"/>
                  </a:lnTo>
                  <a:lnTo>
                    <a:pt x="12954" y="12611"/>
                  </a:lnTo>
                  <a:lnTo>
                    <a:pt x="19050" y="12611"/>
                  </a:lnTo>
                  <a:lnTo>
                    <a:pt x="19050" y="6121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16012" y="5534405"/>
              <a:ext cx="101474" cy="24765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358633" y="5715291"/>
              <a:ext cx="13335" cy="19685"/>
            </a:xfrm>
            <a:custGeom>
              <a:avLst/>
              <a:gdLst/>
              <a:ahLst/>
              <a:cxnLst/>
              <a:rect l="l" t="t" r="r" b="b"/>
              <a:pathLst>
                <a:path w="13334" h="19685">
                  <a:moveTo>
                    <a:pt x="0" y="0"/>
                  </a:moveTo>
                  <a:lnTo>
                    <a:pt x="0" y="6476"/>
                  </a:lnTo>
                  <a:lnTo>
                    <a:pt x="0" y="12598"/>
                  </a:lnTo>
                  <a:lnTo>
                    <a:pt x="6476" y="12598"/>
                  </a:lnTo>
                  <a:lnTo>
                    <a:pt x="12954" y="12598"/>
                  </a:lnTo>
                  <a:lnTo>
                    <a:pt x="12954" y="19075"/>
                  </a:lnTo>
                  <a:lnTo>
                    <a:pt x="12954" y="12598"/>
                  </a:lnTo>
                  <a:lnTo>
                    <a:pt x="12954" y="64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5581015" y="6166015"/>
            <a:ext cx="152400" cy="235585"/>
          </a:xfrm>
          <a:custGeom>
            <a:avLst/>
            <a:gdLst/>
            <a:ahLst/>
            <a:cxnLst/>
            <a:rect l="l" t="t" r="r" b="b"/>
            <a:pathLst>
              <a:path w="152400" h="235585">
                <a:moveTo>
                  <a:pt x="152273" y="19075"/>
                </a:moveTo>
                <a:lnTo>
                  <a:pt x="152273" y="12954"/>
                </a:lnTo>
                <a:lnTo>
                  <a:pt x="145796" y="12954"/>
                </a:lnTo>
                <a:lnTo>
                  <a:pt x="139700" y="6477"/>
                </a:lnTo>
                <a:lnTo>
                  <a:pt x="133223" y="6477"/>
                </a:lnTo>
                <a:lnTo>
                  <a:pt x="120650" y="0"/>
                </a:lnTo>
                <a:lnTo>
                  <a:pt x="114173" y="0"/>
                </a:lnTo>
                <a:lnTo>
                  <a:pt x="101473" y="0"/>
                </a:lnTo>
                <a:lnTo>
                  <a:pt x="88900" y="0"/>
                </a:lnTo>
                <a:lnTo>
                  <a:pt x="75946" y="6477"/>
                </a:lnTo>
                <a:lnTo>
                  <a:pt x="44323" y="19075"/>
                </a:lnTo>
                <a:lnTo>
                  <a:pt x="31623" y="32042"/>
                </a:lnTo>
                <a:lnTo>
                  <a:pt x="12573" y="50761"/>
                </a:lnTo>
                <a:lnTo>
                  <a:pt x="6096" y="63715"/>
                </a:lnTo>
                <a:lnTo>
                  <a:pt x="0" y="88912"/>
                </a:lnTo>
                <a:lnTo>
                  <a:pt x="0" y="101879"/>
                </a:lnTo>
                <a:lnTo>
                  <a:pt x="6096" y="108000"/>
                </a:lnTo>
                <a:lnTo>
                  <a:pt x="12573" y="114477"/>
                </a:lnTo>
                <a:lnTo>
                  <a:pt x="31623" y="127076"/>
                </a:lnTo>
                <a:lnTo>
                  <a:pt x="37846" y="127076"/>
                </a:lnTo>
                <a:lnTo>
                  <a:pt x="69850" y="120954"/>
                </a:lnTo>
                <a:lnTo>
                  <a:pt x="82423" y="114477"/>
                </a:lnTo>
                <a:lnTo>
                  <a:pt x="94996" y="108000"/>
                </a:lnTo>
                <a:lnTo>
                  <a:pt x="101473" y="101879"/>
                </a:lnTo>
                <a:lnTo>
                  <a:pt x="120650" y="82791"/>
                </a:lnTo>
                <a:lnTo>
                  <a:pt x="120650" y="69837"/>
                </a:lnTo>
                <a:lnTo>
                  <a:pt x="120650" y="50761"/>
                </a:lnTo>
                <a:lnTo>
                  <a:pt x="120650" y="38150"/>
                </a:lnTo>
                <a:lnTo>
                  <a:pt x="120650" y="25552"/>
                </a:lnTo>
                <a:lnTo>
                  <a:pt x="120650" y="19075"/>
                </a:lnTo>
                <a:lnTo>
                  <a:pt x="114173" y="12954"/>
                </a:lnTo>
                <a:lnTo>
                  <a:pt x="107696" y="6477"/>
                </a:lnTo>
                <a:lnTo>
                  <a:pt x="107696" y="12954"/>
                </a:lnTo>
                <a:lnTo>
                  <a:pt x="107696" y="44640"/>
                </a:lnTo>
                <a:lnTo>
                  <a:pt x="114173" y="63715"/>
                </a:lnTo>
                <a:lnTo>
                  <a:pt x="114173" y="101879"/>
                </a:lnTo>
                <a:lnTo>
                  <a:pt x="120650" y="120954"/>
                </a:lnTo>
                <a:lnTo>
                  <a:pt x="126746" y="158750"/>
                </a:lnTo>
                <a:lnTo>
                  <a:pt x="126746" y="177838"/>
                </a:lnTo>
                <a:lnTo>
                  <a:pt x="133223" y="190792"/>
                </a:lnTo>
                <a:lnTo>
                  <a:pt x="133223" y="203390"/>
                </a:lnTo>
                <a:lnTo>
                  <a:pt x="139700" y="216001"/>
                </a:lnTo>
                <a:lnTo>
                  <a:pt x="145796" y="228600"/>
                </a:lnTo>
                <a:lnTo>
                  <a:pt x="145796" y="235077"/>
                </a:lnTo>
                <a:lnTo>
                  <a:pt x="152273" y="2350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00089" y="6194640"/>
            <a:ext cx="139701" cy="222454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5999988" y="6286969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598"/>
                </a:moveTo>
                <a:lnTo>
                  <a:pt x="0" y="6121"/>
                </a:lnTo>
                <a:lnTo>
                  <a:pt x="0" y="12598"/>
                </a:lnTo>
                <a:lnTo>
                  <a:pt x="6223" y="6121"/>
                </a:lnTo>
                <a:lnTo>
                  <a:pt x="6223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066535" y="6175564"/>
            <a:ext cx="152528" cy="215977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6412610" y="6096165"/>
            <a:ext cx="57785" cy="470534"/>
          </a:xfrm>
          <a:custGeom>
            <a:avLst/>
            <a:gdLst/>
            <a:ahLst/>
            <a:cxnLst/>
            <a:rect l="l" t="t" r="r" b="b"/>
            <a:pathLst>
              <a:path w="57785" h="470534">
                <a:moveTo>
                  <a:pt x="57276" y="0"/>
                </a:moveTo>
                <a:lnTo>
                  <a:pt x="50800" y="12966"/>
                </a:lnTo>
                <a:lnTo>
                  <a:pt x="44576" y="25565"/>
                </a:lnTo>
                <a:lnTo>
                  <a:pt x="38100" y="38163"/>
                </a:lnTo>
                <a:lnTo>
                  <a:pt x="38100" y="57251"/>
                </a:lnTo>
                <a:lnTo>
                  <a:pt x="31623" y="82804"/>
                </a:lnTo>
                <a:lnTo>
                  <a:pt x="25526" y="108000"/>
                </a:lnTo>
                <a:lnTo>
                  <a:pt x="12953" y="165252"/>
                </a:lnTo>
                <a:lnTo>
                  <a:pt x="6476" y="190804"/>
                </a:lnTo>
                <a:lnTo>
                  <a:pt x="6476" y="222491"/>
                </a:lnTo>
                <a:lnTo>
                  <a:pt x="0" y="266763"/>
                </a:lnTo>
                <a:lnTo>
                  <a:pt x="0" y="279361"/>
                </a:lnTo>
                <a:lnTo>
                  <a:pt x="0" y="298450"/>
                </a:lnTo>
                <a:lnTo>
                  <a:pt x="0" y="304927"/>
                </a:lnTo>
                <a:lnTo>
                  <a:pt x="0" y="311404"/>
                </a:lnTo>
              </a:path>
              <a:path w="57785" h="470534">
                <a:moveTo>
                  <a:pt x="19050" y="304927"/>
                </a:moveTo>
                <a:lnTo>
                  <a:pt x="25526" y="304927"/>
                </a:lnTo>
                <a:lnTo>
                  <a:pt x="25526" y="298450"/>
                </a:lnTo>
                <a:lnTo>
                  <a:pt x="25526" y="304927"/>
                </a:lnTo>
                <a:lnTo>
                  <a:pt x="19050" y="311404"/>
                </a:lnTo>
                <a:lnTo>
                  <a:pt x="19050" y="330492"/>
                </a:lnTo>
                <a:lnTo>
                  <a:pt x="19050" y="343090"/>
                </a:lnTo>
                <a:lnTo>
                  <a:pt x="19050" y="374764"/>
                </a:lnTo>
                <a:lnTo>
                  <a:pt x="19050" y="393852"/>
                </a:lnTo>
                <a:lnTo>
                  <a:pt x="19050" y="406450"/>
                </a:lnTo>
                <a:lnTo>
                  <a:pt x="25526" y="438124"/>
                </a:lnTo>
                <a:lnTo>
                  <a:pt x="25526" y="444601"/>
                </a:lnTo>
                <a:lnTo>
                  <a:pt x="25526" y="457200"/>
                </a:lnTo>
                <a:lnTo>
                  <a:pt x="31623" y="470166"/>
                </a:lnTo>
                <a:lnTo>
                  <a:pt x="38100" y="470166"/>
                </a:lnTo>
                <a:lnTo>
                  <a:pt x="44576" y="47016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6708012" y="6143890"/>
            <a:ext cx="450850" cy="165735"/>
            <a:chOff x="6708012" y="6143890"/>
            <a:chExt cx="450850" cy="165735"/>
          </a:xfrm>
        </p:grpSpPr>
        <p:sp>
          <p:nvSpPr>
            <p:cNvPr id="76" name="object 76"/>
            <p:cNvSpPr/>
            <p:nvPr/>
          </p:nvSpPr>
          <p:spPr>
            <a:xfrm>
              <a:off x="6743064" y="628696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0" y="0"/>
                  </a:lnTo>
                  <a:lnTo>
                    <a:pt x="38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35139" y="6156489"/>
              <a:ext cx="101474" cy="15260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68235" y="6143890"/>
              <a:ext cx="114555" cy="15260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717537" y="6204165"/>
              <a:ext cx="431800" cy="57785"/>
            </a:xfrm>
            <a:custGeom>
              <a:avLst/>
              <a:gdLst/>
              <a:ahLst/>
              <a:cxnLst/>
              <a:rect l="l" t="t" r="r" b="b"/>
              <a:pathLst>
                <a:path w="431800" h="57785">
                  <a:moveTo>
                    <a:pt x="19050" y="57251"/>
                  </a:moveTo>
                  <a:lnTo>
                    <a:pt x="6476" y="57251"/>
                  </a:lnTo>
                  <a:lnTo>
                    <a:pt x="0" y="57251"/>
                  </a:lnTo>
                  <a:lnTo>
                    <a:pt x="6476" y="50761"/>
                  </a:lnTo>
                  <a:lnTo>
                    <a:pt x="19050" y="44640"/>
                  </a:lnTo>
                  <a:lnTo>
                    <a:pt x="57276" y="38163"/>
                  </a:lnTo>
                  <a:lnTo>
                    <a:pt x="82422" y="31686"/>
                  </a:lnTo>
                  <a:lnTo>
                    <a:pt x="146176" y="25565"/>
                  </a:lnTo>
                  <a:lnTo>
                    <a:pt x="183895" y="19088"/>
                  </a:lnTo>
                  <a:lnTo>
                    <a:pt x="260222" y="12611"/>
                  </a:lnTo>
                  <a:lnTo>
                    <a:pt x="298450" y="6489"/>
                  </a:lnTo>
                  <a:lnTo>
                    <a:pt x="368300" y="0"/>
                  </a:lnTo>
                  <a:lnTo>
                    <a:pt x="393826" y="0"/>
                  </a:lnTo>
                  <a:lnTo>
                    <a:pt x="418972" y="0"/>
                  </a:lnTo>
                  <a:lnTo>
                    <a:pt x="431672" y="0"/>
                  </a:lnTo>
                  <a:lnTo>
                    <a:pt x="425450" y="6489"/>
                  </a:lnTo>
                  <a:lnTo>
                    <a:pt x="399922" y="12611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7295388" y="6090056"/>
            <a:ext cx="88900" cy="495934"/>
          </a:xfrm>
          <a:custGeom>
            <a:avLst/>
            <a:gdLst/>
            <a:ahLst/>
            <a:cxnLst/>
            <a:rect l="l" t="t" r="r" b="b"/>
            <a:pathLst>
              <a:path w="88900" h="495934">
                <a:moveTo>
                  <a:pt x="88900" y="0"/>
                </a:moveTo>
                <a:lnTo>
                  <a:pt x="88900" y="6108"/>
                </a:lnTo>
                <a:lnTo>
                  <a:pt x="82422" y="19075"/>
                </a:lnTo>
                <a:lnTo>
                  <a:pt x="82422" y="31673"/>
                </a:lnTo>
                <a:lnTo>
                  <a:pt x="82422" y="44272"/>
                </a:lnTo>
                <a:lnTo>
                  <a:pt x="76200" y="82435"/>
                </a:lnTo>
                <a:lnTo>
                  <a:pt x="69722" y="108000"/>
                </a:lnTo>
                <a:lnTo>
                  <a:pt x="57150" y="158750"/>
                </a:lnTo>
                <a:lnTo>
                  <a:pt x="50672" y="183959"/>
                </a:lnTo>
                <a:lnTo>
                  <a:pt x="31622" y="241198"/>
                </a:lnTo>
                <a:lnTo>
                  <a:pt x="25526" y="260273"/>
                </a:lnTo>
                <a:lnTo>
                  <a:pt x="19050" y="279349"/>
                </a:lnTo>
                <a:lnTo>
                  <a:pt x="19050" y="291960"/>
                </a:lnTo>
                <a:lnTo>
                  <a:pt x="12572" y="311035"/>
                </a:lnTo>
                <a:lnTo>
                  <a:pt x="19050" y="311035"/>
                </a:lnTo>
                <a:lnTo>
                  <a:pt x="25526" y="304558"/>
                </a:lnTo>
              </a:path>
              <a:path w="88900" h="495934">
                <a:moveTo>
                  <a:pt x="25526" y="311035"/>
                </a:moveTo>
                <a:lnTo>
                  <a:pt x="31622" y="311035"/>
                </a:lnTo>
                <a:lnTo>
                  <a:pt x="38100" y="311035"/>
                </a:lnTo>
                <a:lnTo>
                  <a:pt x="31622" y="311035"/>
                </a:lnTo>
                <a:lnTo>
                  <a:pt x="31622" y="323634"/>
                </a:lnTo>
                <a:lnTo>
                  <a:pt x="25526" y="336600"/>
                </a:lnTo>
                <a:lnTo>
                  <a:pt x="19050" y="361797"/>
                </a:lnTo>
                <a:lnTo>
                  <a:pt x="12572" y="374396"/>
                </a:lnTo>
                <a:lnTo>
                  <a:pt x="12572" y="393471"/>
                </a:lnTo>
                <a:lnTo>
                  <a:pt x="6476" y="412559"/>
                </a:lnTo>
                <a:lnTo>
                  <a:pt x="6476" y="431634"/>
                </a:lnTo>
                <a:lnTo>
                  <a:pt x="0" y="457200"/>
                </a:lnTo>
                <a:lnTo>
                  <a:pt x="0" y="469798"/>
                </a:lnTo>
                <a:lnTo>
                  <a:pt x="0" y="476275"/>
                </a:lnTo>
                <a:lnTo>
                  <a:pt x="6476" y="488873"/>
                </a:lnTo>
                <a:lnTo>
                  <a:pt x="6476" y="4953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7501762" y="6131280"/>
            <a:ext cx="457200" cy="178435"/>
            <a:chOff x="7501762" y="6131280"/>
            <a:chExt cx="457200" cy="178435"/>
          </a:xfrm>
        </p:grpSpPr>
        <p:sp>
          <p:nvSpPr>
            <p:cNvPr id="82" name="object 82"/>
            <p:cNvSpPr/>
            <p:nvPr/>
          </p:nvSpPr>
          <p:spPr>
            <a:xfrm>
              <a:off x="7517510" y="6267894"/>
              <a:ext cx="13335" cy="6350"/>
            </a:xfrm>
            <a:custGeom>
              <a:avLst/>
              <a:gdLst/>
              <a:ahLst/>
              <a:cxnLst/>
              <a:rect l="l" t="t" r="r" b="b"/>
              <a:pathLst>
                <a:path w="13334" h="6350">
                  <a:moveTo>
                    <a:pt x="0" y="0"/>
                  </a:moveTo>
                  <a:lnTo>
                    <a:pt x="0" y="6121"/>
                  </a:lnTo>
                  <a:lnTo>
                    <a:pt x="6477" y="6121"/>
                  </a:lnTo>
                  <a:lnTo>
                    <a:pt x="12954" y="6121"/>
                  </a:lnTo>
                  <a:lnTo>
                    <a:pt x="12954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90662" y="6143891"/>
              <a:ext cx="108078" cy="14612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81162" y="6131280"/>
              <a:ext cx="152274" cy="17781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7511287" y="6191567"/>
              <a:ext cx="438150" cy="95885"/>
            </a:xfrm>
            <a:custGeom>
              <a:avLst/>
              <a:gdLst/>
              <a:ahLst/>
              <a:cxnLst/>
              <a:rect l="l" t="t" r="r" b="b"/>
              <a:pathLst>
                <a:path w="438150" h="95885">
                  <a:moveTo>
                    <a:pt x="6222" y="95402"/>
                  </a:moveTo>
                  <a:lnTo>
                    <a:pt x="0" y="95402"/>
                  </a:lnTo>
                  <a:lnTo>
                    <a:pt x="6222" y="95402"/>
                  </a:lnTo>
                  <a:lnTo>
                    <a:pt x="12700" y="95402"/>
                  </a:lnTo>
                  <a:lnTo>
                    <a:pt x="12700" y="88925"/>
                  </a:lnTo>
                  <a:lnTo>
                    <a:pt x="31750" y="88925"/>
                  </a:lnTo>
                  <a:lnTo>
                    <a:pt x="50800" y="82448"/>
                  </a:lnTo>
                  <a:lnTo>
                    <a:pt x="69850" y="76327"/>
                  </a:lnTo>
                  <a:lnTo>
                    <a:pt x="88900" y="69850"/>
                  </a:lnTo>
                  <a:lnTo>
                    <a:pt x="114172" y="63360"/>
                  </a:lnTo>
                  <a:lnTo>
                    <a:pt x="184022" y="44284"/>
                  </a:lnTo>
                  <a:lnTo>
                    <a:pt x="222122" y="38163"/>
                  </a:lnTo>
                  <a:lnTo>
                    <a:pt x="260350" y="31686"/>
                  </a:lnTo>
                  <a:lnTo>
                    <a:pt x="298450" y="19088"/>
                  </a:lnTo>
                  <a:lnTo>
                    <a:pt x="361822" y="6489"/>
                  </a:lnTo>
                  <a:lnTo>
                    <a:pt x="387350" y="6489"/>
                  </a:lnTo>
                  <a:lnTo>
                    <a:pt x="425576" y="0"/>
                  </a:lnTo>
                  <a:lnTo>
                    <a:pt x="431672" y="0"/>
                  </a:lnTo>
                  <a:lnTo>
                    <a:pt x="438150" y="648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/>
          <p:nvPr/>
        </p:nvSpPr>
        <p:spPr>
          <a:xfrm>
            <a:off x="6736588" y="6439255"/>
            <a:ext cx="19050" cy="6350"/>
          </a:xfrm>
          <a:custGeom>
            <a:avLst/>
            <a:gdLst/>
            <a:ahLst/>
            <a:cxnLst/>
            <a:rect l="l" t="t" r="r" b="b"/>
            <a:pathLst>
              <a:path w="19050" h="6350">
                <a:moveTo>
                  <a:pt x="0" y="0"/>
                </a:moveTo>
                <a:lnTo>
                  <a:pt x="6476" y="0"/>
                </a:lnTo>
                <a:lnTo>
                  <a:pt x="6476" y="6121"/>
                </a:lnTo>
                <a:lnTo>
                  <a:pt x="12572" y="6121"/>
                </a:lnTo>
                <a:lnTo>
                  <a:pt x="19050" y="6121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866762" y="6378967"/>
            <a:ext cx="146178" cy="196889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7568565" y="6464452"/>
            <a:ext cx="44450" cy="6985"/>
          </a:xfrm>
          <a:custGeom>
            <a:avLst/>
            <a:gdLst/>
            <a:ahLst/>
            <a:cxnLst/>
            <a:rect l="l" t="t" r="r" b="b"/>
            <a:pathLst>
              <a:path w="44450" h="6985">
                <a:moveTo>
                  <a:pt x="6095" y="0"/>
                </a:moveTo>
                <a:lnTo>
                  <a:pt x="0" y="0"/>
                </a:lnTo>
                <a:lnTo>
                  <a:pt x="6095" y="0"/>
                </a:lnTo>
                <a:lnTo>
                  <a:pt x="12573" y="6476"/>
                </a:lnTo>
                <a:lnTo>
                  <a:pt x="18668" y="6476"/>
                </a:lnTo>
                <a:lnTo>
                  <a:pt x="25145" y="6476"/>
                </a:lnTo>
                <a:lnTo>
                  <a:pt x="31623" y="6476"/>
                </a:lnTo>
                <a:lnTo>
                  <a:pt x="37845" y="6476"/>
                </a:lnTo>
                <a:lnTo>
                  <a:pt x="44323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65160" y="6407568"/>
            <a:ext cx="38100" cy="127000"/>
          </a:xfrm>
          <a:custGeom>
            <a:avLst/>
            <a:gdLst/>
            <a:ahLst/>
            <a:cxnLst/>
            <a:rect l="l" t="t" r="r" b="b"/>
            <a:pathLst>
              <a:path w="38100" h="127000">
                <a:moveTo>
                  <a:pt x="0" y="0"/>
                </a:moveTo>
                <a:lnTo>
                  <a:pt x="0" y="6121"/>
                </a:lnTo>
                <a:lnTo>
                  <a:pt x="0" y="12598"/>
                </a:lnTo>
                <a:lnTo>
                  <a:pt x="6477" y="19088"/>
                </a:lnTo>
                <a:lnTo>
                  <a:pt x="6477" y="31686"/>
                </a:lnTo>
                <a:lnTo>
                  <a:pt x="12954" y="50761"/>
                </a:lnTo>
                <a:lnTo>
                  <a:pt x="12954" y="63360"/>
                </a:lnTo>
                <a:lnTo>
                  <a:pt x="19050" y="75958"/>
                </a:lnTo>
                <a:lnTo>
                  <a:pt x="19050" y="82448"/>
                </a:lnTo>
                <a:lnTo>
                  <a:pt x="25527" y="95046"/>
                </a:lnTo>
                <a:lnTo>
                  <a:pt x="25527" y="101523"/>
                </a:lnTo>
                <a:lnTo>
                  <a:pt x="32004" y="108000"/>
                </a:lnTo>
                <a:lnTo>
                  <a:pt x="38100" y="120599"/>
                </a:lnTo>
                <a:lnTo>
                  <a:pt x="38100" y="12672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36865" y="6477406"/>
            <a:ext cx="31750" cy="19685"/>
          </a:xfrm>
          <a:custGeom>
            <a:avLst/>
            <a:gdLst/>
            <a:ahLst/>
            <a:cxnLst/>
            <a:rect l="l" t="t" r="r" b="b"/>
            <a:pathLst>
              <a:path w="31750" h="19685">
                <a:moveTo>
                  <a:pt x="6095" y="0"/>
                </a:moveTo>
                <a:lnTo>
                  <a:pt x="0" y="6121"/>
                </a:lnTo>
                <a:lnTo>
                  <a:pt x="0" y="12611"/>
                </a:lnTo>
                <a:lnTo>
                  <a:pt x="6095" y="19088"/>
                </a:lnTo>
                <a:lnTo>
                  <a:pt x="12573" y="19088"/>
                </a:lnTo>
                <a:lnTo>
                  <a:pt x="19050" y="19088"/>
                </a:lnTo>
                <a:lnTo>
                  <a:pt x="25145" y="12611"/>
                </a:lnTo>
                <a:lnTo>
                  <a:pt x="31623" y="6121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1" name="object 9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054085" y="6378967"/>
            <a:ext cx="63628" cy="190412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8178038" y="6534289"/>
            <a:ext cx="0" cy="6985"/>
          </a:xfrm>
          <a:custGeom>
            <a:avLst/>
            <a:gdLst/>
            <a:ahLst/>
            <a:cxnLst/>
            <a:rect l="l" t="t" r="r" b="b"/>
            <a:pathLst>
              <a:path h="6984">
                <a:moveTo>
                  <a:pt x="-9525" y="3238"/>
                </a:moveTo>
                <a:lnTo>
                  <a:pt x="9525" y="3238"/>
                </a:lnTo>
              </a:path>
            </a:pathLst>
          </a:custGeom>
          <a:ln w="647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A17585A-BB0C-494F-BAD6-D6C1969FD6E9}"/>
                  </a:ext>
                </a:extLst>
              </p14:cNvPr>
              <p14:cNvContentPartPr/>
              <p14:nvPr/>
            </p14:nvContentPartPr>
            <p14:xfrm>
              <a:off x="2957760" y="878040"/>
              <a:ext cx="9240480" cy="50162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A17585A-BB0C-494F-BAD6-D6C1969FD6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48400" y="868680"/>
                <a:ext cx="9259200" cy="503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9003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75" dirty="0">
                <a:latin typeface="Calibri"/>
                <a:cs typeface="Calibri"/>
              </a:rPr>
              <a:t>Mismatched</a:t>
            </a:r>
            <a:r>
              <a:rPr sz="4400" spc="185" dirty="0">
                <a:latin typeface="Calibri"/>
                <a:cs typeface="Calibri"/>
              </a:rPr>
              <a:t> </a:t>
            </a:r>
            <a:r>
              <a:rPr sz="4400" spc="204" dirty="0">
                <a:latin typeface="Calibri"/>
                <a:cs typeface="Calibri"/>
              </a:rPr>
              <a:t>train/test</a:t>
            </a:r>
            <a:r>
              <a:rPr sz="4400" spc="190" dirty="0">
                <a:latin typeface="Calibri"/>
                <a:cs typeface="Calibri"/>
              </a:rPr>
              <a:t> </a:t>
            </a:r>
            <a:r>
              <a:rPr sz="4400" spc="275" dirty="0">
                <a:latin typeface="Calibri"/>
                <a:cs typeface="Calibri"/>
              </a:rPr>
              <a:t>distribution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329" y="1493900"/>
            <a:ext cx="29159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35" dirty="0">
                <a:latin typeface="Calibri"/>
                <a:cs typeface="Calibri"/>
              </a:rPr>
              <a:t>Training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set: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800" spc="290" dirty="0">
                <a:latin typeface="Calibri"/>
                <a:cs typeface="Calibri"/>
              </a:rPr>
              <a:t>Cat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155" dirty="0">
                <a:latin typeface="Calibri"/>
                <a:cs typeface="Calibri"/>
              </a:rPr>
              <a:t>pictures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125" dirty="0">
                <a:latin typeface="Calibri"/>
                <a:cs typeface="Calibri"/>
              </a:rPr>
              <a:t>from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120" dirty="0">
                <a:latin typeface="Calibri"/>
                <a:cs typeface="Calibri"/>
              </a:rPr>
              <a:t>webpages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4590" y="1493900"/>
            <a:ext cx="346075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10" dirty="0">
                <a:latin typeface="Calibri"/>
                <a:cs typeface="Calibri"/>
              </a:rPr>
              <a:t>Dev/test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114" dirty="0">
                <a:latin typeface="Calibri"/>
                <a:cs typeface="Calibri"/>
              </a:rPr>
              <a:t>sets: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800" spc="290" dirty="0">
                <a:latin typeface="Calibri"/>
                <a:cs typeface="Calibri"/>
              </a:rPr>
              <a:t>Cat </a:t>
            </a:r>
            <a:r>
              <a:rPr sz="2800" spc="160" dirty="0">
                <a:latin typeface="Calibri"/>
                <a:cs typeface="Calibri"/>
              </a:rPr>
              <a:t>pictures </a:t>
            </a:r>
            <a:r>
              <a:rPr sz="2800" spc="130" dirty="0">
                <a:latin typeface="Calibri"/>
                <a:cs typeface="Calibri"/>
              </a:rPr>
              <a:t>from 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180" dirty="0">
                <a:latin typeface="Calibri"/>
                <a:cs typeface="Calibri"/>
              </a:rPr>
              <a:t>users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215" dirty="0">
                <a:latin typeface="Calibri"/>
                <a:cs typeface="Calibri"/>
              </a:rPr>
              <a:t>using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160" dirty="0">
                <a:latin typeface="Calibri"/>
                <a:cs typeface="Calibri"/>
              </a:rPr>
              <a:t>your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160" dirty="0">
                <a:latin typeface="Calibri"/>
                <a:cs typeface="Calibri"/>
              </a:rPr>
              <a:t>app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2329" y="5435904"/>
            <a:ext cx="8411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80" dirty="0">
                <a:latin typeface="Calibri"/>
                <a:cs typeface="Calibri"/>
              </a:rPr>
              <a:t>Not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215" dirty="0">
                <a:latin typeface="Calibri"/>
                <a:cs typeface="Calibri"/>
              </a:rPr>
              <a:t>having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210" dirty="0">
                <a:latin typeface="Calibri"/>
                <a:cs typeface="Calibri"/>
              </a:rPr>
              <a:t>a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120" dirty="0">
                <a:latin typeface="Calibri"/>
                <a:cs typeface="Calibri"/>
              </a:rPr>
              <a:t>test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114" dirty="0">
                <a:latin typeface="Calibri"/>
                <a:cs typeface="Calibri"/>
              </a:rPr>
              <a:t>set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204" dirty="0">
                <a:latin typeface="Calibri"/>
                <a:cs typeface="Calibri"/>
              </a:rPr>
              <a:t>might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be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100" dirty="0">
                <a:latin typeface="Calibri"/>
                <a:cs typeface="Calibri"/>
              </a:rPr>
              <a:t>okay.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220" dirty="0">
                <a:latin typeface="Calibri"/>
                <a:cs typeface="Calibri"/>
              </a:rPr>
              <a:t>(Only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125" dirty="0">
                <a:latin typeface="Calibri"/>
                <a:cs typeface="Calibri"/>
              </a:rPr>
              <a:t>dev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set.)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44378" y="409193"/>
            <a:ext cx="666750" cy="375285"/>
            <a:chOff x="10144378" y="409193"/>
            <a:chExt cx="666750" cy="375285"/>
          </a:xfrm>
        </p:grpSpPr>
        <p:sp>
          <p:nvSpPr>
            <p:cNvPr id="7" name="object 7"/>
            <p:cNvSpPr/>
            <p:nvPr/>
          </p:nvSpPr>
          <p:spPr>
            <a:xfrm>
              <a:off x="10153904" y="418719"/>
              <a:ext cx="520700" cy="317500"/>
            </a:xfrm>
            <a:custGeom>
              <a:avLst/>
              <a:gdLst/>
              <a:ahLst/>
              <a:cxnLst/>
              <a:rect l="l" t="t" r="r" b="b"/>
              <a:pathLst>
                <a:path w="520700" h="317500">
                  <a:moveTo>
                    <a:pt x="171323" y="25526"/>
                  </a:moveTo>
                  <a:lnTo>
                    <a:pt x="171323" y="19050"/>
                  </a:lnTo>
                  <a:lnTo>
                    <a:pt x="171323" y="12572"/>
                  </a:lnTo>
                  <a:lnTo>
                    <a:pt x="171323" y="6476"/>
                  </a:lnTo>
                  <a:lnTo>
                    <a:pt x="164846" y="6476"/>
                  </a:lnTo>
                  <a:lnTo>
                    <a:pt x="164846" y="0"/>
                  </a:lnTo>
                  <a:lnTo>
                    <a:pt x="158750" y="0"/>
                  </a:lnTo>
                  <a:lnTo>
                    <a:pt x="145796" y="0"/>
                  </a:lnTo>
                  <a:lnTo>
                    <a:pt x="133223" y="0"/>
                  </a:lnTo>
                  <a:lnTo>
                    <a:pt x="101473" y="19050"/>
                  </a:lnTo>
                  <a:lnTo>
                    <a:pt x="37846" y="88900"/>
                  </a:lnTo>
                  <a:lnTo>
                    <a:pt x="6096" y="184276"/>
                  </a:lnTo>
                  <a:lnTo>
                    <a:pt x="0" y="216026"/>
                  </a:lnTo>
                  <a:lnTo>
                    <a:pt x="12573" y="260222"/>
                  </a:lnTo>
                  <a:lnTo>
                    <a:pt x="50800" y="304926"/>
                  </a:lnTo>
                  <a:lnTo>
                    <a:pt x="120650" y="317500"/>
                  </a:lnTo>
                  <a:lnTo>
                    <a:pt x="145796" y="317500"/>
                  </a:lnTo>
                  <a:lnTo>
                    <a:pt x="196596" y="298450"/>
                  </a:lnTo>
                  <a:lnTo>
                    <a:pt x="215646" y="285876"/>
                  </a:lnTo>
                  <a:lnTo>
                    <a:pt x="247650" y="254126"/>
                  </a:lnTo>
                  <a:lnTo>
                    <a:pt x="253873" y="241172"/>
                  </a:lnTo>
                  <a:lnTo>
                    <a:pt x="260350" y="228600"/>
                  </a:lnTo>
                  <a:lnTo>
                    <a:pt x="260350" y="222503"/>
                  </a:lnTo>
                  <a:lnTo>
                    <a:pt x="260350" y="209550"/>
                  </a:lnTo>
                  <a:lnTo>
                    <a:pt x="253873" y="203453"/>
                  </a:lnTo>
                  <a:lnTo>
                    <a:pt x="241173" y="209550"/>
                  </a:lnTo>
                  <a:lnTo>
                    <a:pt x="228600" y="222503"/>
                  </a:lnTo>
                  <a:lnTo>
                    <a:pt x="215646" y="241172"/>
                  </a:lnTo>
                  <a:lnTo>
                    <a:pt x="215646" y="254126"/>
                  </a:lnTo>
                  <a:lnTo>
                    <a:pt x="222123" y="273176"/>
                  </a:lnTo>
                  <a:lnTo>
                    <a:pt x="228600" y="285876"/>
                  </a:lnTo>
                  <a:lnTo>
                    <a:pt x="234696" y="292353"/>
                  </a:lnTo>
                  <a:lnTo>
                    <a:pt x="247650" y="298450"/>
                  </a:lnTo>
                  <a:lnTo>
                    <a:pt x="260350" y="304926"/>
                  </a:lnTo>
                  <a:lnTo>
                    <a:pt x="291973" y="311022"/>
                  </a:lnTo>
                  <a:lnTo>
                    <a:pt x="304546" y="311022"/>
                  </a:lnTo>
                  <a:lnTo>
                    <a:pt x="317500" y="304926"/>
                  </a:lnTo>
                  <a:lnTo>
                    <a:pt x="323596" y="298450"/>
                  </a:lnTo>
                  <a:lnTo>
                    <a:pt x="323596" y="285876"/>
                  </a:lnTo>
                  <a:lnTo>
                    <a:pt x="323596" y="273176"/>
                  </a:lnTo>
                  <a:lnTo>
                    <a:pt x="323596" y="266700"/>
                  </a:lnTo>
                  <a:lnTo>
                    <a:pt x="311023" y="254126"/>
                  </a:lnTo>
                  <a:lnTo>
                    <a:pt x="304546" y="241172"/>
                  </a:lnTo>
                  <a:lnTo>
                    <a:pt x="298450" y="241172"/>
                  </a:lnTo>
                  <a:lnTo>
                    <a:pt x="304546" y="241172"/>
                  </a:lnTo>
                  <a:lnTo>
                    <a:pt x="317500" y="247650"/>
                  </a:lnTo>
                  <a:lnTo>
                    <a:pt x="330073" y="254126"/>
                  </a:lnTo>
                  <a:lnTo>
                    <a:pt x="342773" y="254126"/>
                  </a:lnTo>
                  <a:lnTo>
                    <a:pt x="355346" y="254126"/>
                  </a:lnTo>
                  <a:lnTo>
                    <a:pt x="374396" y="254126"/>
                  </a:lnTo>
                  <a:lnTo>
                    <a:pt x="380873" y="254126"/>
                  </a:lnTo>
                  <a:lnTo>
                    <a:pt x="387350" y="254126"/>
                  </a:lnTo>
                  <a:lnTo>
                    <a:pt x="387350" y="247650"/>
                  </a:lnTo>
                  <a:lnTo>
                    <a:pt x="380873" y="241172"/>
                  </a:lnTo>
                  <a:lnTo>
                    <a:pt x="374396" y="235076"/>
                  </a:lnTo>
                  <a:lnTo>
                    <a:pt x="374396" y="228600"/>
                  </a:lnTo>
                  <a:lnTo>
                    <a:pt x="374396" y="222503"/>
                  </a:lnTo>
                  <a:lnTo>
                    <a:pt x="374396" y="216026"/>
                  </a:lnTo>
                  <a:lnTo>
                    <a:pt x="374396" y="209550"/>
                  </a:lnTo>
                  <a:lnTo>
                    <a:pt x="380873" y="203453"/>
                  </a:lnTo>
                  <a:lnTo>
                    <a:pt x="387350" y="196976"/>
                  </a:lnTo>
                  <a:lnTo>
                    <a:pt x="399923" y="196976"/>
                  </a:lnTo>
                  <a:lnTo>
                    <a:pt x="406146" y="196976"/>
                  </a:lnTo>
                  <a:lnTo>
                    <a:pt x="431673" y="196976"/>
                  </a:lnTo>
                  <a:lnTo>
                    <a:pt x="463296" y="203453"/>
                  </a:lnTo>
                  <a:lnTo>
                    <a:pt x="476250" y="203453"/>
                  </a:lnTo>
                  <a:lnTo>
                    <a:pt x="495046" y="209550"/>
                  </a:lnTo>
                  <a:lnTo>
                    <a:pt x="514096" y="209550"/>
                  </a:lnTo>
                  <a:lnTo>
                    <a:pt x="520573" y="209550"/>
                  </a:lnTo>
                  <a:lnTo>
                    <a:pt x="520573" y="203453"/>
                  </a:lnTo>
                  <a:lnTo>
                    <a:pt x="520573" y="196976"/>
                  </a:lnTo>
                  <a:lnTo>
                    <a:pt x="520573" y="190500"/>
                  </a:lnTo>
                  <a:lnTo>
                    <a:pt x="508000" y="177800"/>
                  </a:lnTo>
                  <a:lnTo>
                    <a:pt x="501523" y="1652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5901" y="485520"/>
              <a:ext cx="165228" cy="298451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48900" y="894969"/>
            <a:ext cx="622935" cy="26034"/>
          </a:xfrm>
          <a:custGeom>
            <a:avLst/>
            <a:gdLst/>
            <a:ahLst/>
            <a:cxnLst/>
            <a:rect l="l" t="t" r="r" b="b"/>
            <a:pathLst>
              <a:path w="622934" h="26034">
                <a:moveTo>
                  <a:pt x="0" y="25526"/>
                </a:moveTo>
                <a:lnTo>
                  <a:pt x="31750" y="25526"/>
                </a:lnTo>
                <a:lnTo>
                  <a:pt x="95503" y="19050"/>
                </a:lnTo>
                <a:lnTo>
                  <a:pt x="133603" y="19050"/>
                </a:lnTo>
                <a:lnTo>
                  <a:pt x="184403" y="12572"/>
                </a:lnTo>
                <a:lnTo>
                  <a:pt x="235076" y="12572"/>
                </a:lnTo>
                <a:lnTo>
                  <a:pt x="349250" y="6476"/>
                </a:lnTo>
                <a:lnTo>
                  <a:pt x="406526" y="0"/>
                </a:lnTo>
                <a:lnTo>
                  <a:pt x="463676" y="0"/>
                </a:lnTo>
                <a:lnTo>
                  <a:pt x="514476" y="0"/>
                </a:lnTo>
                <a:lnTo>
                  <a:pt x="584326" y="0"/>
                </a:lnTo>
                <a:lnTo>
                  <a:pt x="616076" y="6476"/>
                </a:lnTo>
                <a:lnTo>
                  <a:pt x="622553" y="64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19550" y="2037969"/>
            <a:ext cx="177800" cy="666750"/>
          </a:xfrm>
          <a:custGeom>
            <a:avLst/>
            <a:gdLst/>
            <a:ahLst/>
            <a:cxnLst/>
            <a:rect l="l" t="t" r="r" b="b"/>
            <a:pathLst>
              <a:path w="177800" h="666750">
                <a:moveTo>
                  <a:pt x="0" y="6476"/>
                </a:moveTo>
                <a:lnTo>
                  <a:pt x="0" y="0"/>
                </a:lnTo>
                <a:lnTo>
                  <a:pt x="6476" y="0"/>
                </a:lnTo>
                <a:lnTo>
                  <a:pt x="12953" y="6476"/>
                </a:lnTo>
                <a:lnTo>
                  <a:pt x="19050" y="6476"/>
                </a:lnTo>
                <a:lnTo>
                  <a:pt x="32003" y="19050"/>
                </a:lnTo>
                <a:lnTo>
                  <a:pt x="44576" y="25526"/>
                </a:lnTo>
                <a:lnTo>
                  <a:pt x="63626" y="31750"/>
                </a:lnTo>
                <a:lnTo>
                  <a:pt x="76326" y="31750"/>
                </a:lnTo>
                <a:lnTo>
                  <a:pt x="88900" y="38226"/>
                </a:lnTo>
                <a:lnTo>
                  <a:pt x="95376" y="44703"/>
                </a:lnTo>
                <a:lnTo>
                  <a:pt x="101853" y="50800"/>
                </a:lnTo>
                <a:lnTo>
                  <a:pt x="107950" y="50800"/>
                </a:lnTo>
                <a:lnTo>
                  <a:pt x="114426" y="69850"/>
                </a:lnTo>
                <a:lnTo>
                  <a:pt x="120903" y="76326"/>
                </a:lnTo>
                <a:lnTo>
                  <a:pt x="120903" y="101600"/>
                </a:lnTo>
                <a:lnTo>
                  <a:pt x="114426" y="114553"/>
                </a:lnTo>
                <a:lnTo>
                  <a:pt x="114426" y="127126"/>
                </a:lnTo>
                <a:lnTo>
                  <a:pt x="107950" y="146176"/>
                </a:lnTo>
                <a:lnTo>
                  <a:pt x="101853" y="171450"/>
                </a:lnTo>
                <a:lnTo>
                  <a:pt x="95376" y="190500"/>
                </a:lnTo>
                <a:lnTo>
                  <a:pt x="88900" y="222122"/>
                </a:lnTo>
                <a:lnTo>
                  <a:pt x="88900" y="241172"/>
                </a:lnTo>
                <a:lnTo>
                  <a:pt x="82803" y="260350"/>
                </a:lnTo>
                <a:lnTo>
                  <a:pt x="82803" y="279400"/>
                </a:lnTo>
                <a:lnTo>
                  <a:pt x="82803" y="298450"/>
                </a:lnTo>
                <a:lnTo>
                  <a:pt x="82803" y="330200"/>
                </a:lnTo>
                <a:lnTo>
                  <a:pt x="88900" y="349250"/>
                </a:lnTo>
                <a:lnTo>
                  <a:pt x="95376" y="362203"/>
                </a:lnTo>
                <a:lnTo>
                  <a:pt x="101853" y="374776"/>
                </a:lnTo>
                <a:lnTo>
                  <a:pt x="107950" y="380872"/>
                </a:lnTo>
                <a:lnTo>
                  <a:pt x="120903" y="400050"/>
                </a:lnTo>
                <a:lnTo>
                  <a:pt x="127000" y="406526"/>
                </a:lnTo>
                <a:lnTo>
                  <a:pt x="133476" y="413003"/>
                </a:lnTo>
                <a:lnTo>
                  <a:pt x="139700" y="413003"/>
                </a:lnTo>
                <a:lnTo>
                  <a:pt x="146176" y="419100"/>
                </a:lnTo>
                <a:lnTo>
                  <a:pt x="152653" y="432053"/>
                </a:lnTo>
                <a:lnTo>
                  <a:pt x="152653" y="438150"/>
                </a:lnTo>
                <a:lnTo>
                  <a:pt x="152653" y="444626"/>
                </a:lnTo>
                <a:lnTo>
                  <a:pt x="152653" y="457200"/>
                </a:lnTo>
                <a:lnTo>
                  <a:pt x="152653" y="463676"/>
                </a:lnTo>
                <a:lnTo>
                  <a:pt x="152653" y="476250"/>
                </a:lnTo>
                <a:lnTo>
                  <a:pt x="158750" y="501903"/>
                </a:lnTo>
                <a:lnTo>
                  <a:pt x="158750" y="514476"/>
                </a:lnTo>
                <a:lnTo>
                  <a:pt x="165226" y="533526"/>
                </a:lnTo>
                <a:lnTo>
                  <a:pt x="165226" y="546100"/>
                </a:lnTo>
                <a:lnTo>
                  <a:pt x="171703" y="571753"/>
                </a:lnTo>
                <a:lnTo>
                  <a:pt x="177800" y="577850"/>
                </a:lnTo>
                <a:lnTo>
                  <a:pt x="177800" y="590803"/>
                </a:lnTo>
                <a:lnTo>
                  <a:pt x="177800" y="603376"/>
                </a:lnTo>
                <a:lnTo>
                  <a:pt x="171703" y="609472"/>
                </a:lnTo>
                <a:lnTo>
                  <a:pt x="165226" y="628650"/>
                </a:lnTo>
                <a:lnTo>
                  <a:pt x="152653" y="635126"/>
                </a:lnTo>
                <a:lnTo>
                  <a:pt x="127000" y="641603"/>
                </a:lnTo>
                <a:lnTo>
                  <a:pt x="107950" y="647700"/>
                </a:lnTo>
                <a:lnTo>
                  <a:pt x="88900" y="654176"/>
                </a:lnTo>
                <a:lnTo>
                  <a:pt x="69850" y="654176"/>
                </a:lnTo>
                <a:lnTo>
                  <a:pt x="51053" y="660653"/>
                </a:lnTo>
                <a:lnTo>
                  <a:pt x="25526" y="6667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79127" y="2012823"/>
            <a:ext cx="190500" cy="806450"/>
          </a:xfrm>
          <a:custGeom>
            <a:avLst/>
            <a:gdLst/>
            <a:ahLst/>
            <a:cxnLst/>
            <a:rect l="l" t="t" r="r" b="b"/>
            <a:pathLst>
              <a:path w="190500" h="806450">
                <a:moveTo>
                  <a:pt x="0" y="6096"/>
                </a:moveTo>
                <a:lnTo>
                  <a:pt x="0" y="0"/>
                </a:lnTo>
                <a:lnTo>
                  <a:pt x="6476" y="0"/>
                </a:lnTo>
                <a:lnTo>
                  <a:pt x="12573" y="0"/>
                </a:lnTo>
                <a:lnTo>
                  <a:pt x="19050" y="0"/>
                </a:lnTo>
                <a:lnTo>
                  <a:pt x="31750" y="0"/>
                </a:lnTo>
                <a:lnTo>
                  <a:pt x="63373" y="0"/>
                </a:lnTo>
                <a:lnTo>
                  <a:pt x="82423" y="0"/>
                </a:lnTo>
                <a:lnTo>
                  <a:pt x="95123" y="6096"/>
                </a:lnTo>
                <a:lnTo>
                  <a:pt x="114173" y="6096"/>
                </a:lnTo>
                <a:lnTo>
                  <a:pt x="127126" y="12573"/>
                </a:lnTo>
                <a:lnTo>
                  <a:pt x="146176" y="25146"/>
                </a:lnTo>
                <a:lnTo>
                  <a:pt x="152273" y="31623"/>
                </a:lnTo>
                <a:lnTo>
                  <a:pt x="158750" y="37718"/>
                </a:lnTo>
                <a:lnTo>
                  <a:pt x="158750" y="44196"/>
                </a:lnTo>
                <a:lnTo>
                  <a:pt x="158750" y="63373"/>
                </a:lnTo>
                <a:lnTo>
                  <a:pt x="152273" y="69850"/>
                </a:lnTo>
                <a:lnTo>
                  <a:pt x="146176" y="94996"/>
                </a:lnTo>
                <a:lnTo>
                  <a:pt x="133223" y="107568"/>
                </a:lnTo>
                <a:lnTo>
                  <a:pt x="120650" y="139700"/>
                </a:lnTo>
                <a:lnTo>
                  <a:pt x="114173" y="152273"/>
                </a:lnTo>
                <a:lnTo>
                  <a:pt x="101600" y="183896"/>
                </a:lnTo>
                <a:lnTo>
                  <a:pt x="101600" y="203073"/>
                </a:lnTo>
                <a:lnTo>
                  <a:pt x="108076" y="241173"/>
                </a:lnTo>
                <a:lnTo>
                  <a:pt x="108076" y="260223"/>
                </a:lnTo>
                <a:lnTo>
                  <a:pt x="114173" y="279273"/>
                </a:lnTo>
                <a:lnTo>
                  <a:pt x="127126" y="304546"/>
                </a:lnTo>
                <a:lnTo>
                  <a:pt x="139700" y="317118"/>
                </a:lnTo>
                <a:lnTo>
                  <a:pt x="152273" y="336168"/>
                </a:lnTo>
                <a:lnTo>
                  <a:pt x="158750" y="342646"/>
                </a:lnTo>
                <a:lnTo>
                  <a:pt x="171450" y="349123"/>
                </a:lnTo>
                <a:lnTo>
                  <a:pt x="177926" y="349123"/>
                </a:lnTo>
                <a:lnTo>
                  <a:pt x="177926" y="355346"/>
                </a:lnTo>
                <a:lnTo>
                  <a:pt x="171450" y="355346"/>
                </a:lnTo>
                <a:lnTo>
                  <a:pt x="158750" y="355346"/>
                </a:lnTo>
                <a:lnTo>
                  <a:pt x="152273" y="355346"/>
                </a:lnTo>
                <a:lnTo>
                  <a:pt x="146176" y="374396"/>
                </a:lnTo>
                <a:lnTo>
                  <a:pt x="146176" y="387350"/>
                </a:lnTo>
                <a:lnTo>
                  <a:pt x="139700" y="412496"/>
                </a:lnTo>
                <a:lnTo>
                  <a:pt x="139700" y="425196"/>
                </a:lnTo>
                <a:lnTo>
                  <a:pt x="139700" y="444246"/>
                </a:lnTo>
                <a:lnTo>
                  <a:pt x="139700" y="457200"/>
                </a:lnTo>
                <a:lnTo>
                  <a:pt x="139700" y="475868"/>
                </a:lnTo>
                <a:lnTo>
                  <a:pt x="146176" y="494918"/>
                </a:lnTo>
                <a:lnTo>
                  <a:pt x="146176" y="514096"/>
                </a:lnTo>
                <a:lnTo>
                  <a:pt x="152273" y="558673"/>
                </a:lnTo>
                <a:lnTo>
                  <a:pt x="158750" y="577723"/>
                </a:lnTo>
                <a:lnTo>
                  <a:pt x="171450" y="622046"/>
                </a:lnTo>
                <a:lnTo>
                  <a:pt x="171450" y="641096"/>
                </a:lnTo>
                <a:lnTo>
                  <a:pt x="177926" y="660273"/>
                </a:lnTo>
                <a:lnTo>
                  <a:pt x="184023" y="672846"/>
                </a:lnTo>
                <a:lnTo>
                  <a:pt x="190500" y="691896"/>
                </a:lnTo>
                <a:lnTo>
                  <a:pt x="190500" y="717423"/>
                </a:lnTo>
                <a:lnTo>
                  <a:pt x="190500" y="729996"/>
                </a:lnTo>
                <a:lnTo>
                  <a:pt x="184023" y="736473"/>
                </a:lnTo>
                <a:lnTo>
                  <a:pt x="177926" y="749173"/>
                </a:lnTo>
                <a:lnTo>
                  <a:pt x="165226" y="755650"/>
                </a:lnTo>
                <a:lnTo>
                  <a:pt x="146176" y="774318"/>
                </a:lnTo>
                <a:lnTo>
                  <a:pt x="133223" y="780796"/>
                </a:lnTo>
                <a:lnTo>
                  <a:pt x="120650" y="787273"/>
                </a:lnTo>
                <a:lnTo>
                  <a:pt x="101600" y="793368"/>
                </a:lnTo>
                <a:lnTo>
                  <a:pt x="63373" y="799846"/>
                </a:lnTo>
                <a:lnTo>
                  <a:pt x="25273" y="8063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1277" y="2831845"/>
            <a:ext cx="1352550" cy="26034"/>
          </a:xfrm>
          <a:custGeom>
            <a:avLst/>
            <a:gdLst/>
            <a:ahLst/>
            <a:cxnLst/>
            <a:rect l="l" t="t" r="r" b="b"/>
            <a:pathLst>
              <a:path w="1352550" h="26035">
                <a:moveTo>
                  <a:pt x="0" y="25526"/>
                </a:moveTo>
                <a:lnTo>
                  <a:pt x="6121" y="25526"/>
                </a:lnTo>
                <a:lnTo>
                  <a:pt x="12598" y="25526"/>
                </a:lnTo>
                <a:lnTo>
                  <a:pt x="19075" y="25526"/>
                </a:lnTo>
                <a:lnTo>
                  <a:pt x="25196" y="25526"/>
                </a:lnTo>
                <a:lnTo>
                  <a:pt x="38163" y="19050"/>
                </a:lnTo>
                <a:lnTo>
                  <a:pt x="57238" y="19050"/>
                </a:lnTo>
                <a:lnTo>
                  <a:pt x="69837" y="19050"/>
                </a:lnTo>
                <a:lnTo>
                  <a:pt x="108026" y="12573"/>
                </a:lnTo>
                <a:lnTo>
                  <a:pt x="133172" y="6476"/>
                </a:lnTo>
                <a:lnTo>
                  <a:pt x="158699" y="6476"/>
                </a:lnTo>
                <a:lnTo>
                  <a:pt x="190449" y="6476"/>
                </a:lnTo>
                <a:lnTo>
                  <a:pt x="222072" y="6476"/>
                </a:lnTo>
                <a:lnTo>
                  <a:pt x="266776" y="0"/>
                </a:lnTo>
                <a:lnTo>
                  <a:pt x="311099" y="0"/>
                </a:lnTo>
                <a:lnTo>
                  <a:pt x="1187272" y="0"/>
                </a:lnTo>
                <a:lnTo>
                  <a:pt x="1270076" y="6476"/>
                </a:lnTo>
                <a:lnTo>
                  <a:pt x="1301699" y="12573"/>
                </a:lnTo>
                <a:lnTo>
                  <a:pt x="1352499" y="190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127" y="2215895"/>
            <a:ext cx="1200785" cy="247650"/>
          </a:xfrm>
          <a:custGeom>
            <a:avLst/>
            <a:gdLst/>
            <a:ahLst/>
            <a:cxnLst/>
            <a:rect l="l" t="t" r="r" b="b"/>
            <a:pathLst>
              <a:path w="1200785" h="247650">
                <a:moveTo>
                  <a:pt x="133223" y="133095"/>
                </a:moveTo>
                <a:lnTo>
                  <a:pt x="139700" y="133095"/>
                </a:lnTo>
                <a:lnTo>
                  <a:pt x="158750" y="133095"/>
                </a:lnTo>
                <a:lnTo>
                  <a:pt x="177800" y="133095"/>
                </a:lnTo>
                <a:lnTo>
                  <a:pt x="203073" y="127000"/>
                </a:lnTo>
                <a:lnTo>
                  <a:pt x="266700" y="127000"/>
                </a:lnTo>
                <a:lnTo>
                  <a:pt x="304926" y="127000"/>
                </a:lnTo>
                <a:lnTo>
                  <a:pt x="387350" y="139573"/>
                </a:lnTo>
                <a:lnTo>
                  <a:pt x="431673" y="139573"/>
                </a:lnTo>
                <a:lnTo>
                  <a:pt x="533526" y="152273"/>
                </a:lnTo>
                <a:lnTo>
                  <a:pt x="584326" y="152273"/>
                </a:lnTo>
                <a:lnTo>
                  <a:pt x="635000" y="152273"/>
                </a:lnTo>
                <a:lnTo>
                  <a:pt x="743076" y="146050"/>
                </a:lnTo>
                <a:lnTo>
                  <a:pt x="793750" y="139573"/>
                </a:lnTo>
                <a:lnTo>
                  <a:pt x="838073" y="133095"/>
                </a:lnTo>
                <a:lnTo>
                  <a:pt x="882650" y="127000"/>
                </a:lnTo>
                <a:lnTo>
                  <a:pt x="926973" y="120523"/>
                </a:lnTo>
                <a:lnTo>
                  <a:pt x="965200" y="114045"/>
                </a:lnTo>
                <a:lnTo>
                  <a:pt x="996823" y="101473"/>
                </a:lnTo>
                <a:lnTo>
                  <a:pt x="1047623" y="88900"/>
                </a:lnTo>
                <a:lnTo>
                  <a:pt x="1066673" y="76200"/>
                </a:lnTo>
                <a:lnTo>
                  <a:pt x="1079627" y="69723"/>
                </a:lnTo>
              </a:path>
              <a:path w="1200785" h="247650">
                <a:moveTo>
                  <a:pt x="920876" y="19050"/>
                </a:moveTo>
                <a:lnTo>
                  <a:pt x="933450" y="19050"/>
                </a:lnTo>
                <a:lnTo>
                  <a:pt x="958723" y="25526"/>
                </a:lnTo>
                <a:lnTo>
                  <a:pt x="977773" y="31623"/>
                </a:lnTo>
                <a:lnTo>
                  <a:pt x="1015873" y="44195"/>
                </a:lnTo>
                <a:lnTo>
                  <a:pt x="1041526" y="50673"/>
                </a:lnTo>
                <a:lnTo>
                  <a:pt x="1085723" y="63245"/>
                </a:lnTo>
                <a:lnTo>
                  <a:pt x="1104773" y="69723"/>
                </a:lnTo>
                <a:lnTo>
                  <a:pt x="1143000" y="76200"/>
                </a:lnTo>
                <a:lnTo>
                  <a:pt x="1162050" y="82423"/>
                </a:lnTo>
                <a:lnTo>
                  <a:pt x="1187323" y="88900"/>
                </a:lnTo>
                <a:lnTo>
                  <a:pt x="1193800" y="88900"/>
                </a:lnTo>
                <a:lnTo>
                  <a:pt x="1200277" y="95376"/>
                </a:lnTo>
                <a:lnTo>
                  <a:pt x="1193800" y="95376"/>
                </a:lnTo>
                <a:lnTo>
                  <a:pt x="1168527" y="101473"/>
                </a:lnTo>
                <a:lnTo>
                  <a:pt x="1155573" y="107950"/>
                </a:lnTo>
                <a:lnTo>
                  <a:pt x="1136523" y="114045"/>
                </a:lnTo>
                <a:lnTo>
                  <a:pt x="1123950" y="114045"/>
                </a:lnTo>
                <a:lnTo>
                  <a:pt x="1111250" y="114045"/>
                </a:lnTo>
                <a:lnTo>
                  <a:pt x="1104773" y="120523"/>
                </a:lnTo>
                <a:lnTo>
                  <a:pt x="1098677" y="120523"/>
                </a:lnTo>
                <a:lnTo>
                  <a:pt x="1092200" y="120523"/>
                </a:lnTo>
                <a:lnTo>
                  <a:pt x="1085723" y="120523"/>
                </a:lnTo>
              </a:path>
              <a:path w="1200785" h="247650">
                <a:moveTo>
                  <a:pt x="196850" y="0"/>
                </a:moveTo>
                <a:lnTo>
                  <a:pt x="190373" y="6476"/>
                </a:lnTo>
                <a:lnTo>
                  <a:pt x="158750" y="19050"/>
                </a:lnTo>
                <a:lnTo>
                  <a:pt x="139700" y="25526"/>
                </a:lnTo>
                <a:lnTo>
                  <a:pt x="101473" y="44195"/>
                </a:lnTo>
                <a:lnTo>
                  <a:pt x="88900" y="50673"/>
                </a:lnTo>
                <a:lnTo>
                  <a:pt x="50800" y="76200"/>
                </a:lnTo>
                <a:lnTo>
                  <a:pt x="38100" y="82423"/>
                </a:lnTo>
                <a:lnTo>
                  <a:pt x="12573" y="101473"/>
                </a:lnTo>
                <a:lnTo>
                  <a:pt x="0" y="114045"/>
                </a:lnTo>
                <a:lnTo>
                  <a:pt x="0" y="133095"/>
                </a:lnTo>
                <a:lnTo>
                  <a:pt x="0" y="146050"/>
                </a:lnTo>
                <a:lnTo>
                  <a:pt x="31623" y="171323"/>
                </a:lnTo>
                <a:lnTo>
                  <a:pt x="50800" y="184276"/>
                </a:lnTo>
                <a:lnTo>
                  <a:pt x="82423" y="190373"/>
                </a:lnTo>
                <a:lnTo>
                  <a:pt x="152273" y="209423"/>
                </a:lnTo>
                <a:lnTo>
                  <a:pt x="190373" y="222123"/>
                </a:lnTo>
                <a:lnTo>
                  <a:pt x="228600" y="228600"/>
                </a:lnTo>
                <a:lnTo>
                  <a:pt x="291973" y="2476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540001" y="3247770"/>
            <a:ext cx="673735" cy="349250"/>
            <a:chOff x="1540001" y="3247770"/>
            <a:chExt cx="673735" cy="349250"/>
          </a:xfrm>
        </p:grpSpPr>
        <p:sp>
          <p:nvSpPr>
            <p:cNvPr id="15" name="object 15"/>
            <p:cNvSpPr/>
            <p:nvPr/>
          </p:nvSpPr>
          <p:spPr>
            <a:xfrm>
              <a:off x="1549526" y="3257295"/>
              <a:ext cx="254000" cy="330200"/>
            </a:xfrm>
            <a:custGeom>
              <a:avLst/>
              <a:gdLst/>
              <a:ahLst/>
              <a:cxnLst/>
              <a:rect l="l" t="t" r="r" b="b"/>
              <a:pathLst>
                <a:path w="254000" h="330200">
                  <a:moveTo>
                    <a:pt x="0" y="0"/>
                  </a:moveTo>
                  <a:lnTo>
                    <a:pt x="6476" y="19050"/>
                  </a:lnTo>
                  <a:lnTo>
                    <a:pt x="12572" y="38226"/>
                  </a:lnTo>
                  <a:lnTo>
                    <a:pt x="19050" y="88900"/>
                  </a:lnTo>
                  <a:lnTo>
                    <a:pt x="25272" y="120650"/>
                  </a:lnTo>
                  <a:lnTo>
                    <a:pt x="31750" y="184023"/>
                  </a:lnTo>
                  <a:lnTo>
                    <a:pt x="38226" y="215645"/>
                  </a:lnTo>
                  <a:lnTo>
                    <a:pt x="38226" y="247650"/>
                  </a:lnTo>
                  <a:lnTo>
                    <a:pt x="38226" y="272923"/>
                  </a:lnTo>
                  <a:lnTo>
                    <a:pt x="38226" y="291973"/>
                  </a:lnTo>
                  <a:lnTo>
                    <a:pt x="38226" y="323723"/>
                  </a:lnTo>
                  <a:lnTo>
                    <a:pt x="38226" y="330200"/>
                  </a:lnTo>
                  <a:lnTo>
                    <a:pt x="38226" y="323723"/>
                  </a:lnTo>
                  <a:lnTo>
                    <a:pt x="38226" y="95123"/>
                  </a:lnTo>
                  <a:lnTo>
                    <a:pt x="44322" y="82423"/>
                  </a:lnTo>
                  <a:lnTo>
                    <a:pt x="50800" y="69850"/>
                  </a:lnTo>
                  <a:lnTo>
                    <a:pt x="57276" y="75945"/>
                  </a:lnTo>
                  <a:lnTo>
                    <a:pt x="63372" y="95123"/>
                  </a:lnTo>
                  <a:lnTo>
                    <a:pt x="69850" y="108076"/>
                  </a:lnTo>
                  <a:lnTo>
                    <a:pt x="76327" y="152273"/>
                  </a:lnTo>
                  <a:lnTo>
                    <a:pt x="95122" y="190500"/>
                  </a:lnTo>
                  <a:lnTo>
                    <a:pt x="114172" y="203073"/>
                  </a:lnTo>
                  <a:lnTo>
                    <a:pt x="120649" y="196976"/>
                  </a:lnTo>
                  <a:lnTo>
                    <a:pt x="127127" y="177800"/>
                  </a:lnTo>
                  <a:lnTo>
                    <a:pt x="133222" y="164845"/>
                  </a:lnTo>
                  <a:lnTo>
                    <a:pt x="139699" y="133223"/>
                  </a:lnTo>
                  <a:lnTo>
                    <a:pt x="139699" y="114173"/>
                  </a:lnTo>
                  <a:lnTo>
                    <a:pt x="139699" y="95123"/>
                  </a:lnTo>
                  <a:lnTo>
                    <a:pt x="139699" y="82423"/>
                  </a:lnTo>
                  <a:lnTo>
                    <a:pt x="146177" y="69850"/>
                  </a:lnTo>
                  <a:lnTo>
                    <a:pt x="146177" y="63373"/>
                  </a:lnTo>
                  <a:lnTo>
                    <a:pt x="152272" y="57276"/>
                  </a:lnTo>
                  <a:lnTo>
                    <a:pt x="158749" y="50800"/>
                  </a:lnTo>
                  <a:lnTo>
                    <a:pt x="158749" y="57276"/>
                  </a:lnTo>
                  <a:lnTo>
                    <a:pt x="165227" y="63373"/>
                  </a:lnTo>
                  <a:lnTo>
                    <a:pt x="171449" y="69850"/>
                  </a:lnTo>
                  <a:lnTo>
                    <a:pt x="177927" y="101600"/>
                  </a:lnTo>
                  <a:lnTo>
                    <a:pt x="184022" y="127126"/>
                  </a:lnTo>
                  <a:lnTo>
                    <a:pt x="190499" y="145795"/>
                  </a:lnTo>
                  <a:lnTo>
                    <a:pt x="190499" y="164845"/>
                  </a:lnTo>
                  <a:lnTo>
                    <a:pt x="196977" y="184023"/>
                  </a:lnTo>
                  <a:lnTo>
                    <a:pt x="209549" y="215645"/>
                  </a:lnTo>
                  <a:lnTo>
                    <a:pt x="216027" y="234695"/>
                  </a:lnTo>
                  <a:lnTo>
                    <a:pt x="235077" y="253873"/>
                  </a:lnTo>
                  <a:lnTo>
                    <a:pt x="241172" y="266826"/>
                  </a:lnTo>
                  <a:lnTo>
                    <a:pt x="253872" y="2794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9401" y="3457320"/>
              <a:ext cx="146178" cy="10795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36876" y="3295523"/>
              <a:ext cx="63500" cy="266700"/>
            </a:xfrm>
            <a:custGeom>
              <a:avLst/>
              <a:gdLst/>
              <a:ahLst/>
              <a:cxnLst/>
              <a:rect l="l" t="t" r="r" b="b"/>
              <a:pathLst>
                <a:path w="63500" h="266700">
                  <a:moveTo>
                    <a:pt x="0" y="0"/>
                  </a:moveTo>
                  <a:lnTo>
                    <a:pt x="12700" y="50673"/>
                  </a:lnTo>
                  <a:lnTo>
                    <a:pt x="0" y="0"/>
                  </a:lnTo>
                  <a:lnTo>
                    <a:pt x="19177" y="75946"/>
                  </a:lnTo>
                  <a:lnTo>
                    <a:pt x="25273" y="94996"/>
                  </a:lnTo>
                  <a:lnTo>
                    <a:pt x="25273" y="120523"/>
                  </a:lnTo>
                  <a:lnTo>
                    <a:pt x="31750" y="145796"/>
                  </a:lnTo>
                  <a:lnTo>
                    <a:pt x="44323" y="183896"/>
                  </a:lnTo>
                  <a:lnTo>
                    <a:pt x="44323" y="209423"/>
                  </a:lnTo>
                  <a:lnTo>
                    <a:pt x="57277" y="241173"/>
                  </a:lnTo>
                  <a:lnTo>
                    <a:pt x="57277" y="253746"/>
                  </a:lnTo>
                  <a:lnTo>
                    <a:pt x="63373" y="260223"/>
                  </a:lnTo>
                  <a:lnTo>
                    <a:pt x="63373" y="266318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1674" y="3431793"/>
              <a:ext cx="241555" cy="11442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663951" y="3355847"/>
            <a:ext cx="584200" cy="171450"/>
            <a:chOff x="2663951" y="3355847"/>
            <a:chExt cx="584200" cy="17145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3951" y="3355847"/>
              <a:ext cx="152274" cy="1713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1751" y="3374897"/>
              <a:ext cx="406401" cy="133097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800474" y="3152393"/>
            <a:ext cx="343535" cy="285750"/>
            <a:chOff x="3800474" y="3152393"/>
            <a:chExt cx="343535" cy="285750"/>
          </a:xfrm>
        </p:grpSpPr>
        <p:sp>
          <p:nvSpPr>
            <p:cNvPr id="23" name="object 23"/>
            <p:cNvSpPr/>
            <p:nvPr/>
          </p:nvSpPr>
          <p:spPr>
            <a:xfrm>
              <a:off x="3809999" y="3161919"/>
              <a:ext cx="165735" cy="266700"/>
            </a:xfrm>
            <a:custGeom>
              <a:avLst/>
              <a:gdLst/>
              <a:ahLst/>
              <a:cxnLst/>
              <a:rect l="l" t="t" r="r" b="b"/>
              <a:pathLst>
                <a:path w="165735" h="266700">
                  <a:moveTo>
                    <a:pt x="69850" y="177800"/>
                  </a:moveTo>
                  <a:lnTo>
                    <a:pt x="69850" y="171322"/>
                  </a:lnTo>
                  <a:lnTo>
                    <a:pt x="63753" y="171322"/>
                  </a:lnTo>
                  <a:lnTo>
                    <a:pt x="57276" y="158750"/>
                  </a:lnTo>
                  <a:lnTo>
                    <a:pt x="50800" y="158750"/>
                  </a:lnTo>
                  <a:lnTo>
                    <a:pt x="38100" y="158750"/>
                  </a:lnTo>
                  <a:lnTo>
                    <a:pt x="32003" y="158750"/>
                  </a:lnTo>
                  <a:lnTo>
                    <a:pt x="12953" y="177800"/>
                  </a:lnTo>
                  <a:lnTo>
                    <a:pt x="6476" y="190500"/>
                  </a:lnTo>
                  <a:lnTo>
                    <a:pt x="0" y="216026"/>
                  </a:lnTo>
                  <a:lnTo>
                    <a:pt x="0" y="228600"/>
                  </a:lnTo>
                  <a:lnTo>
                    <a:pt x="0" y="241172"/>
                  </a:lnTo>
                  <a:lnTo>
                    <a:pt x="6476" y="247650"/>
                  </a:lnTo>
                  <a:lnTo>
                    <a:pt x="12953" y="254126"/>
                  </a:lnTo>
                  <a:lnTo>
                    <a:pt x="19050" y="260222"/>
                  </a:lnTo>
                  <a:lnTo>
                    <a:pt x="25526" y="266700"/>
                  </a:lnTo>
                  <a:lnTo>
                    <a:pt x="38100" y="266700"/>
                  </a:lnTo>
                  <a:lnTo>
                    <a:pt x="44576" y="266700"/>
                  </a:lnTo>
                  <a:lnTo>
                    <a:pt x="63753" y="260222"/>
                  </a:lnTo>
                  <a:lnTo>
                    <a:pt x="69850" y="254126"/>
                  </a:lnTo>
                  <a:lnTo>
                    <a:pt x="88900" y="228600"/>
                  </a:lnTo>
                  <a:lnTo>
                    <a:pt x="95376" y="216026"/>
                  </a:lnTo>
                  <a:lnTo>
                    <a:pt x="95376" y="177800"/>
                  </a:lnTo>
                  <a:lnTo>
                    <a:pt x="95376" y="158750"/>
                  </a:lnTo>
                  <a:lnTo>
                    <a:pt x="95376" y="139700"/>
                  </a:lnTo>
                  <a:lnTo>
                    <a:pt x="88900" y="95376"/>
                  </a:lnTo>
                  <a:lnTo>
                    <a:pt x="82803" y="76326"/>
                  </a:lnTo>
                  <a:lnTo>
                    <a:pt x="63753" y="38100"/>
                  </a:lnTo>
                  <a:lnTo>
                    <a:pt x="57276" y="25526"/>
                  </a:lnTo>
                  <a:lnTo>
                    <a:pt x="50800" y="12572"/>
                  </a:lnTo>
                  <a:lnTo>
                    <a:pt x="38100" y="6476"/>
                  </a:lnTo>
                  <a:lnTo>
                    <a:pt x="32003" y="0"/>
                  </a:lnTo>
                  <a:lnTo>
                    <a:pt x="32003" y="6476"/>
                  </a:lnTo>
                  <a:lnTo>
                    <a:pt x="32003" y="19050"/>
                  </a:lnTo>
                  <a:lnTo>
                    <a:pt x="38100" y="57276"/>
                  </a:lnTo>
                  <a:lnTo>
                    <a:pt x="44576" y="82422"/>
                  </a:lnTo>
                  <a:lnTo>
                    <a:pt x="50800" y="107950"/>
                  </a:lnTo>
                  <a:lnTo>
                    <a:pt x="82803" y="171322"/>
                  </a:lnTo>
                  <a:lnTo>
                    <a:pt x="120650" y="216026"/>
                  </a:lnTo>
                  <a:lnTo>
                    <a:pt x="146176" y="235076"/>
                  </a:lnTo>
                  <a:lnTo>
                    <a:pt x="158750" y="247650"/>
                  </a:lnTo>
                  <a:lnTo>
                    <a:pt x="165226" y="2476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9224" y="3305047"/>
              <a:ext cx="184278" cy="114047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4438903" y="3193542"/>
            <a:ext cx="311150" cy="191135"/>
          </a:xfrm>
          <a:custGeom>
            <a:avLst/>
            <a:gdLst/>
            <a:ahLst/>
            <a:cxnLst/>
            <a:rect l="l" t="t" r="r" b="b"/>
            <a:pathLst>
              <a:path w="311150" h="191135">
                <a:moveTo>
                  <a:pt x="31750" y="114554"/>
                </a:moveTo>
                <a:lnTo>
                  <a:pt x="25273" y="108077"/>
                </a:lnTo>
                <a:lnTo>
                  <a:pt x="25273" y="101981"/>
                </a:lnTo>
                <a:lnTo>
                  <a:pt x="19050" y="101981"/>
                </a:lnTo>
                <a:lnTo>
                  <a:pt x="12573" y="101981"/>
                </a:lnTo>
                <a:lnTo>
                  <a:pt x="12573" y="108077"/>
                </a:lnTo>
                <a:lnTo>
                  <a:pt x="6096" y="114554"/>
                </a:lnTo>
                <a:lnTo>
                  <a:pt x="6096" y="121031"/>
                </a:lnTo>
                <a:lnTo>
                  <a:pt x="0" y="139700"/>
                </a:lnTo>
                <a:lnTo>
                  <a:pt x="0" y="152654"/>
                </a:lnTo>
                <a:lnTo>
                  <a:pt x="0" y="171831"/>
                </a:lnTo>
                <a:lnTo>
                  <a:pt x="6096" y="177927"/>
                </a:lnTo>
                <a:lnTo>
                  <a:pt x="19050" y="184404"/>
                </a:lnTo>
                <a:lnTo>
                  <a:pt x="25273" y="184404"/>
                </a:lnTo>
                <a:lnTo>
                  <a:pt x="44323" y="184404"/>
                </a:lnTo>
                <a:lnTo>
                  <a:pt x="50800" y="184404"/>
                </a:lnTo>
                <a:lnTo>
                  <a:pt x="56896" y="171831"/>
                </a:lnTo>
                <a:lnTo>
                  <a:pt x="56896" y="158877"/>
                </a:lnTo>
                <a:lnTo>
                  <a:pt x="63373" y="146177"/>
                </a:lnTo>
                <a:lnTo>
                  <a:pt x="63373" y="133604"/>
                </a:lnTo>
                <a:lnTo>
                  <a:pt x="56896" y="127127"/>
                </a:lnTo>
                <a:lnTo>
                  <a:pt x="56896" y="121031"/>
                </a:lnTo>
                <a:lnTo>
                  <a:pt x="50800" y="121031"/>
                </a:lnTo>
                <a:lnTo>
                  <a:pt x="56896" y="127127"/>
                </a:lnTo>
                <a:lnTo>
                  <a:pt x="63373" y="139700"/>
                </a:lnTo>
                <a:lnTo>
                  <a:pt x="69850" y="146177"/>
                </a:lnTo>
                <a:lnTo>
                  <a:pt x="82423" y="152654"/>
                </a:lnTo>
                <a:lnTo>
                  <a:pt x="88900" y="158877"/>
                </a:lnTo>
                <a:lnTo>
                  <a:pt x="101473" y="158877"/>
                </a:lnTo>
                <a:lnTo>
                  <a:pt x="107696" y="165354"/>
                </a:lnTo>
                <a:lnTo>
                  <a:pt x="120650" y="171831"/>
                </a:lnTo>
                <a:lnTo>
                  <a:pt x="126746" y="171831"/>
                </a:lnTo>
                <a:lnTo>
                  <a:pt x="133223" y="171831"/>
                </a:lnTo>
                <a:lnTo>
                  <a:pt x="133223" y="165354"/>
                </a:lnTo>
                <a:lnTo>
                  <a:pt x="133223" y="158877"/>
                </a:lnTo>
                <a:lnTo>
                  <a:pt x="133223" y="152654"/>
                </a:lnTo>
                <a:lnTo>
                  <a:pt x="133223" y="146177"/>
                </a:lnTo>
                <a:lnTo>
                  <a:pt x="139700" y="146177"/>
                </a:lnTo>
                <a:lnTo>
                  <a:pt x="152273" y="146177"/>
                </a:lnTo>
                <a:lnTo>
                  <a:pt x="158750" y="146177"/>
                </a:lnTo>
                <a:lnTo>
                  <a:pt x="171323" y="146177"/>
                </a:lnTo>
                <a:lnTo>
                  <a:pt x="177546" y="146177"/>
                </a:lnTo>
                <a:lnTo>
                  <a:pt x="203073" y="139700"/>
                </a:lnTo>
                <a:lnTo>
                  <a:pt x="209550" y="133604"/>
                </a:lnTo>
                <a:lnTo>
                  <a:pt x="222123" y="121031"/>
                </a:lnTo>
                <a:lnTo>
                  <a:pt x="222123" y="108077"/>
                </a:lnTo>
                <a:lnTo>
                  <a:pt x="222123" y="89027"/>
                </a:lnTo>
                <a:lnTo>
                  <a:pt x="222123" y="82804"/>
                </a:lnTo>
                <a:lnTo>
                  <a:pt x="209550" y="57277"/>
                </a:lnTo>
                <a:lnTo>
                  <a:pt x="203073" y="44704"/>
                </a:lnTo>
                <a:lnTo>
                  <a:pt x="190500" y="25654"/>
                </a:lnTo>
                <a:lnTo>
                  <a:pt x="177546" y="12954"/>
                </a:lnTo>
                <a:lnTo>
                  <a:pt x="164846" y="0"/>
                </a:lnTo>
                <a:lnTo>
                  <a:pt x="158750" y="0"/>
                </a:lnTo>
                <a:lnTo>
                  <a:pt x="158750" y="6477"/>
                </a:lnTo>
                <a:lnTo>
                  <a:pt x="158750" y="25654"/>
                </a:lnTo>
                <a:lnTo>
                  <a:pt x="158750" y="38227"/>
                </a:lnTo>
                <a:lnTo>
                  <a:pt x="164846" y="57277"/>
                </a:lnTo>
                <a:lnTo>
                  <a:pt x="171323" y="82804"/>
                </a:lnTo>
                <a:lnTo>
                  <a:pt x="177546" y="101981"/>
                </a:lnTo>
                <a:lnTo>
                  <a:pt x="203073" y="139700"/>
                </a:lnTo>
                <a:lnTo>
                  <a:pt x="215646" y="158877"/>
                </a:lnTo>
                <a:lnTo>
                  <a:pt x="241173" y="177927"/>
                </a:lnTo>
                <a:lnTo>
                  <a:pt x="253873" y="184404"/>
                </a:lnTo>
                <a:lnTo>
                  <a:pt x="266446" y="184404"/>
                </a:lnTo>
                <a:lnTo>
                  <a:pt x="279400" y="190881"/>
                </a:lnTo>
                <a:lnTo>
                  <a:pt x="285496" y="190881"/>
                </a:lnTo>
                <a:lnTo>
                  <a:pt x="291973" y="190881"/>
                </a:lnTo>
                <a:lnTo>
                  <a:pt x="304546" y="184404"/>
                </a:lnTo>
                <a:lnTo>
                  <a:pt x="311023" y="17792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5077078" y="3127247"/>
            <a:ext cx="488950" cy="266700"/>
            <a:chOff x="5077078" y="3127247"/>
            <a:chExt cx="488950" cy="266700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7078" y="3127247"/>
              <a:ext cx="279274" cy="2411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8101" y="3184016"/>
              <a:ext cx="177801" cy="209932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67424" y="3209670"/>
            <a:ext cx="228855" cy="152274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62700" y="3269869"/>
            <a:ext cx="248285" cy="76835"/>
          </a:xfrm>
          <a:custGeom>
            <a:avLst/>
            <a:gdLst/>
            <a:ahLst/>
            <a:cxnLst/>
            <a:rect l="l" t="t" r="r" b="b"/>
            <a:pathLst>
              <a:path w="248284" h="76835">
                <a:moveTo>
                  <a:pt x="0" y="50800"/>
                </a:moveTo>
                <a:lnTo>
                  <a:pt x="0" y="57276"/>
                </a:lnTo>
                <a:lnTo>
                  <a:pt x="0" y="50800"/>
                </a:lnTo>
                <a:lnTo>
                  <a:pt x="0" y="63372"/>
                </a:lnTo>
                <a:lnTo>
                  <a:pt x="0" y="57276"/>
                </a:lnTo>
                <a:lnTo>
                  <a:pt x="6476" y="44703"/>
                </a:lnTo>
                <a:lnTo>
                  <a:pt x="6476" y="38226"/>
                </a:lnTo>
                <a:lnTo>
                  <a:pt x="6476" y="31750"/>
                </a:lnTo>
                <a:lnTo>
                  <a:pt x="6476" y="25653"/>
                </a:lnTo>
                <a:lnTo>
                  <a:pt x="6476" y="19176"/>
                </a:lnTo>
                <a:lnTo>
                  <a:pt x="12700" y="12700"/>
                </a:lnTo>
                <a:lnTo>
                  <a:pt x="12700" y="6476"/>
                </a:lnTo>
                <a:lnTo>
                  <a:pt x="19176" y="6476"/>
                </a:lnTo>
                <a:lnTo>
                  <a:pt x="19176" y="12700"/>
                </a:lnTo>
                <a:lnTo>
                  <a:pt x="25653" y="25653"/>
                </a:lnTo>
                <a:lnTo>
                  <a:pt x="31750" y="31750"/>
                </a:lnTo>
                <a:lnTo>
                  <a:pt x="44703" y="44703"/>
                </a:lnTo>
                <a:lnTo>
                  <a:pt x="50800" y="44703"/>
                </a:lnTo>
                <a:lnTo>
                  <a:pt x="50800" y="38226"/>
                </a:lnTo>
                <a:lnTo>
                  <a:pt x="57276" y="31750"/>
                </a:lnTo>
                <a:lnTo>
                  <a:pt x="63753" y="19176"/>
                </a:lnTo>
                <a:lnTo>
                  <a:pt x="63753" y="12700"/>
                </a:lnTo>
                <a:lnTo>
                  <a:pt x="69850" y="6476"/>
                </a:lnTo>
                <a:lnTo>
                  <a:pt x="76326" y="6476"/>
                </a:lnTo>
                <a:lnTo>
                  <a:pt x="82550" y="12700"/>
                </a:lnTo>
                <a:lnTo>
                  <a:pt x="89026" y="19176"/>
                </a:lnTo>
                <a:lnTo>
                  <a:pt x="95503" y="25653"/>
                </a:lnTo>
                <a:lnTo>
                  <a:pt x="101600" y="31750"/>
                </a:lnTo>
                <a:lnTo>
                  <a:pt x="108076" y="38226"/>
                </a:lnTo>
                <a:lnTo>
                  <a:pt x="120650" y="44703"/>
                </a:lnTo>
                <a:lnTo>
                  <a:pt x="133603" y="44703"/>
                </a:lnTo>
                <a:lnTo>
                  <a:pt x="146176" y="50800"/>
                </a:lnTo>
                <a:lnTo>
                  <a:pt x="152653" y="50800"/>
                </a:lnTo>
                <a:lnTo>
                  <a:pt x="158876" y="44703"/>
                </a:lnTo>
                <a:lnTo>
                  <a:pt x="171450" y="38226"/>
                </a:lnTo>
                <a:lnTo>
                  <a:pt x="177926" y="31750"/>
                </a:lnTo>
                <a:lnTo>
                  <a:pt x="177926" y="19176"/>
                </a:lnTo>
                <a:lnTo>
                  <a:pt x="177926" y="12700"/>
                </a:lnTo>
                <a:lnTo>
                  <a:pt x="171450" y="6476"/>
                </a:lnTo>
                <a:lnTo>
                  <a:pt x="165353" y="0"/>
                </a:lnTo>
                <a:lnTo>
                  <a:pt x="152653" y="0"/>
                </a:lnTo>
                <a:lnTo>
                  <a:pt x="146176" y="0"/>
                </a:lnTo>
                <a:lnTo>
                  <a:pt x="139700" y="6476"/>
                </a:lnTo>
                <a:lnTo>
                  <a:pt x="133603" y="12700"/>
                </a:lnTo>
                <a:lnTo>
                  <a:pt x="139700" y="38226"/>
                </a:lnTo>
                <a:lnTo>
                  <a:pt x="146176" y="44703"/>
                </a:lnTo>
                <a:lnTo>
                  <a:pt x="165353" y="63372"/>
                </a:lnTo>
                <a:lnTo>
                  <a:pt x="177926" y="69850"/>
                </a:lnTo>
                <a:lnTo>
                  <a:pt x="203453" y="76326"/>
                </a:lnTo>
                <a:lnTo>
                  <a:pt x="216026" y="76326"/>
                </a:lnTo>
                <a:lnTo>
                  <a:pt x="235076" y="76326"/>
                </a:lnTo>
                <a:lnTo>
                  <a:pt x="241300" y="69850"/>
                </a:lnTo>
                <a:lnTo>
                  <a:pt x="247776" y="63372"/>
                </a:lnTo>
                <a:lnTo>
                  <a:pt x="247776" y="57276"/>
                </a:lnTo>
                <a:lnTo>
                  <a:pt x="241300" y="5727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7077201" y="3076447"/>
            <a:ext cx="413384" cy="279400"/>
            <a:chOff x="7077201" y="3076447"/>
            <a:chExt cx="413384" cy="279400"/>
          </a:xfrm>
        </p:grpSpPr>
        <p:sp>
          <p:nvSpPr>
            <p:cNvPr id="32" name="object 32"/>
            <p:cNvSpPr/>
            <p:nvPr/>
          </p:nvSpPr>
          <p:spPr>
            <a:xfrm>
              <a:off x="7086726" y="3085972"/>
              <a:ext cx="228600" cy="254000"/>
            </a:xfrm>
            <a:custGeom>
              <a:avLst/>
              <a:gdLst/>
              <a:ahLst/>
              <a:cxnLst/>
              <a:rect l="l" t="t" r="r" b="b"/>
              <a:pathLst>
                <a:path w="228600" h="254000">
                  <a:moveTo>
                    <a:pt x="76326" y="63373"/>
                  </a:moveTo>
                  <a:lnTo>
                    <a:pt x="76326" y="50800"/>
                  </a:lnTo>
                  <a:lnTo>
                    <a:pt x="76326" y="25146"/>
                  </a:lnTo>
                  <a:lnTo>
                    <a:pt x="69850" y="18668"/>
                  </a:lnTo>
                  <a:lnTo>
                    <a:pt x="63373" y="12573"/>
                  </a:lnTo>
                  <a:lnTo>
                    <a:pt x="50800" y="0"/>
                  </a:lnTo>
                  <a:lnTo>
                    <a:pt x="44323" y="0"/>
                  </a:lnTo>
                  <a:lnTo>
                    <a:pt x="38100" y="0"/>
                  </a:lnTo>
                  <a:lnTo>
                    <a:pt x="25526" y="6096"/>
                  </a:lnTo>
                  <a:lnTo>
                    <a:pt x="12573" y="25146"/>
                  </a:lnTo>
                  <a:lnTo>
                    <a:pt x="6476" y="44323"/>
                  </a:lnTo>
                  <a:lnTo>
                    <a:pt x="0" y="88518"/>
                  </a:lnTo>
                  <a:lnTo>
                    <a:pt x="0" y="107568"/>
                  </a:lnTo>
                  <a:lnTo>
                    <a:pt x="0" y="133223"/>
                  </a:lnTo>
                  <a:lnTo>
                    <a:pt x="6476" y="152273"/>
                  </a:lnTo>
                  <a:lnTo>
                    <a:pt x="12573" y="171323"/>
                  </a:lnTo>
                  <a:lnTo>
                    <a:pt x="19050" y="190373"/>
                  </a:lnTo>
                  <a:lnTo>
                    <a:pt x="25526" y="209550"/>
                  </a:lnTo>
                  <a:lnTo>
                    <a:pt x="31623" y="222123"/>
                  </a:lnTo>
                  <a:lnTo>
                    <a:pt x="31623" y="234696"/>
                  </a:lnTo>
                  <a:lnTo>
                    <a:pt x="38100" y="253746"/>
                  </a:lnTo>
                  <a:lnTo>
                    <a:pt x="44323" y="253746"/>
                  </a:lnTo>
                  <a:lnTo>
                    <a:pt x="38100" y="253746"/>
                  </a:lnTo>
                  <a:lnTo>
                    <a:pt x="31623" y="247268"/>
                  </a:lnTo>
                  <a:lnTo>
                    <a:pt x="31623" y="241173"/>
                  </a:lnTo>
                  <a:lnTo>
                    <a:pt x="25526" y="228600"/>
                  </a:lnTo>
                  <a:lnTo>
                    <a:pt x="25526" y="222123"/>
                  </a:lnTo>
                  <a:lnTo>
                    <a:pt x="31623" y="209550"/>
                  </a:lnTo>
                  <a:lnTo>
                    <a:pt x="31623" y="203073"/>
                  </a:lnTo>
                  <a:lnTo>
                    <a:pt x="38100" y="196596"/>
                  </a:lnTo>
                  <a:lnTo>
                    <a:pt x="44323" y="196596"/>
                  </a:lnTo>
                  <a:lnTo>
                    <a:pt x="50800" y="196596"/>
                  </a:lnTo>
                  <a:lnTo>
                    <a:pt x="57276" y="196596"/>
                  </a:lnTo>
                  <a:lnTo>
                    <a:pt x="63373" y="203073"/>
                  </a:lnTo>
                  <a:lnTo>
                    <a:pt x="69850" y="209550"/>
                  </a:lnTo>
                  <a:lnTo>
                    <a:pt x="69850" y="215646"/>
                  </a:lnTo>
                  <a:lnTo>
                    <a:pt x="69850" y="222123"/>
                  </a:lnTo>
                  <a:lnTo>
                    <a:pt x="69850" y="228600"/>
                  </a:lnTo>
                  <a:lnTo>
                    <a:pt x="69850" y="222123"/>
                  </a:lnTo>
                  <a:lnTo>
                    <a:pt x="69850" y="215646"/>
                  </a:lnTo>
                  <a:lnTo>
                    <a:pt x="76326" y="203073"/>
                  </a:lnTo>
                  <a:lnTo>
                    <a:pt x="76326" y="196596"/>
                  </a:lnTo>
                  <a:lnTo>
                    <a:pt x="76326" y="190373"/>
                  </a:lnTo>
                  <a:lnTo>
                    <a:pt x="82423" y="190373"/>
                  </a:lnTo>
                  <a:lnTo>
                    <a:pt x="82423" y="183896"/>
                  </a:lnTo>
                  <a:lnTo>
                    <a:pt x="82423" y="177418"/>
                  </a:lnTo>
                  <a:lnTo>
                    <a:pt x="88900" y="177418"/>
                  </a:lnTo>
                  <a:lnTo>
                    <a:pt x="95376" y="177418"/>
                  </a:lnTo>
                  <a:lnTo>
                    <a:pt x="101473" y="183896"/>
                  </a:lnTo>
                  <a:lnTo>
                    <a:pt x="114426" y="183896"/>
                  </a:lnTo>
                  <a:lnTo>
                    <a:pt x="158750" y="183896"/>
                  </a:lnTo>
                  <a:lnTo>
                    <a:pt x="165226" y="177418"/>
                  </a:lnTo>
                  <a:lnTo>
                    <a:pt x="171323" y="177418"/>
                  </a:lnTo>
                  <a:lnTo>
                    <a:pt x="171323" y="183896"/>
                  </a:lnTo>
                  <a:lnTo>
                    <a:pt x="165226" y="196596"/>
                  </a:lnTo>
                  <a:lnTo>
                    <a:pt x="158750" y="203073"/>
                  </a:lnTo>
                  <a:lnTo>
                    <a:pt x="158750" y="215646"/>
                  </a:lnTo>
                  <a:lnTo>
                    <a:pt x="158750" y="222123"/>
                  </a:lnTo>
                  <a:lnTo>
                    <a:pt x="158750" y="228600"/>
                  </a:lnTo>
                  <a:lnTo>
                    <a:pt x="165226" y="234696"/>
                  </a:lnTo>
                  <a:lnTo>
                    <a:pt x="177800" y="247268"/>
                  </a:lnTo>
                  <a:lnTo>
                    <a:pt x="184276" y="247268"/>
                  </a:lnTo>
                  <a:lnTo>
                    <a:pt x="190373" y="247268"/>
                  </a:lnTo>
                  <a:lnTo>
                    <a:pt x="196850" y="247268"/>
                  </a:lnTo>
                  <a:lnTo>
                    <a:pt x="209550" y="247268"/>
                  </a:lnTo>
                  <a:lnTo>
                    <a:pt x="216026" y="241173"/>
                  </a:lnTo>
                  <a:lnTo>
                    <a:pt x="222123" y="228600"/>
                  </a:lnTo>
                  <a:lnTo>
                    <a:pt x="228600" y="222123"/>
                  </a:lnTo>
                  <a:lnTo>
                    <a:pt x="222123" y="209550"/>
                  </a:lnTo>
                  <a:lnTo>
                    <a:pt x="222123" y="203073"/>
                  </a:lnTo>
                  <a:lnTo>
                    <a:pt x="216026" y="190373"/>
                  </a:lnTo>
                  <a:lnTo>
                    <a:pt x="209550" y="183896"/>
                  </a:lnTo>
                  <a:lnTo>
                    <a:pt x="203073" y="183896"/>
                  </a:lnTo>
                  <a:lnTo>
                    <a:pt x="196850" y="177418"/>
                  </a:lnTo>
                  <a:lnTo>
                    <a:pt x="190373" y="177418"/>
                  </a:lnTo>
                  <a:lnTo>
                    <a:pt x="184276" y="177418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3901" y="3273043"/>
              <a:ext cx="146178" cy="82678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7896224" y="3177920"/>
            <a:ext cx="527685" cy="190500"/>
            <a:chOff x="7896224" y="3177920"/>
            <a:chExt cx="527685" cy="190500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6224" y="3177920"/>
              <a:ext cx="127001" cy="17132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064499" y="3263392"/>
              <a:ext cx="349885" cy="95885"/>
            </a:xfrm>
            <a:custGeom>
              <a:avLst/>
              <a:gdLst/>
              <a:ahLst/>
              <a:cxnLst/>
              <a:rect l="l" t="t" r="r" b="b"/>
              <a:pathLst>
                <a:path w="349884" h="95885">
                  <a:moveTo>
                    <a:pt x="44576" y="6477"/>
                  </a:moveTo>
                  <a:lnTo>
                    <a:pt x="32003" y="12954"/>
                  </a:lnTo>
                  <a:lnTo>
                    <a:pt x="44576" y="6477"/>
                  </a:lnTo>
                  <a:lnTo>
                    <a:pt x="25526" y="19177"/>
                  </a:lnTo>
                  <a:lnTo>
                    <a:pt x="12953" y="32131"/>
                  </a:lnTo>
                  <a:lnTo>
                    <a:pt x="0" y="51181"/>
                  </a:lnTo>
                  <a:lnTo>
                    <a:pt x="0" y="63754"/>
                  </a:lnTo>
                  <a:lnTo>
                    <a:pt x="0" y="69850"/>
                  </a:lnTo>
                  <a:lnTo>
                    <a:pt x="6476" y="76327"/>
                  </a:lnTo>
                  <a:lnTo>
                    <a:pt x="12953" y="82804"/>
                  </a:lnTo>
                  <a:lnTo>
                    <a:pt x="25526" y="89027"/>
                  </a:lnTo>
                  <a:lnTo>
                    <a:pt x="44576" y="89027"/>
                  </a:lnTo>
                  <a:lnTo>
                    <a:pt x="51053" y="89027"/>
                  </a:lnTo>
                  <a:lnTo>
                    <a:pt x="69850" y="82804"/>
                  </a:lnTo>
                  <a:lnTo>
                    <a:pt x="76326" y="69850"/>
                  </a:lnTo>
                  <a:lnTo>
                    <a:pt x="82803" y="57277"/>
                  </a:lnTo>
                  <a:lnTo>
                    <a:pt x="82803" y="44704"/>
                  </a:lnTo>
                  <a:lnTo>
                    <a:pt x="82803" y="32131"/>
                  </a:lnTo>
                  <a:lnTo>
                    <a:pt x="82803" y="19177"/>
                  </a:lnTo>
                  <a:lnTo>
                    <a:pt x="82803" y="12954"/>
                  </a:lnTo>
                  <a:lnTo>
                    <a:pt x="76326" y="6477"/>
                  </a:lnTo>
                  <a:lnTo>
                    <a:pt x="76326" y="0"/>
                  </a:lnTo>
                  <a:lnTo>
                    <a:pt x="82803" y="6477"/>
                  </a:lnTo>
                  <a:lnTo>
                    <a:pt x="82803" y="12954"/>
                  </a:lnTo>
                  <a:lnTo>
                    <a:pt x="88900" y="19177"/>
                  </a:lnTo>
                  <a:lnTo>
                    <a:pt x="95376" y="32131"/>
                  </a:lnTo>
                  <a:lnTo>
                    <a:pt x="101853" y="51181"/>
                  </a:lnTo>
                  <a:lnTo>
                    <a:pt x="107950" y="63754"/>
                  </a:lnTo>
                  <a:lnTo>
                    <a:pt x="107950" y="82804"/>
                  </a:lnTo>
                  <a:lnTo>
                    <a:pt x="114426" y="89027"/>
                  </a:lnTo>
                  <a:lnTo>
                    <a:pt x="114426" y="95504"/>
                  </a:lnTo>
                  <a:lnTo>
                    <a:pt x="114426" y="89027"/>
                  </a:lnTo>
                  <a:lnTo>
                    <a:pt x="120903" y="76327"/>
                  </a:lnTo>
                  <a:lnTo>
                    <a:pt x="120903" y="69850"/>
                  </a:lnTo>
                  <a:lnTo>
                    <a:pt x="127000" y="57277"/>
                  </a:lnTo>
                  <a:lnTo>
                    <a:pt x="133476" y="51181"/>
                  </a:lnTo>
                  <a:lnTo>
                    <a:pt x="139700" y="38227"/>
                  </a:lnTo>
                  <a:lnTo>
                    <a:pt x="146176" y="38227"/>
                  </a:lnTo>
                  <a:lnTo>
                    <a:pt x="152653" y="38227"/>
                  </a:lnTo>
                  <a:lnTo>
                    <a:pt x="152653" y="51181"/>
                  </a:lnTo>
                  <a:lnTo>
                    <a:pt x="152653" y="57277"/>
                  </a:lnTo>
                  <a:lnTo>
                    <a:pt x="146176" y="69850"/>
                  </a:lnTo>
                  <a:lnTo>
                    <a:pt x="139700" y="76327"/>
                  </a:lnTo>
                  <a:lnTo>
                    <a:pt x="146176" y="76327"/>
                  </a:lnTo>
                  <a:lnTo>
                    <a:pt x="158750" y="76327"/>
                  </a:lnTo>
                  <a:lnTo>
                    <a:pt x="165226" y="76327"/>
                  </a:lnTo>
                  <a:lnTo>
                    <a:pt x="171703" y="69850"/>
                  </a:lnTo>
                  <a:lnTo>
                    <a:pt x="184276" y="69850"/>
                  </a:lnTo>
                  <a:lnTo>
                    <a:pt x="190753" y="69850"/>
                  </a:lnTo>
                  <a:lnTo>
                    <a:pt x="196850" y="69850"/>
                  </a:lnTo>
                  <a:lnTo>
                    <a:pt x="203326" y="69850"/>
                  </a:lnTo>
                  <a:lnTo>
                    <a:pt x="216026" y="76327"/>
                  </a:lnTo>
                  <a:lnTo>
                    <a:pt x="222503" y="76327"/>
                  </a:lnTo>
                  <a:lnTo>
                    <a:pt x="228600" y="76327"/>
                  </a:lnTo>
                  <a:lnTo>
                    <a:pt x="235076" y="82804"/>
                  </a:lnTo>
                  <a:lnTo>
                    <a:pt x="241553" y="82804"/>
                  </a:lnTo>
                  <a:lnTo>
                    <a:pt x="241553" y="76327"/>
                  </a:lnTo>
                  <a:lnTo>
                    <a:pt x="241553" y="69850"/>
                  </a:lnTo>
                  <a:lnTo>
                    <a:pt x="241553" y="63754"/>
                  </a:lnTo>
                  <a:lnTo>
                    <a:pt x="235076" y="57277"/>
                  </a:lnTo>
                  <a:lnTo>
                    <a:pt x="235076" y="63754"/>
                  </a:lnTo>
                  <a:lnTo>
                    <a:pt x="247650" y="76327"/>
                  </a:lnTo>
                  <a:lnTo>
                    <a:pt x="254126" y="82804"/>
                  </a:lnTo>
                  <a:lnTo>
                    <a:pt x="266700" y="95504"/>
                  </a:lnTo>
                  <a:lnTo>
                    <a:pt x="279653" y="95504"/>
                  </a:lnTo>
                  <a:lnTo>
                    <a:pt x="298450" y="95504"/>
                  </a:lnTo>
                  <a:lnTo>
                    <a:pt x="311403" y="95504"/>
                  </a:lnTo>
                  <a:lnTo>
                    <a:pt x="323976" y="95504"/>
                  </a:lnTo>
                  <a:lnTo>
                    <a:pt x="349503" y="890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8785351" y="3069970"/>
            <a:ext cx="1016000" cy="317500"/>
            <a:chOff x="8785351" y="3069970"/>
            <a:chExt cx="1016000" cy="317500"/>
          </a:xfrm>
        </p:grpSpPr>
        <p:sp>
          <p:nvSpPr>
            <p:cNvPr id="38" name="object 38"/>
            <p:cNvSpPr/>
            <p:nvPr/>
          </p:nvSpPr>
          <p:spPr>
            <a:xfrm>
              <a:off x="8794876" y="3079495"/>
              <a:ext cx="203200" cy="298450"/>
            </a:xfrm>
            <a:custGeom>
              <a:avLst/>
              <a:gdLst/>
              <a:ahLst/>
              <a:cxnLst/>
              <a:rect l="l" t="t" r="r" b="b"/>
              <a:pathLst>
                <a:path w="203200" h="298450">
                  <a:moveTo>
                    <a:pt x="101600" y="158750"/>
                  </a:moveTo>
                  <a:lnTo>
                    <a:pt x="88900" y="158750"/>
                  </a:lnTo>
                  <a:lnTo>
                    <a:pt x="101600" y="158750"/>
                  </a:lnTo>
                  <a:lnTo>
                    <a:pt x="82423" y="158750"/>
                  </a:lnTo>
                  <a:lnTo>
                    <a:pt x="63373" y="164845"/>
                  </a:lnTo>
                  <a:lnTo>
                    <a:pt x="38226" y="190373"/>
                  </a:lnTo>
                  <a:lnTo>
                    <a:pt x="25273" y="203073"/>
                  </a:lnTo>
                  <a:lnTo>
                    <a:pt x="12700" y="216026"/>
                  </a:lnTo>
                  <a:lnTo>
                    <a:pt x="6476" y="235076"/>
                  </a:lnTo>
                  <a:lnTo>
                    <a:pt x="0" y="247650"/>
                  </a:lnTo>
                  <a:lnTo>
                    <a:pt x="0" y="272923"/>
                  </a:lnTo>
                  <a:lnTo>
                    <a:pt x="6476" y="279400"/>
                  </a:lnTo>
                  <a:lnTo>
                    <a:pt x="19176" y="285876"/>
                  </a:lnTo>
                  <a:lnTo>
                    <a:pt x="31750" y="291973"/>
                  </a:lnTo>
                  <a:lnTo>
                    <a:pt x="76326" y="291973"/>
                  </a:lnTo>
                  <a:lnTo>
                    <a:pt x="95123" y="285876"/>
                  </a:lnTo>
                  <a:lnTo>
                    <a:pt x="120650" y="272923"/>
                  </a:lnTo>
                  <a:lnTo>
                    <a:pt x="164973" y="228600"/>
                  </a:lnTo>
                  <a:lnTo>
                    <a:pt x="177926" y="196850"/>
                  </a:lnTo>
                  <a:lnTo>
                    <a:pt x="177926" y="171323"/>
                  </a:lnTo>
                  <a:lnTo>
                    <a:pt x="164973" y="133223"/>
                  </a:lnTo>
                  <a:lnTo>
                    <a:pt x="158750" y="114045"/>
                  </a:lnTo>
                  <a:lnTo>
                    <a:pt x="146176" y="88900"/>
                  </a:lnTo>
                  <a:lnTo>
                    <a:pt x="114173" y="50800"/>
                  </a:lnTo>
                  <a:lnTo>
                    <a:pt x="101600" y="31623"/>
                  </a:lnTo>
                  <a:lnTo>
                    <a:pt x="69850" y="6476"/>
                  </a:lnTo>
                  <a:lnTo>
                    <a:pt x="63373" y="0"/>
                  </a:lnTo>
                  <a:lnTo>
                    <a:pt x="57276" y="6476"/>
                  </a:lnTo>
                  <a:lnTo>
                    <a:pt x="57276" y="12573"/>
                  </a:lnTo>
                  <a:lnTo>
                    <a:pt x="57276" y="50800"/>
                  </a:lnTo>
                  <a:lnTo>
                    <a:pt x="69850" y="76326"/>
                  </a:lnTo>
                  <a:lnTo>
                    <a:pt x="88900" y="133223"/>
                  </a:lnTo>
                  <a:lnTo>
                    <a:pt x="101600" y="158750"/>
                  </a:lnTo>
                  <a:lnTo>
                    <a:pt x="120650" y="183895"/>
                  </a:lnTo>
                  <a:lnTo>
                    <a:pt x="146176" y="228600"/>
                  </a:lnTo>
                  <a:lnTo>
                    <a:pt x="158750" y="247650"/>
                  </a:lnTo>
                  <a:lnTo>
                    <a:pt x="184023" y="279400"/>
                  </a:lnTo>
                  <a:lnTo>
                    <a:pt x="190500" y="285876"/>
                  </a:lnTo>
                  <a:lnTo>
                    <a:pt x="190500" y="291973"/>
                  </a:lnTo>
                  <a:lnTo>
                    <a:pt x="190500" y="298450"/>
                  </a:lnTo>
                  <a:lnTo>
                    <a:pt x="190500" y="291973"/>
                  </a:lnTo>
                  <a:lnTo>
                    <a:pt x="190500" y="285876"/>
                  </a:lnTo>
                  <a:lnTo>
                    <a:pt x="190500" y="279400"/>
                  </a:lnTo>
                  <a:lnTo>
                    <a:pt x="196976" y="279400"/>
                  </a:lnTo>
                  <a:lnTo>
                    <a:pt x="203073" y="279400"/>
                  </a:lnTo>
                  <a:lnTo>
                    <a:pt x="203073" y="272923"/>
                  </a:lnTo>
                  <a:lnTo>
                    <a:pt x="203073" y="266700"/>
                  </a:lnTo>
                  <a:lnTo>
                    <a:pt x="196976" y="247650"/>
                  </a:lnTo>
                  <a:lnTo>
                    <a:pt x="196976" y="241173"/>
                  </a:lnTo>
                  <a:lnTo>
                    <a:pt x="190500" y="228600"/>
                  </a:lnTo>
                  <a:lnTo>
                    <a:pt x="184023" y="216026"/>
                  </a:lnTo>
                  <a:lnTo>
                    <a:pt x="184023" y="209550"/>
                  </a:lnTo>
                  <a:lnTo>
                    <a:pt x="177926" y="196850"/>
                  </a:lnTo>
                  <a:lnTo>
                    <a:pt x="177926" y="190373"/>
                  </a:lnTo>
                  <a:lnTo>
                    <a:pt x="184023" y="18389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13951" y="3177920"/>
              <a:ext cx="349251" cy="20307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379204" y="3123818"/>
              <a:ext cx="114300" cy="235585"/>
            </a:xfrm>
            <a:custGeom>
              <a:avLst/>
              <a:gdLst/>
              <a:ahLst/>
              <a:cxnLst/>
              <a:rect l="l" t="t" r="r" b="b"/>
              <a:pathLst>
                <a:path w="114300" h="235585">
                  <a:moveTo>
                    <a:pt x="0" y="0"/>
                  </a:moveTo>
                  <a:lnTo>
                    <a:pt x="6096" y="6476"/>
                  </a:lnTo>
                  <a:lnTo>
                    <a:pt x="6096" y="12953"/>
                  </a:lnTo>
                  <a:lnTo>
                    <a:pt x="12573" y="25526"/>
                  </a:lnTo>
                  <a:lnTo>
                    <a:pt x="12573" y="63626"/>
                  </a:lnTo>
                  <a:lnTo>
                    <a:pt x="12573" y="88900"/>
                  </a:lnTo>
                  <a:lnTo>
                    <a:pt x="19050" y="133476"/>
                  </a:lnTo>
                  <a:lnTo>
                    <a:pt x="19050" y="152526"/>
                  </a:lnTo>
                  <a:lnTo>
                    <a:pt x="19050" y="171703"/>
                  </a:lnTo>
                  <a:lnTo>
                    <a:pt x="19050" y="203326"/>
                  </a:lnTo>
                  <a:lnTo>
                    <a:pt x="19050" y="215900"/>
                  </a:lnTo>
                  <a:lnTo>
                    <a:pt x="19050" y="222376"/>
                  </a:lnTo>
                  <a:lnTo>
                    <a:pt x="25146" y="222376"/>
                  </a:lnTo>
                  <a:lnTo>
                    <a:pt x="31623" y="215900"/>
                  </a:lnTo>
                  <a:lnTo>
                    <a:pt x="37846" y="209422"/>
                  </a:lnTo>
                  <a:lnTo>
                    <a:pt x="44323" y="203326"/>
                  </a:lnTo>
                  <a:lnTo>
                    <a:pt x="63373" y="190753"/>
                  </a:lnTo>
                  <a:lnTo>
                    <a:pt x="69850" y="190753"/>
                  </a:lnTo>
                  <a:lnTo>
                    <a:pt x="88900" y="190753"/>
                  </a:lnTo>
                  <a:lnTo>
                    <a:pt x="94996" y="190753"/>
                  </a:lnTo>
                  <a:lnTo>
                    <a:pt x="107950" y="203326"/>
                  </a:lnTo>
                  <a:lnTo>
                    <a:pt x="114173" y="209422"/>
                  </a:lnTo>
                  <a:lnTo>
                    <a:pt x="114173" y="222376"/>
                  </a:lnTo>
                  <a:lnTo>
                    <a:pt x="107950" y="228600"/>
                  </a:lnTo>
                  <a:lnTo>
                    <a:pt x="94996" y="235076"/>
                  </a:lnTo>
                  <a:lnTo>
                    <a:pt x="88900" y="235076"/>
                  </a:lnTo>
                  <a:lnTo>
                    <a:pt x="75946" y="235076"/>
                  </a:lnTo>
                  <a:lnTo>
                    <a:pt x="69850" y="235076"/>
                  </a:lnTo>
                  <a:lnTo>
                    <a:pt x="63373" y="235076"/>
                  </a:lnTo>
                  <a:lnTo>
                    <a:pt x="56896" y="2286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09378" y="3305047"/>
              <a:ext cx="114047" cy="7594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29901" y="3108070"/>
              <a:ext cx="101601" cy="24765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264776" y="3193542"/>
              <a:ext cx="527050" cy="127635"/>
            </a:xfrm>
            <a:custGeom>
              <a:avLst/>
              <a:gdLst/>
              <a:ahLst/>
              <a:cxnLst/>
              <a:rect l="l" t="t" r="r" b="b"/>
              <a:pathLst>
                <a:path w="527050" h="127635">
                  <a:moveTo>
                    <a:pt x="507873" y="95504"/>
                  </a:moveTo>
                  <a:lnTo>
                    <a:pt x="514350" y="108077"/>
                  </a:lnTo>
                  <a:lnTo>
                    <a:pt x="514350" y="114554"/>
                  </a:lnTo>
                  <a:lnTo>
                    <a:pt x="520826" y="121031"/>
                  </a:lnTo>
                  <a:lnTo>
                    <a:pt x="520826" y="127127"/>
                  </a:lnTo>
                  <a:lnTo>
                    <a:pt x="514350" y="127127"/>
                  </a:lnTo>
                </a:path>
                <a:path w="527050" h="127635">
                  <a:moveTo>
                    <a:pt x="514350" y="19177"/>
                  </a:moveTo>
                  <a:lnTo>
                    <a:pt x="520826" y="19177"/>
                  </a:lnTo>
                  <a:lnTo>
                    <a:pt x="520826" y="25654"/>
                  </a:lnTo>
                  <a:lnTo>
                    <a:pt x="526923" y="32131"/>
                  </a:lnTo>
                  <a:lnTo>
                    <a:pt x="526923" y="44704"/>
                  </a:lnTo>
                </a:path>
                <a:path w="527050" h="127635">
                  <a:moveTo>
                    <a:pt x="0" y="0"/>
                  </a:moveTo>
                  <a:lnTo>
                    <a:pt x="6476" y="0"/>
                  </a:lnTo>
                  <a:lnTo>
                    <a:pt x="19050" y="6477"/>
                  </a:lnTo>
                  <a:lnTo>
                    <a:pt x="31623" y="6477"/>
                  </a:lnTo>
                  <a:lnTo>
                    <a:pt x="44576" y="647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852024" y="3285997"/>
            <a:ext cx="171705" cy="75947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10166477" y="335241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0" y="19050"/>
                </a:moveTo>
                <a:lnTo>
                  <a:pt x="6476" y="19050"/>
                </a:lnTo>
                <a:lnTo>
                  <a:pt x="6476" y="12953"/>
                </a:lnTo>
                <a:lnTo>
                  <a:pt x="12700" y="6476"/>
                </a:lnTo>
                <a:lnTo>
                  <a:pt x="1270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6518528" y="1209420"/>
            <a:ext cx="222250" cy="286385"/>
            <a:chOff x="6518528" y="1209420"/>
            <a:chExt cx="222250" cy="286385"/>
          </a:xfrm>
        </p:grpSpPr>
        <p:sp>
          <p:nvSpPr>
            <p:cNvPr id="47" name="object 47"/>
            <p:cNvSpPr/>
            <p:nvPr/>
          </p:nvSpPr>
          <p:spPr>
            <a:xfrm>
              <a:off x="6591300" y="1218945"/>
              <a:ext cx="82550" cy="248285"/>
            </a:xfrm>
            <a:custGeom>
              <a:avLst/>
              <a:gdLst/>
              <a:ahLst/>
              <a:cxnLst/>
              <a:rect l="l" t="t" r="r" b="b"/>
              <a:pathLst>
                <a:path w="82550" h="248284">
                  <a:moveTo>
                    <a:pt x="0" y="247776"/>
                  </a:moveTo>
                  <a:lnTo>
                    <a:pt x="0" y="241300"/>
                  </a:lnTo>
                  <a:lnTo>
                    <a:pt x="0" y="234823"/>
                  </a:lnTo>
                  <a:lnTo>
                    <a:pt x="6476" y="228600"/>
                  </a:lnTo>
                  <a:lnTo>
                    <a:pt x="6476" y="222123"/>
                  </a:lnTo>
                  <a:lnTo>
                    <a:pt x="12700" y="215645"/>
                  </a:lnTo>
                  <a:lnTo>
                    <a:pt x="19176" y="190500"/>
                  </a:lnTo>
                  <a:lnTo>
                    <a:pt x="25653" y="177926"/>
                  </a:lnTo>
                  <a:lnTo>
                    <a:pt x="38226" y="152273"/>
                  </a:lnTo>
                  <a:lnTo>
                    <a:pt x="44703" y="133223"/>
                  </a:lnTo>
                  <a:lnTo>
                    <a:pt x="50800" y="114173"/>
                  </a:lnTo>
                  <a:lnTo>
                    <a:pt x="57276" y="95123"/>
                  </a:lnTo>
                  <a:lnTo>
                    <a:pt x="63753" y="82550"/>
                  </a:lnTo>
                  <a:lnTo>
                    <a:pt x="69850" y="50800"/>
                  </a:lnTo>
                  <a:lnTo>
                    <a:pt x="76326" y="38226"/>
                  </a:lnTo>
                  <a:lnTo>
                    <a:pt x="76326" y="25273"/>
                  </a:lnTo>
                  <a:lnTo>
                    <a:pt x="82550" y="19176"/>
                  </a:lnTo>
                  <a:lnTo>
                    <a:pt x="82550" y="12700"/>
                  </a:lnTo>
                  <a:lnTo>
                    <a:pt x="82550" y="6223"/>
                  </a:lnTo>
                  <a:lnTo>
                    <a:pt x="82550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18528" y="1355216"/>
              <a:ext cx="221997" cy="140082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7239000" y="1136141"/>
            <a:ext cx="254635" cy="330835"/>
          </a:xfrm>
          <a:custGeom>
            <a:avLst/>
            <a:gdLst/>
            <a:ahLst/>
            <a:cxnLst/>
            <a:rect l="l" t="t" r="r" b="b"/>
            <a:pathLst>
              <a:path w="254634" h="330834">
                <a:moveTo>
                  <a:pt x="57276" y="330581"/>
                </a:moveTo>
                <a:lnTo>
                  <a:pt x="63753" y="330581"/>
                </a:lnTo>
                <a:lnTo>
                  <a:pt x="69850" y="324104"/>
                </a:lnTo>
                <a:lnTo>
                  <a:pt x="76326" y="317627"/>
                </a:lnTo>
                <a:lnTo>
                  <a:pt x="95376" y="292354"/>
                </a:lnTo>
                <a:lnTo>
                  <a:pt x="107950" y="279400"/>
                </a:lnTo>
                <a:lnTo>
                  <a:pt x="120650" y="260731"/>
                </a:lnTo>
                <a:lnTo>
                  <a:pt x="133603" y="241554"/>
                </a:lnTo>
                <a:lnTo>
                  <a:pt x="146176" y="216027"/>
                </a:lnTo>
                <a:lnTo>
                  <a:pt x="158750" y="196977"/>
                </a:lnTo>
                <a:lnTo>
                  <a:pt x="196976" y="121031"/>
                </a:lnTo>
                <a:lnTo>
                  <a:pt x="216026" y="69850"/>
                </a:lnTo>
                <a:lnTo>
                  <a:pt x="222503" y="25654"/>
                </a:lnTo>
                <a:lnTo>
                  <a:pt x="228600" y="12954"/>
                </a:lnTo>
                <a:lnTo>
                  <a:pt x="228600" y="0"/>
                </a:lnTo>
                <a:lnTo>
                  <a:pt x="222503" y="0"/>
                </a:lnTo>
              </a:path>
              <a:path w="254634" h="330834">
                <a:moveTo>
                  <a:pt x="0" y="235077"/>
                </a:moveTo>
                <a:lnTo>
                  <a:pt x="6476" y="241554"/>
                </a:lnTo>
                <a:lnTo>
                  <a:pt x="6476" y="247777"/>
                </a:lnTo>
                <a:lnTo>
                  <a:pt x="12953" y="254254"/>
                </a:lnTo>
                <a:lnTo>
                  <a:pt x="12953" y="266827"/>
                </a:lnTo>
                <a:lnTo>
                  <a:pt x="19050" y="273304"/>
                </a:lnTo>
                <a:lnTo>
                  <a:pt x="19050" y="285877"/>
                </a:lnTo>
                <a:lnTo>
                  <a:pt x="32003" y="298450"/>
                </a:lnTo>
                <a:lnTo>
                  <a:pt x="38100" y="304927"/>
                </a:lnTo>
                <a:lnTo>
                  <a:pt x="50800" y="317627"/>
                </a:lnTo>
                <a:lnTo>
                  <a:pt x="63753" y="317627"/>
                </a:lnTo>
                <a:lnTo>
                  <a:pt x="88900" y="317627"/>
                </a:lnTo>
                <a:lnTo>
                  <a:pt x="107950" y="317627"/>
                </a:lnTo>
                <a:lnTo>
                  <a:pt x="127126" y="311404"/>
                </a:lnTo>
                <a:lnTo>
                  <a:pt x="158750" y="292354"/>
                </a:lnTo>
                <a:lnTo>
                  <a:pt x="196976" y="273304"/>
                </a:lnTo>
                <a:lnTo>
                  <a:pt x="209550" y="260731"/>
                </a:lnTo>
                <a:lnTo>
                  <a:pt x="228600" y="254254"/>
                </a:lnTo>
                <a:lnTo>
                  <a:pt x="241553" y="247777"/>
                </a:lnTo>
                <a:lnTo>
                  <a:pt x="254126" y="2350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03400" y="1155319"/>
            <a:ext cx="235585" cy="285750"/>
          </a:xfrm>
          <a:custGeom>
            <a:avLst/>
            <a:gdLst/>
            <a:ahLst/>
            <a:cxnLst/>
            <a:rect l="l" t="t" r="r" b="b"/>
            <a:pathLst>
              <a:path w="235585" h="285750">
                <a:moveTo>
                  <a:pt x="19050" y="285750"/>
                </a:moveTo>
                <a:lnTo>
                  <a:pt x="19050" y="279272"/>
                </a:lnTo>
                <a:lnTo>
                  <a:pt x="38100" y="260222"/>
                </a:lnTo>
                <a:lnTo>
                  <a:pt x="51054" y="247650"/>
                </a:lnTo>
                <a:lnTo>
                  <a:pt x="88900" y="203326"/>
                </a:lnTo>
                <a:lnTo>
                  <a:pt x="107950" y="177800"/>
                </a:lnTo>
                <a:lnTo>
                  <a:pt x="133476" y="152653"/>
                </a:lnTo>
                <a:lnTo>
                  <a:pt x="158750" y="127000"/>
                </a:lnTo>
                <a:lnTo>
                  <a:pt x="177800" y="101853"/>
                </a:lnTo>
                <a:lnTo>
                  <a:pt x="190754" y="76326"/>
                </a:lnTo>
                <a:lnTo>
                  <a:pt x="203326" y="57150"/>
                </a:lnTo>
                <a:lnTo>
                  <a:pt x="215900" y="38100"/>
                </a:lnTo>
                <a:lnTo>
                  <a:pt x="222376" y="25526"/>
                </a:lnTo>
                <a:lnTo>
                  <a:pt x="228600" y="12953"/>
                </a:lnTo>
                <a:lnTo>
                  <a:pt x="228600" y="0"/>
                </a:lnTo>
                <a:lnTo>
                  <a:pt x="222376" y="0"/>
                </a:lnTo>
                <a:lnTo>
                  <a:pt x="215900" y="6476"/>
                </a:lnTo>
              </a:path>
              <a:path w="235585" h="285750">
                <a:moveTo>
                  <a:pt x="19050" y="152653"/>
                </a:moveTo>
                <a:lnTo>
                  <a:pt x="12954" y="158750"/>
                </a:lnTo>
                <a:lnTo>
                  <a:pt x="6476" y="177800"/>
                </a:lnTo>
                <a:lnTo>
                  <a:pt x="6476" y="184276"/>
                </a:lnTo>
                <a:lnTo>
                  <a:pt x="0" y="196850"/>
                </a:lnTo>
                <a:lnTo>
                  <a:pt x="0" y="215900"/>
                </a:lnTo>
                <a:lnTo>
                  <a:pt x="0" y="228600"/>
                </a:lnTo>
                <a:lnTo>
                  <a:pt x="6476" y="241553"/>
                </a:lnTo>
                <a:lnTo>
                  <a:pt x="6476" y="247650"/>
                </a:lnTo>
                <a:lnTo>
                  <a:pt x="19050" y="260222"/>
                </a:lnTo>
                <a:lnTo>
                  <a:pt x="25526" y="260222"/>
                </a:lnTo>
                <a:lnTo>
                  <a:pt x="32004" y="260222"/>
                </a:lnTo>
                <a:lnTo>
                  <a:pt x="44576" y="260222"/>
                </a:lnTo>
                <a:lnTo>
                  <a:pt x="57150" y="260222"/>
                </a:lnTo>
                <a:lnTo>
                  <a:pt x="95376" y="254126"/>
                </a:lnTo>
                <a:lnTo>
                  <a:pt x="114426" y="247650"/>
                </a:lnTo>
                <a:lnTo>
                  <a:pt x="158750" y="235076"/>
                </a:lnTo>
                <a:lnTo>
                  <a:pt x="177800" y="222376"/>
                </a:lnTo>
                <a:lnTo>
                  <a:pt x="215900" y="209422"/>
                </a:lnTo>
                <a:lnTo>
                  <a:pt x="235076" y="2033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4677" y="3422141"/>
            <a:ext cx="483234" cy="235585"/>
          </a:xfrm>
          <a:custGeom>
            <a:avLst/>
            <a:gdLst/>
            <a:ahLst/>
            <a:cxnLst/>
            <a:rect l="l" t="t" r="r" b="b"/>
            <a:pathLst>
              <a:path w="483234" h="235585">
                <a:moveTo>
                  <a:pt x="0" y="95504"/>
                </a:moveTo>
                <a:lnTo>
                  <a:pt x="0" y="95504"/>
                </a:lnTo>
                <a:lnTo>
                  <a:pt x="158762" y="95504"/>
                </a:lnTo>
                <a:lnTo>
                  <a:pt x="184315" y="101981"/>
                </a:lnTo>
                <a:lnTo>
                  <a:pt x="203034" y="101981"/>
                </a:lnTo>
                <a:lnTo>
                  <a:pt x="228600" y="101981"/>
                </a:lnTo>
                <a:lnTo>
                  <a:pt x="247675" y="101981"/>
                </a:lnTo>
                <a:lnTo>
                  <a:pt x="272884" y="101981"/>
                </a:lnTo>
                <a:lnTo>
                  <a:pt x="291960" y="95504"/>
                </a:lnTo>
                <a:lnTo>
                  <a:pt x="336600" y="89027"/>
                </a:lnTo>
                <a:lnTo>
                  <a:pt x="349199" y="89027"/>
                </a:lnTo>
                <a:lnTo>
                  <a:pt x="368274" y="82804"/>
                </a:lnTo>
                <a:lnTo>
                  <a:pt x="374764" y="82804"/>
                </a:lnTo>
                <a:lnTo>
                  <a:pt x="374764" y="76327"/>
                </a:lnTo>
                <a:lnTo>
                  <a:pt x="368274" y="76327"/>
                </a:lnTo>
                <a:lnTo>
                  <a:pt x="355676" y="76327"/>
                </a:lnTo>
                <a:lnTo>
                  <a:pt x="349199" y="76327"/>
                </a:lnTo>
                <a:lnTo>
                  <a:pt x="342722" y="82804"/>
                </a:lnTo>
                <a:lnTo>
                  <a:pt x="330123" y="82804"/>
                </a:lnTo>
              </a:path>
              <a:path w="483234" h="235585">
                <a:moveTo>
                  <a:pt x="241198" y="0"/>
                </a:moveTo>
                <a:lnTo>
                  <a:pt x="235076" y="0"/>
                </a:lnTo>
                <a:lnTo>
                  <a:pt x="241198" y="0"/>
                </a:lnTo>
                <a:lnTo>
                  <a:pt x="247675" y="6477"/>
                </a:lnTo>
                <a:lnTo>
                  <a:pt x="260286" y="6477"/>
                </a:lnTo>
                <a:lnTo>
                  <a:pt x="272884" y="12954"/>
                </a:lnTo>
                <a:lnTo>
                  <a:pt x="285838" y="19177"/>
                </a:lnTo>
                <a:lnTo>
                  <a:pt x="304914" y="25654"/>
                </a:lnTo>
                <a:lnTo>
                  <a:pt x="330123" y="32131"/>
                </a:lnTo>
                <a:lnTo>
                  <a:pt x="349199" y="38227"/>
                </a:lnTo>
                <a:lnTo>
                  <a:pt x="361797" y="44704"/>
                </a:lnTo>
                <a:lnTo>
                  <a:pt x="380885" y="50800"/>
                </a:lnTo>
                <a:lnTo>
                  <a:pt x="393839" y="57277"/>
                </a:lnTo>
                <a:lnTo>
                  <a:pt x="425576" y="63754"/>
                </a:lnTo>
                <a:lnTo>
                  <a:pt x="438150" y="63754"/>
                </a:lnTo>
                <a:lnTo>
                  <a:pt x="450722" y="69850"/>
                </a:lnTo>
                <a:lnTo>
                  <a:pt x="463676" y="69850"/>
                </a:lnTo>
                <a:lnTo>
                  <a:pt x="469772" y="76327"/>
                </a:lnTo>
                <a:lnTo>
                  <a:pt x="476250" y="76327"/>
                </a:lnTo>
                <a:lnTo>
                  <a:pt x="482726" y="76327"/>
                </a:lnTo>
                <a:lnTo>
                  <a:pt x="482726" y="82804"/>
                </a:lnTo>
                <a:lnTo>
                  <a:pt x="482726" y="89027"/>
                </a:lnTo>
                <a:lnTo>
                  <a:pt x="476250" y="89027"/>
                </a:lnTo>
                <a:lnTo>
                  <a:pt x="457200" y="108077"/>
                </a:lnTo>
                <a:lnTo>
                  <a:pt x="444626" y="114554"/>
                </a:lnTo>
                <a:lnTo>
                  <a:pt x="431672" y="127127"/>
                </a:lnTo>
                <a:lnTo>
                  <a:pt x="419036" y="133604"/>
                </a:lnTo>
                <a:lnTo>
                  <a:pt x="393839" y="158877"/>
                </a:lnTo>
                <a:lnTo>
                  <a:pt x="380885" y="171831"/>
                </a:lnTo>
                <a:lnTo>
                  <a:pt x="361797" y="184404"/>
                </a:lnTo>
                <a:lnTo>
                  <a:pt x="342722" y="196977"/>
                </a:lnTo>
                <a:lnTo>
                  <a:pt x="330123" y="216027"/>
                </a:lnTo>
                <a:lnTo>
                  <a:pt x="311035" y="2350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33750" y="5911596"/>
            <a:ext cx="1162050" cy="12700"/>
          </a:xfrm>
          <a:custGeom>
            <a:avLst/>
            <a:gdLst/>
            <a:ahLst/>
            <a:cxnLst/>
            <a:rect l="l" t="t" r="r" b="b"/>
            <a:pathLst>
              <a:path w="1162050" h="12700">
                <a:moveTo>
                  <a:pt x="0" y="12598"/>
                </a:moveTo>
                <a:lnTo>
                  <a:pt x="0" y="6121"/>
                </a:lnTo>
                <a:lnTo>
                  <a:pt x="6476" y="6121"/>
                </a:lnTo>
                <a:lnTo>
                  <a:pt x="12953" y="6121"/>
                </a:lnTo>
                <a:lnTo>
                  <a:pt x="19050" y="6121"/>
                </a:lnTo>
                <a:lnTo>
                  <a:pt x="25526" y="0"/>
                </a:lnTo>
                <a:lnTo>
                  <a:pt x="38100" y="0"/>
                </a:lnTo>
                <a:lnTo>
                  <a:pt x="330453" y="0"/>
                </a:lnTo>
                <a:lnTo>
                  <a:pt x="381253" y="6121"/>
                </a:lnTo>
                <a:lnTo>
                  <a:pt x="762126" y="6121"/>
                </a:lnTo>
                <a:lnTo>
                  <a:pt x="806703" y="0"/>
                </a:lnTo>
                <a:lnTo>
                  <a:pt x="990726" y="0"/>
                </a:lnTo>
                <a:lnTo>
                  <a:pt x="1003300" y="6121"/>
                </a:lnTo>
                <a:lnTo>
                  <a:pt x="1016253" y="6121"/>
                </a:lnTo>
                <a:lnTo>
                  <a:pt x="1022350" y="12598"/>
                </a:lnTo>
                <a:lnTo>
                  <a:pt x="1035303" y="12598"/>
                </a:lnTo>
              </a:path>
              <a:path w="1162050" h="12700">
                <a:moveTo>
                  <a:pt x="1009776" y="0"/>
                </a:moveTo>
                <a:lnTo>
                  <a:pt x="1003300" y="0"/>
                </a:lnTo>
                <a:lnTo>
                  <a:pt x="1009776" y="0"/>
                </a:lnTo>
                <a:lnTo>
                  <a:pt x="1022350" y="0"/>
                </a:lnTo>
                <a:lnTo>
                  <a:pt x="1035303" y="0"/>
                </a:lnTo>
                <a:lnTo>
                  <a:pt x="1054100" y="6121"/>
                </a:lnTo>
                <a:lnTo>
                  <a:pt x="1067053" y="6121"/>
                </a:lnTo>
                <a:lnTo>
                  <a:pt x="1092200" y="6121"/>
                </a:lnTo>
                <a:lnTo>
                  <a:pt x="1105153" y="6121"/>
                </a:lnTo>
                <a:lnTo>
                  <a:pt x="1117727" y="6121"/>
                </a:lnTo>
                <a:lnTo>
                  <a:pt x="1130427" y="0"/>
                </a:lnTo>
                <a:lnTo>
                  <a:pt x="1136903" y="0"/>
                </a:lnTo>
                <a:lnTo>
                  <a:pt x="1155953" y="0"/>
                </a:lnTo>
                <a:lnTo>
                  <a:pt x="11620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04200" y="5930684"/>
            <a:ext cx="1175385" cy="25400"/>
          </a:xfrm>
          <a:custGeom>
            <a:avLst/>
            <a:gdLst/>
            <a:ahLst/>
            <a:cxnLst/>
            <a:rect l="l" t="t" r="r" b="b"/>
            <a:pathLst>
              <a:path w="1175384" h="25400">
                <a:moveTo>
                  <a:pt x="0" y="19075"/>
                </a:moveTo>
                <a:lnTo>
                  <a:pt x="6476" y="19075"/>
                </a:lnTo>
                <a:lnTo>
                  <a:pt x="6476" y="25196"/>
                </a:lnTo>
                <a:lnTo>
                  <a:pt x="12953" y="25196"/>
                </a:lnTo>
                <a:lnTo>
                  <a:pt x="209803" y="25196"/>
                </a:lnTo>
                <a:lnTo>
                  <a:pt x="235076" y="19075"/>
                </a:lnTo>
                <a:lnTo>
                  <a:pt x="501776" y="19075"/>
                </a:lnTo>
                <a:lnTo>
                  <a:pt x="584200" y="25196"/>
                </a:lnTo>
                <a:lnTo>
                  <a:pt x="622426" y="25196"/>
                </a:lnTo>
                <a:lnTo>
                  <a:pt x="667003" y="19075"/>
                </a:lnTo>
                <a:lnTo>
                  <a:pt x="711326" y="19075"/>
                </a:lnTo>
                <a:lnTo>
                  <a:pt x="755650" y="19075"/>
                </a:lnTo>
                <a:lnTo>
                  <a:pt x="844550" y="19075"/>
                </a:lnTo>
                <a:lnTo>
                  <a:pt x="889126" y="19075"/>
                </a:lnTo>
                <a:lnTo>
                  <a:pt x="978026" y="12598"/>
                </a:lnTo>
                <a:lnTo>
                  <a:pt x="1022350" y="12598"/>
                </a:lnTo>
                <a:lnTo>
                  <a:pt x="1060577" y="12598"/>
                </a:lnTo>
                <a:lnTo>
                  <a:pt x="1092200" y="6121"/>
                </a:lnTo>
                <a:lnTo>
                  <a:pt x="1124203" y="6121"/>
                </a:lnTo>
                <a:lnTo>
                  <a:pt x="1149477" y="6121"/>
                </a:lnTo>
                <a:lnTo>
                  <a:pt x="1168527" y="0"/>
                </a:lnTo>
                <a:lnTo>
                  <a:pt x="1175003" y="0"/>
                </a:lnTo>
                <a:lnTo>
                  <a:pt x="116205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3902328" y="4441570"/>
            <a:ext cx="730250" cy="324485"/>
            <a:chOff x="3902328" y="4441570"/>
            <a:chExt cx="730250" cy="324485"/>
          </a:xfrm>
        </p:grpSpPr>
        <p:sp>
          <p:nvSpPr>
            <p:cNvPr id="55" name="object 55"/>
            <p:cNvSpPr/>
            <p:nvPr/>
          </p:nvSpPr>
          <p:spPr>
            <a:xfrm>
              <a:off x="3911854" y="4451095"/>
              <a:ext cx="603250" cy="305435"/>
            </a:xfrm>
            <a:custGeom>
              <a:avLst/>
              <a:gdLst/>
              <a:ahLst/>
              <a:cxnLst/>
              <a:rect l="l" t="t" r="r" b="b"/>
              <a:pathLst>
                <a:path w="603250" h="305435">
                  <a:moveTo>
                    <a:pt x="0" y="216026"/>
                  </a:moveTo>
                  <a:lnTo>
                    <a:pt x="0" y="209549"/>
                  </a:lnTo>
                  <a:lnTo>
                    <a:pt x="12573" y="203072"/>
                  </a:lnTo>
                  <a:lnTo>
                    <a:pt x="25273" y="203072"/>
                  </a:lnTo>
                  <a:lnTo>
                    <a:pt x="56896" y="196849"/>
                  </a:lnTo>
                  <a:lnTo>
                    <a:pt x="82423" y="190372"/>
                  </a:lnTo>
                  <a:lnTo>
                    <a:pt x="114173" y="183895"/>
                  </a:lnTo>
                  <a:lnTo>
                    <a:pt x="171323" y="164845"/>
                  </a:lnTo>
                  <a:lnTo>
                    <a:pt x="228600" y="152272"/>
                  </a:lnTo>
                  <a:lnTo>
                    <a:pt x="285496" y="133222"/>
                  </a:lnTo>
                  <a:lnTo>
                    <a:pt x="298450" y="126999"/>
                  </a:lnTo>
                  <a:lnTo>
                    <a:pt x="311023" y="126999"/>
                  </a:lnTo>
                  <a:lnTo>
                    <a:pt x="317500" y="120522"/>
                  </a:lnTo>
                </a:path>
                <a:path w="603250" h="305435">
                  <a:moveTo>
                    <a:pt x="158750" y="0"/>
                  </a:moveTo>
                  <a:lnTo>
                    <a:pt x="164846" y="12572"/>
                  </a:lnTo>
                  <a:lnTo>
                    <a:pt x="177546" y="25145"/>
                  </a:lnTo>
                  <a:lnTo>
                    <a:pt x="184023" y="44322"/>
                  </a:lnTo>
                  <a:lnTo>
                    <a:pt x="190500" y="63372"/>
                  </a:lnTo>
                  <a:lnTo>
                    <a:pt x="203073" y="107949"/>
                  </a:lnTo>
                  <a:lnTo>
                    <a:pt x="209550" y="133222"/>
                  </a:lnTo>
                  <a:lnTo>
                    <a:pt x="222123" y="177799"/>
                  </a:lnTo>
                  <a:lnTo>
                    <a:pt x="222123" y="196849"/>
                  </a:lnTo>
                  <a:lnTo>
                    <a:pt x="228600" y="228599"/>
                  </a:lnTo>
                  <a:lnTo>
                    <a:pt x="234696" y="247649"/>
                  </a:lnTo>
                  <a:lnTo>
                    <a:pt x="241173" y="266699"/>
                  </a:lnTo>
                  <a:lnTo>
                    <a:pt x="247396" y="272922"/>
                  </a:lnTo>
                </a:path>
                <a:path w="603250" h="305435">
                  <a:moveTo>
                    <a:pt x="336296" y="279399"/>
                  </a:moveTo>
                  <a:lnTo>
                    <a:pt x="342773" y="291972"/>
                  </a:lnTo>
                  <a:lnTo>
                    <a:pt x="342773" y="298449"/>
                  </a:lnTo>
                  <a:lnTo>
                    <a:pt x="342773" y="304926"/>
                  </a:lnTo>
                  <a:lnTo>
                    <a:pt x="342773" y="298449"/>
                  </a:lnTo>
                  <a:lnTo>
                    <a:pt x="349250" y="279399"/>
                  </a:lnTo>
                  <a:lnTo>
                    <a:pt x="368300" y="241172"/>
                  </a:lnTo>
                  <a:lnTo>
                    <a:pt x="406146" y="190372"/>
                  </a:lnTo>
                  <a:lnTo>
                    <a:pt x="431673" y="171322"/>
                  </a:lnTo>
                  <a:lnTo>
                    <a:pt x="450723" y="158749"/>
                  </a:lnTo>
                  <a:lnTo>
                    <a:pt x="457200" y="158749"/>
                  </a:lnTo>
                  <a:lnTo>
                    <a:pt x="463296" y="164845"/>
                  </a:lnTo>
                  <a:lnTo>
                    <a:pt x="463296" y="171322"/>
                  </a:lnTo>
                  <a:lnTo>
                    <a:pt x="457200" y="190372"/>
                  </a:lnTo>
                  <a:lnTo>
                    <a:pt x="450723" y="203072"/>
                  </a:lnTo>
                  <a:lnTo>
                    <a:pt x="444246" y="228599"/>
                  </a:lnTo>
                  <a:lnTo>
                    <a:pt x="438150" y="241172"/>
                  </a:lnTo>
                  <a:lnTo>
                    <a:pt x="438150" y="253745"/>
                  </a:lnTo>
                  <a:lnTo>
                    <a:pt x="438150" y="266699"/>
                  </a:lnTo>
                  <a:lnTo>
                    <a:pt x="444246" y="272922"/>
                  </a:lnTo>
                  <a:lnTo>
                    <a:pt x="450723" y="272922"/>
                  </a:lnTo>
                  <a:lnTo>
                    <a:pt x="469773" y="272922"/>
                  </a:lnTo>
                  <a:lnTo>
                    <a:pt x="482473" y="266699"/>
                  </a:lnTo>
                  <a:lnTo>
                    <a:pt x="495046" y="260222"/>
                  </a:lnTo>
                  <a:lnTo>
                    <a:pt x="508000" y="253745"/>
                  </a:lnTo>
                  <a:lnTo>
                    <a:pt x="520573" y="235076"/>
                  </a:lnTo>
                  <a:lnTo>
                    <a:pt x="527050" y="222122"/>
                  </a:lnTo>
                  <a:lnTo>
                    <a:pt x="527050" y="209549"/>
                  </a:lnTo>
                  <a:lnTo>
                    <a:pt x="527050" y="203072"/>
                  </a:lnTo>
                  <a:lnTo>
                    <a:pt x="520573" y="203072"/>
                  </a:lnTo>
                  <a:lnTo>
                    <a:pt x="514096" y="203072"/>
                  </a:lnTo>
                  <a:lnTo>
                    <a:pt x="514096" y="209549"/>
                  </a:lnTo>
                  <a:lnTo>
                    <a:pt x="514096" y="216026"/>
                  </a:lnTo>
                  <a:lnTo>
                    <a:pt x="514096" y="228599"/>
                  </a:lnTo>
                  <a:lnTo>
                    <a:pt x="520573" y="235076"/>
                  </a:lnTo>
                  <a:lnTo>
                    <a:pt x="533146" y="247649"/>
                  </a:lnTo>
                  <a:lnTo>
                    <a:pt x="539623" y="253745"/>
                  </a:lnTo>
                  <a:lnTo>
                    <a:pt x="552323" y="253745"/>
                  </a:lnTo>
                  <a:lnTo>
                    <a:pt x="558800" y="253745"/>
                  </a:lnTo>
                  <a:lnTo>
                    <a:pt x="564896" y="253745"/>
                  </a:lnTo>
                  <a:lnTo>
                    <a:pt x="571373" y="247649"/>
                  </a:lnTo>
                  <a:lnTo>
                    <a:pt x="571373" y="235076"/>
                  </a:lnTo>
                  <a:lnTo>
                    <a:pt x="571373" y="228599"/>
                  </a:lnTo>
                  <a:lnTo>
                    <a:pt x="571373" y="209549"/>
                  </a:lnTo>
                  <a:lnTo>
                    <a:pt x="564896" y="196849"/>
                  </a:lnTo>
                  <a:lnTo>
                    <a:pt x="564896" y="177799"/>
                  </a:lnTo>
                  <a:lnTo>
                    <a:pt x="558800" y="164845"/>
                  </a:lnTo>
                  <a:lnTo>
                    <a:pt x="558800" y="133222"/>
                  </a:lnTo>
                  <a:lnTo>
                    <a:pt x="558800" y="126999"/>
                  </a:lnTo>
                  <a:lnTo>
                    <a:pt x="558800" y="114045"/>
                  </a:lnTo>
                  <a:lnTo>
                    <a:pt x="564896" y="114045"/>
                  </a:lnTo>
                  <a:lnTo>
                    <a:pt x="571373" y="114045"/>
                  </a:lnTo>
                  <a:lnTo>
                    <a:pt x="577850" y="120522"/>
                  </a:lnTo>
                  <a:lnTo>
                    <a:pt x="590423" y="139699"/>
                  </a:lnTo>
                  <a:lnTo>
                    <a:pt x="590423" y="146176"/>
                  </a:lnTo>
                  <a:lnTo>
                    <a:pt x="602996" y="16484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24374" y="4625466"/>
              <a:ext cx="108078" cy="95378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4956428" y="3996943"/>
            <a:ext cx="615950" cy="1080135"/>
            <a:chOff x="4956428" y="3996943"/>
            <a:chExt cx="615950" cy="1080135"/>
          </a:xfrm>
        </p:grpSpPr>
        <p:sp>
          <p:nvSpPr>
            <p:cNvPr id="58" name="object 58"/>
            <p:cNvSpPr/>
            <p:nvPr/>
          </p:nvSpPr>
          <p:spPr>
            <a:xfrm>
              <a:off x="4965954" y="4279772"/>
              <a:ext cx="406400" cy="431800"/>
            </a:xfrm>
            <a:custGeom>
              <a:avLst/>
              <a:gdLst/>
              <a:ahLst/>
              <a:cxnLst/>
              <a:rect l="l" t="t" r="r" b="b"/>
              <a:pathLst>
                <a:path w="406400" h="431800">
                  <a:moveTo>
                    <a:pt x="177800" y="6095"/>
                  </a:moveTo>
                  <a:lnTo>
                    <a:pt x="177800" y="0"/>
                  </a:lnTo>
                  <a:lnTo>
                    <a:pt x="177800" y="6095"/>
                  </a:lnTo>
                  <a:lnTo>
                    <a:pt x="177800" y="25145"/>
                  </a:lnTo>
                  <a:lnTo>
                    <a:pt x="171323" y="44195"/>
                  </a:lnTo>
                  <a:lnTo>
                    <a:pt x="158750" y="107568"/>
                  </a:lnTo>
                  <a:lnTo>
                    <a:pt x="145796" y="145795"/>
                  </a:lnTo>
                  <a:lnTo>
                    <a:pt x="107696" y="228600"/>
                  </a:lnTo>
                  <a:lnTo>
                    <a:pt x="82423" y="266319"/>
                  </a:lnTo>
                  <a:lnTo>
                    <a:pt x="50800" y="336169"/>
                  </a:lnTo>
                  <a:lnTo>
                    <a:pt x="31623" y="361695"/>
                  </a:lnTo>
                  <a:lnTo>
                    <a:pt x="12573" y="399922"/>
                  </a:lnTo>
                  <a:lnTo>
                    <a:pt x="6096" y="418972"/>
                  </a:lnTo>
                  <a:lnTo>
                    <a:pt x="0" y="425069"/>
                  </a:lnTo>
                  <a:lnTo>
                    <a:pt x="0" y="431545"/>
                  </a:lnTo>
                  <a:lnTo>
                    <a:pt x="6096" y="431545"/>
                  </a:lnTo>
                  <a:lnTo>
                    <a:pt x="19050" y="431545"/>
                  </a:lnTo>
                </a:path>
                <a:path w="406400" h="431800">
                  <a:moveTo>
                    <a:pt x="298450" y="304545"/>
                  </a:moveTo>
                  <a:lnTo>
                    <a:pt x="291973" y="304545"/>
                  </a:lnTo>
                  <a:lnTo>
                    <a:pt x="279400" y="317500"/>
                  </a:lnTo>
                  <a:lnTo>
                    <a:pt x="272923" y="323595"/>
                  </a:lnTo>
                  <a:lnTo>
                    <a:pt x="247650" y="342645"/>
                  </a:lnTo>
                  <a:lnTo>
                    <a:pt x="241173" y="349122"/>
                  </a:lnTo>
                  <a:lnTo>
                    <a:pt x="234696" y="361695"/>
                  </a:lnTo>
                  <a:lnTo>
                    <a:pt x="234696" y="374395"/>
                  </a:lnTo>
                  <a:lnTo>
                    <a:pt x="228600" y="380872"/>
                  </a:lnTo>
                  <a:lnTo>
                    <a:pt x="234696" y="393445"/>
                  </a:lnTo>
                  <a:lnTo>
                    <a:pt x="241173" y="393445"/>
                  </a:lnTo>
                  <a:lnTo>
                    <a:pt x="253746" y="399922"/>
                  </a:lnTo>
                  <a:lnTo>
                    <a:pt x="266446" y="393445"/>
                  </a:lnTo>
                  <a:lnTo>
                    <a:pt x="272923" y="393445"/>
                  </a:lnTo>
                  <a:lnTo>
                    <a:pt x="298450" y="374395"/>
                  </a:lnTo>
                  <a:lnTo>
                    <a:pt x="304546" y="361695"/>
                  </a:lnTo>
                  <a:lnTo>
                    <a:pt x="317500" y="349122"/>
                  </a:lnTo>
                  <a:lnTo>
                    <a:pt x="323596" y="330072"/>
                  </a:lnTo>
                  <a:lnTo>
                    <a:pt x="330073" y="298322"/>
                  </a:lnTo>
                  <a:lnTo>
                    <a:pt x="336296" y="279272"/>
                  </a:lnTo>
                  <a:lnTo>
                    <a:pt x="336296" y="241172"/>
                  </a:lnTo>
                  <a:lnTo>
                    <a:pt x="336296" y="222122"/>
                  </a:lnTo>
                  <a:lnTo>
                    <a:pt x="317500" y="183895"/>
                  </a:lnTo>
                  <a:lnTo>
                    <a:pt x="311023" y="158750"/>
                  </a:lnTo>
                  <a:lnTo>
                    <a:pt x="291973" y="133095"/>
                  </a:lnTo>
                  <a:lnTo>
                    <a:pt x="285496" y="126618"/>
                  </a:lnTo>
                  <a:lnTo>
                    <a:pt x="272923" y="120522"/>
                  </a:lnTo>
                  <a:lnTo>
                    <a:pt x="272923" y="126618"/>
                  </a:lnTo>
                  <a:lnTo>
                    <a:pt x="266446" y="133095"/>
                  </a:lnTo>
                  <a:lnTo>
                    <a:pt x="266446" y="164845"/>
                  </a:lnTo>
                  <a:lnTo>
                    <a:pt x="266446" y="190372"/>
                  </a:lnTo>
                  <a:lnTo>
                    <a:pt x="279400" y="234695"/>
                  </a:lnTo>
                  <a:lnTo>
                    <a:pt x="291973" y="260222"/>
                  </a:lnTo>
                  <a:lnTo>
                    <a:pt x="304546" y="279272"/>
                  </a:lnTo>
                  <a:lnTo>
                    <a:pt x="330073" y="304545"/>
                  </a:lnTo>
                  <a:lnTo>
                    <a:pt x="349250" y="317500"/>
                  </a:lnTo>
                  <a:lnTo>
                    <a:pt x="361823" y="330072"/>
                  </a:lnTo>
                  <a:lnTo>
                    <a:pt x="374396" y="336169"/>
                  </a:lnTo>
                  <a:lnTo>
                    <a:pt x="387350" y="342645"/>
                  </a:lnTo>
                  <a:lnTo>
                    <a:pt x="393446" y="349122"/>
                  </a:lnTo>
                  <a:lnTo>
                    <a:pt x="399923" y="355219"/>
                  </a:lnTo>
                  <a:lnTo>
                    <a:pt x="406400" y="35521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81624" y="4536566"/>
              <a:ext cx="190755" cy="11442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11774" y="4797170"/>
              <a:ext cx="215901" cy="27940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270500" y="4006468"/>
              <a:ext cx="254635" cy="749935"/>
            </a:xfrm>
            <a:custGeom>
              <a:avLst/>
              <a:gdLst/>
              <a:ahLst/>
              <a:cxnLst/>
              <a:rect l="l" t="t" r="r" b="b"/>
              <a:pathLst>
                <a:path w="254635" h="749935">
                  <a:moveTo>
                    <a:pt x="0" y="743076"/>
                  </a:moveTo>
                  <a:lnTo>
                    <a:pt x="6476" y="743076"/>
                  </a:lnTo>
                  <a:lnTo>
                    <a:pt x="19050" y="743076"/>
                  </a:lnTo>
                  <a:lnTo>
                    <a:pt x="31750" y="736599"/>
                  </a:lnTo>
                  <a:lnTo>
                    <a:pt x="44703" y="736599"/>
                  </a:lnTo>
                  <a:lnTo>
                    <a:pt x="69850" y="736599"/>
                  </a:lnTo>
                  <a:lnTo>
                    <a:pt x="82803" y="736599"/>
                  </a:lnTo>
                  <a:lnTo>
                    <a:pt x="114553" y="736599"/>
                  </a:lnTo>
                  <a:lnTo>
                    <a:pt x="127126" y="743076"/>
                  </a:lnTo>
                  <a:lnTo>
                    <a:pt x="139700" y="743076"/>
                  </a:lnTo>
                  <a:lnTo>
                    <a:pt x="165226" y="749553"/>
                  </a:lnTo>
                  <a:lnTo>
                    <a:pt x="171703" y="749553"/>
                  </a:lnTo>
                </a:path>
                <a:path w="254635" h="749935">
                  <a:moveTo>
                    <a:pt x="254126" y="0"/>
                  </a:moveTo>
                  <a:lnTo>
                    <a:pt x="254126" y="0"/>
                  </a:lnTo>
                  <a:lnTo>
                    <a:pt x="254126" y="38226"/>
                  </a:lnTo>
                  <a:lnTo>
                    <a:pt x="247650" y="44703"/>
                  </a:lnTo>
                  <a:lnTo>
                    <a:pt x="247650" y="50799"/>
                  </a:lnTo>
                  <a:lnTo>
                    <a:pt x="241553" y="76326"/>
                  </a:lnTo>
                  <a:lnTo>
                    <a:pt x="235076" y="88899"/>
                  </a:lnTo>
                  <a:lnTo>
                    <a:pt x="228600" y="101472"/>
                  </a:lnTo>
                  <a:lnTo>
                    <a:pt x="222503" y="114426"/>
                  </a:lnTo>
                  <a:lnTo>
                    <a:pt x="216026" y="133603"/>
                  </a:lnTo>
                  <a:lnTo>
                    <a:pt x="216026" y="146176"/>
                  </a:lnTo>
                  <a:lnTo>
                    <a:pt x="209550" y="158749"/>
                  </a:lnTo>
                  <a:lnTo>
                    <a:pt x="203453" y="177799"/>
                  </a:lnTo>
                  <a:lnTo>
                    <a:pt x="203453" y="184276"/>
                  </a:lnTo>
                  <a:lnTo>
                    <a:pt x="203453" y="196976"/>
                  </a:lnTo>
                  <a:lnTo>
                    <a:pt x="196976" y="216026"/>
                  </a:lnTo>
                  <a:lnTo>
                    <a:pt x="190500" y="228599"/>
                  </a:lnTo>
                  <a:lnTo>
                    <a:pt x="190500" y="241172"/>
                  </a:lnTo>
                  <a:lnTo>
                    <a:pt x="190500" y="247649"/>
                  </a:lnTo>
                  <a:lnTo>
                    <a:pt x="190500" y="254126"/>
                  </a:lnTo>
                  <a:lnTo>
                    <a:pt x="190500" y="260349"/>
                  </a:lnTo>
                  <a:lnTo>
                    <a:pt x="184276" y="260349"/>
                  </a:lnTo>
                  <a:lnTo>
                    <a:pt x="184276" y="266826"/>
                  </a:lnTo>
                  <a:lnTo>
                    <a:pt x="184276" y="273303"/>
                  </a:lnTo>
                  <a:lnTo>
                    <a:pt x="177800" y="27330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07151" y="4187443"/>
              <a:ext cx="158751" cy="95378"/>
            </a:xfrm>
            <a:prstGeom prst="rect">
              <a:avLst/>
            </a:prstGeom>
          </p:spPr>
        </p:pic>
      </p:grpSp>
      <p:sp>
        <p:nvSpPr>
          <p:cNvPr id="63" name="object 63"/>
          <p:cNvSpPr/>
          <p:nvPr/>
        </p:nvSpPr>
        <p:spPr>
          <a:xfrm>
            <a:off x="4267200" y="4838446"/>
            <a:ext cx="394335" cy="38100"/>
          </a:xfrm>
          <a:custGeom>
            <a:avLst/>
            <a:gdLst/>
            <a:ahLst/>
            <a:cxnLst/>
            <a:rect l="l" t="t" r="r" b="b"/>
            <a:pathLst>
              <a:path w="394335" h="38100">
                <a:moveTo>
                  <a:pt x="0" y="38099"/>
                </a:moveTo>
                <a:lnTo>
                  <a:pt x="6476" y="38099"/>
                </a:lnTo>
                <a:lnTo>
                  <a:pt x="19050" y="38099"/>
                </a:lnTo>
                <a:lnTo>
                  <a:pt x="25526" y="38099"/>
                </a:lnTo>
                <a:lnTo>
                  <a:pt x="57276" y="31622"/>
                </a:lnTo>
                <a:lnTo>
                  <a:pt x="82803" y="31622"/>
                </a:lnTo>
                <a:lnTo>
                  <a:pt x="107950" y="25145"/>
                </a:lnTo>
                <a:lnTo>
                  <a:pt x="133603" y="25145"/>
                </a:lnTo>
                <a:lnTo>
                  <a:pt x="158750" y="25145"/>
                </a:lnTo>
                <a:lnTo>
                  <a:pt x="184276" y="19049"/>
                </a:lnTo>
                <a:lnTo>
                  <a:pt x="228600" y="19049"/>
                </a:lnTo>
                <a:lnTo>
                  <a:pt x="254126" y="19049"/>
                </a:lnTo>
                <a:lnTo>
                  <a:pt x="273176" y="19049"/>
                </a:lnTo>
                <a:lnTo>
                  <a:pt x="317500" y="12572"/>
                </a:lnTo>
                <a:lnTo>
                  <a:pt x="343026" y="12572"/>
                </a:lnTo>
                <a:lnTo>
                  <a:pt x="362203" y="6095"/>
                </a:lnTo>
                <a:lnTo>
                  <a:pt x="39382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4397374" y="4015993"/>
            <a:ext cx="133985" cy="305435"/>
            <a:chOff x="4397374" y="4015993"/>
            <a:chExt cx="133985" cy="305435"/>
          </a:xfrm>
        </p:grpSpPr>
        <p:sp>
          <p:nvSpPr>
            <p:cNvPr id="65" name="object 65"/>
            <p:cNvSpPr/>
            <p:nvPr/>
          </p:nvSpPr>
          <p:spPr>
            <a:xfrm>
              <a:off x="4470653" y="4025518"/>
              <a:ext cx="38100" cy="267335"/>
            </a:xfrm>
            <a:custGeom>
              <a:avLst/>
              <a:gdLst/>
              <a:ahLst/>
              <a:cxnLst/>
              <a:rect l="l" t="t" r="r" b="b"/>
              <a:pathLst>
                <a:path w="38100" h="267335">
                  <a:moveTo>
                    <a:pt x="38100" y="0"/>
                  </a:moveTo>
                  <a:lnTo>
                    <a:pt x="38100" y="6476"/>
                  </a:lnTo>
                  <a:lnTo>
                    <a:pt x="38100" y="19176"/>
                  </a:lnTo>
                  <a:lnTo>
                    <a:pt x="31623" y="38226"/>
                  </a:lnTo>
                  <a:lnTo>
                    <a:pt x="25146" y="57276"/>
                  </a:lnTo>
                  <a:lnTo>
                    <a:pt x="19050" y="95376"/>
                  </a:lnTo>
                  <a:lnTo>
                    <a:pt x="12573" y="114553"/>
                  </a:lnTo>
                  <a:lnTo>
                    <a:pt x="6096" y="158749"/>
                  </a:lnTo>
                  <a:lnTo>
                    <a:pt x="6096" y="177926"/>
                  </a:lnTo>
                  <a:lnTo>
                    <a:pt x="6096" y="203453"/>
                  </a:lnTo>
                  <a:lnTo>
                    <a:pt x="6096" y="216026"/>
                  </a:lnTo>
                  <a:lnTo>
                    <a:pt x="0" y="228599"/>
                  </a:lnTo>
                  <a:lnTo>
                    <a:pt x="0" y="241299"/>
                  </a:lnTo>
                  <a:lnTo>
                    <a:pt x="0" y="247776"/>
                  </a:lnTo>
                  <a:lnTo>
                    <a:pt x="0" y="254253"/>
                  </a:lnTo>
                  <a:lnTo>
                    <a:pt x="0" y="260349"/>
                  </a:lnTo>
                  <a:lnTo>
                    <a:pt x="0" y="2668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97374" y="4232020"/>
              <a:ext cx="133478" cy="88901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5400674" y="3685920"/>
            <a:ext cx="635000" cy="279400"/>
            <a:chOff x="5400674" y="3685920"/>
            <a:chExt cx="635000" cy="279400"/>
          </a:xfrm>
        </p:grpSpPr>
        <p:sp>
          <p:nvSpPr>
            <p:cNvPr id="68" name="object 68"/>
            <p:cNvSpPr/>
            <p:nvPr/>
          </p:nvSpPr>
          <p:spPr>
            <a:xfrm>
              <a:off x="5410199" y="3695445"/>
              <a:ext cx="88900" cy="69850"/>
            </a:xfrm>
            <a:custGeom>
              <a:avLst/>
              <a:gdLst/>
              <a:ahLst/>
              <a:cxnLst/>
              <a:rect l="l" t="t" r="r" b="b"/>
              <a:pathLst>
                <a:path w="88900" h="69850">
                  <a:moveTo>
                    <a:pt x="0" y="6095"/>
                  </a:moveTo>
                  <a:lnTo>
                    <a:pt x="6476" y="0"/>
                  </a:lnTo>
                  <a:lnTo>
                    <a:pt x="12953" y="0"/>
                  </a:lnTo>
                  <a:lnTo>
                    <a:pt x="12953" y="57276"/>
                  </a:lnTo>
                  <a:lnTo>
                    <a:pt x="19050" y="63372"/>
                  </a:lnTo>
                  <a:lnTo>
                    <a:pt x="25526" y="69849"/>
                  </a:lnTo>
                </a:path>
                <a:path w="88900" h="69850">
                  <a:moveTo>
                    <a:pt x="76326" y="6095"/>
                  </a:moveTo>
                  <a:lnTo>
                    <a:pt x="76326" y="19049"/>
                  </a:lnTo>
                  <a:lnTo>
                    <a:pt x="82803" y="25145"/>
                  </a:lnTo>
                  <a:lnTo>
                    <a:pt x="82803" y="31622"/>
                  </a:lnTo>
                  <a:lnTo>
                    <a:pt x="88900" y="4432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15101" y="3736720"/>
              <a:ext cx="222124" cy="19685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56401" y="3736720"/>
              <a:ext cx="228474" cy="22847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020053" y="3720592"/>
              <a:ext cx="6350" cy="64135"/>
            </a:xfrm>
            <a:custGeom>
              <a:avLst/>
              <a:gdLst/>
              <a:ahLst/>
              <a:cxnLst/>
              <a:rect l="l" t="t" r="r" b="b"/>
              <a:pathLst>
                <a:path w="6350" h="64135">
                  <a:moveTo>
                    <a:pt x="0" y="0"/>
                  </a:moveTo>
                  <a:lnTo>
                    <a:pt x="0" y="12953"/>
                  </a:lnTo>
                  <a:lnTo>
                    <a:pt x="0" y="25653"/>
                  </a:lnTo>
                  <a:lnTo>
                    <a:pt x="0" y="0"/>
                  </a:lnTo>
                  <a:lnTo>
                    <a:pt x="0" y="32130"/>
                  </a:lnTo>
                  <a:lnTo>
                    <a:pt x="6096" y="51180"/>
                  </a:lnTo>
                  <a:lnTo>
                    <a:pt x="6096" y="57276"/>
                  </a:lnTo>
                  <a:lnTo>
                    <a:pt x="0" y="6375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/>
          <p:nvPr/>
        </p:nvSpPr>
        <p:spPr>
          <a:xfrm>
            <a:off x="5657850" y="4031996"/>
            <a:ext cx="324485" cy="12700"/>
          </a:xfrm>
          <a:custGeom>
            <a:avLst/>
            <a:gdLst/>
            <a:ahLst/>
            <a:cxnLst/>
            <a:rect l="l" t="t" r="r" b="b"/>
            <a:pathLst>
              <a:path w="324485" h="12700">
                <a:moveTo>
                  <a:pt x="0" y="0"/>
                </a:moveTo>
                <a:lnTo>
                  <a:pt x="0" y="0"/>
                </a:lnTo>
                <a:lnTo>
                  <a:pt x="82803" y="0"/>
                </a:lnTo>
                <a:lnTo>
                  <a:pt x="101600" y="6222"/>
                </a:lnTo>
                <a:lnTo>
                  <a:pt x="304926" y="6222"/>
                </a:lnTo>
                <a:lnTo>
                  <a:pt x="323976" y="12699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7299324" y="3863720"/>
            <a:ext cx="629285" cy="292100"/>
            <a:chOff x="7299324" y="3863720"/>
            <a:chExt cx="629285" cy="292100"/>
          </a:xfrm>
        </p:grpSpPr>
        <p:sp>
          <p:nvSpPr>
            <p:cNvPr id="74" name="object 74"/>
            <p:cNvSpPr/>
            <p:nvPr/>
          </p:nvSpPr>
          <p:spPr>
            <a:xfrm>
              <a:off x="7308849" y="3873245"/>
              <a:ext cx="235585" cy="273050"/>
            </a:xfrm>
            <a:custGeom>
              <a:avLst/>
              <a:gdLst/>
              <a:ahLst/>
              <a:cxnLst/>
              <a:rect l="l" t="t" r="r" b="b"/>
              <a:pathLst>
                <a:path w="235584" h="273050">
                  <a:moveTo>
                    <a:pt x="6476" y="164972"/>
                  </a:moveTo>
                  <a:lnTo>
                    <a:pt x="0" y="164972"/>
                  </a:lnTo>
                  <a:lnTo>
                    <a:pt x="6476" y="164972"/>
                  </a:lnTo>
                  <a:lnTo>
                    <a:pt x="25526" y="158749"/>
                  </a:lnTo>
                  <a:lnTo>
                    <a:pt x="38100" y="152272"/>
                  </a:lnTo>
                  <a:lnTo>
                    <a:pt x="82803" y="145795"/>
                  </a:lnTo>
                  <a:lnTo>
                    <a:pt x="101853" y="145795"/>
                  </a:lnTo>
                  <a:lnTo>
                    <a:pt x="127126" y="139699"/>
                  </a:lnTo>
                  <a:lnTo>
                    <a:pt x="152653" y="139699"/>
                  </a:lnTo>
                  <a:lnTo>
                    <a:pt x="171703" y="133222"/>
                  </a:lnTo>
                  <a:lnTo>
                    <a:pt x="190753" y="127126"/>
                  </a:lnTo>
                  <a:lnTo>
                    <a:pt x="209550" y="127126"/>
                  </a:lnTo>
                  <a:lnTo>
                    <a:pt x="228600" y="120649"/>
                  </a:lnTo>
                  <a:lnTo>
                    <a:pt x="235076" y="120649"/>
                  </a:lnTo>
                  <a:lnTo>
                    <a:pt x="235076" y="114172"/>
                  </a:lnTo>
                  <a:lnTo>
                    <a:pt x="228600" y="108076"/>
                  </a:lnTo>
                </a:path>
                <a:path w="235584" h="273050">
                  <a:moveTo>
                    <a:pt x="139700" y="0"/>
                  </a:moveTo>
                  <a:lnTo>
                    <a:pt x="146176" y="31749"/>
                  </a:lnTo>
                  <a:lnTo>
                    <a:pt x="139700" y="0"/>
                  </a:lnTo>
                  <a:lnTo>
                    <a:pt x="146176" y="50799"/>
                  </a:lnTo>
                  <a:lnTo>
                    <a:pt x="152653" y="88899"/>
                  </a:lnTo>
                  <a:lnTo>
                    <a:pt x="152653" y="114172"/>
                  </a:lnTo>
                  <a:lnTo>
                    <a:pt x="152653" y="139699"/>
                  </a:lnTo>
                  <a:lnTo>
                    <a:pt x="152653" y="158749"/>
                  </a:lnTo>
                  <a:lnTo>
                    <a:pt x="158750" y="203072"/>
                  </a:lnTo>
                  <a:lnTo>
                    <a:pt x="158750" y="222122"/>
                  </a:lnTo>
                  <a:lnTo>
                    <a:pt x="171703" y="253872"/>
                  </a:lnTo>
                  <a:lnTo>
                    <a:pt x="177800" y="260349"/>
                  </a:lnTo>
                  <a:lnTo>
                    <a:pt x="177800" y="266826"/>
                  </a:lnTo>
                  <a:lnTo>
                    <a:pt x="184276" y="272922"/>
                  </a:lnTo>
                  <a:lnTo>
                    <a:pt x="190753" y="272922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34401" y="3952620"/>
              <a:ext cx="393828" cy="196978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8137778" y="3793870"/>
            <a:ext cx="654050" cy="349250"/>
            <a:chOff x="8137778" y="3793870"/>
            <a:chExt cx="654050" cy="349250"/>
          </a:xfrm>
        </p:grpSpPr>
        <p:sp>
          <p:nvSpPr>
            <p:cNvPr id="77" name="object 77"/>
            <p:cNvSpPr/>
            <p:nvPr/>
          </p:nvSpPr>
          <p:spPr>
            <a:xfrm>
              <a:off x="8147304" y="3803395"/>
              <a:ext cx="82550" cy="330200"/>
            </a:xfrm>
            <a:custGeom>
              <a:avLst/>
              <a:gdLst/>
              <a:ahLst/>
              <a:cxnLst/>
              <a:rect l="l" t="t" r="r" b="b"/>
              <a:pathLst>
                <a:path w="82550" h="330200">
                  <a:moveTo>
                    <a:pt x="82423" y="0"/>
                  </a:moveTo>
                  <a:lnTo>
                    <a:pt x="82423" y="6222"/>
                  </a:lnTo>
                  <a:lnTo>
                    <a:pt x="75946" y="12699"/>
                  </a:lnTo>
                  <a:lnTo>
                    <a:pt x="63373" y="44322"/>
                  </a:lnTo>
                  <a:lnTo>
                    <a:pt x="56896" y="69849"/>
                  </a:lnTo>
                  <a:lnTo>
                    <a:pt x="38100" y="126745"/>
                  </a:lnTo>
                  <a:lnTo>
                    <a:pt x="31623" y="158749"/>
                  </a:lnTo>
                  <a:lnTo>
                    <a:pt x="12573" y="222122"/>
                  </a:lnTo>
                  <a:lnTo>
                    <a:pt x="6096" y="247776"/>
                  </a:lnTo>
                  <a:lnTo>
                    <a:pt x="0" y="291972"/>
                  </a:lnTo>
                  <a:lnTo>
                    <a:pt x="0" y="304545"/>
                  </a:lnTo>
                  <a:lnTo>
                    <a:pt x="0" y="317499"/>
                  </a:lnTo>
                  <a:lnTo>
                    <a:pt x="0" y="323722"/>
                  </a:lnTo>
                  <a:lnTo>
                    <a:pt x="6096" y="330199"/>
                  </a:lnTo>
                  <a:lnTo>
                    <a:pt x="12573" y="33019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45728" y="3927093"/>
              <a:ext cx="183897" cy="8280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362950" y="3841623"/>
              <a:ext cx="13335" cy="266700"/>
            </a:xfrm>
            <a:custGeom>
              <a:avLst/>
              <a:gdLst/>
              <a:ahLst/>
              <a:cxnLst/>
              <a:rect l="l" t="t" r="r" b="b"/>
              <a:pathLst>
                <a:path w="13334" h="266700">
                  <a:moveTo>
                    <a:pt x="0" y="0"/>
                  </a:moveTo>
                  <a:lnTo>
                    <a:pt x="6476" y="31622"/>
                  </a:lnTo>
                  <a:lnTo>
                    <a:pt x="0" y="0"/>
                  </a:lnTo>
                  <a:lnTo>
                    <a:pt x="12953" y="56895"/>
                  </a:lnTo>
                  <a:lnTo>
                    <a:pt x="12953" y="101472"/>
                  </a:lnTo>
                  <a:lnTo>
                    <a:pt x="6476" y="126745"/>
                  </a:lnTo>
                  <a:lnTo>
                    <a:pt x="6476" y="152272"/>
                  </a:lnTo>
                  <a:lnTo>
                    <a:pt x="6476" y="177419"/>
                  </a:lnTo>
                  <a:lnTo>
                    <a:pt x="6476" y="215645"/>
                  </a:lnTo>
                  <a:lnTo>
                    <a:pt x="6476" y="253745"/>
                  </a:lnTo>
                  <a:lnTo>
                    <a:pt x="6476" y="26631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17051" y="4009516"/>
              <a:ext cx="82424" cy="8280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7701" y="3914520"/>
              <a:ext cx="254128" cy="190374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86978" y="4270247"/>
            <a:ext cx="126747" cy="272797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451978" y="4657597"/>
            <a:ext cx="488824" cy="202947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8181974" y="4612893"/>
            <a:ext cx="488950" cy="286385"/>
            <a:chOff x="8181974" y="4612893"/>
            <a:chExt cx="488950" cy="286385"/>
          </a:xfrm>
        </p:grpSpPr>
        <p:sp>
          <p:nvSpPr>
            <p:cNvPr id="85" name="object 85"/>
            <p:cNvSpPr/>
            <p:nvPr/>
          </p:nvSpPr>
          <p:spPr>
            <a:xfrm>
              <a:off x="8191499" y="4622418"/>
              <a:ext cx="64135" cy="267335"/>
            </a:xfrm>
            <a:custGeom>
              <a:avLst/>
              <a:gdLst/>
              <a:ahLst/>
              <a:cxnLst/>
              <a:rect l="l" t="t" r="r" b="b"/>
              <a:pathLst>
                <a:path w="64134" h="267335">
                  <a:moveTo>
                    <a:pt x="63753" y="0"/>
                  </a:moveTo>
                  <a:lnTo>
                    <a:pt x="57276" y="6476"/>
                  </a:lnTo>
                  <a:lnTo>
                    <a:pt x="57276" y="12572"/>
                  </a:lnTo>
                  <a:lnTo>
                    <a:pt x="50800" y="25526"/>
                  </a:lnTo>
                  <a:lnTo>
                    <a:pt x="44703" y="63753"/>
                  </a:lnTo>
                  <a:lnTo>
                    <a:pt x="38226" y="88899"/>
                  </a:lnTo>
                  <a:lnTo>
                    <a:pt x="25653" y="139699"/>
                  </a:lnTo>
                  <a:lnTo>
                    <a:pt x="19176" y="165226"/>
                  </a:lnTo>
                  <a:lnTo>
                    <a:pt x="6476" y="209549"/>
                  </a:lnTo>
                  <a:lnTo>
                    <a:pt x="0" y="222122"/>
                  </a:lnTo>
                  <a:lnTo>
                    <a:pt x="0" y="241172"/>
                  </a:lnTo>
                  <a:lnTo>
                    <a:pt x="0" y="254126"/>
                  </a:lnTo>
                  <a:lnTo>
                    <a:pt x="6476" y="266826"/>
                  </a:lnTo>
                  <a:lnTo>
                    <a:pt x="19176" y="2668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96528" y="4638420"/>
              <a:ext cx="374397" cy="241174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467851" y="4206493"/>
            <a:ext cx="184278" cy="139574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038974" y="4740020"/>
            <a:ext cx="254128" cy="1652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1CA4D05-7C17-46C1-B6D5-4E1C31A27C58}"/>
                  </a:ext>
                </a:extLst>
              </p14:cNvPr>
              <p14:cNvContentPartPr/>
              <p14:nvPr/>
            </p14:nvContentPartPr>
            <p14:xfrm>
              <a:off x="1863720" y="3540600"/>
              <a:ext cx="7988400" cy="266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1CA4D05-7C17-46C1-B6D5-4E1C31A27C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54360" y="3531240"/>
                <a:ext cx="8007120" cy="28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47263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450" dirty="0">
                <a:latin typeface="Calibri"/>
                <a:cs typeface="Calibri"/>
              </a:rPr>
              <a:t>Bias</a:t>
            </a:r>
            <a:r>
              <a:rPr sz="4400" spc="185" dirty="0">
                <a:latin typeface="Calibri"/>
                <a:cs typeface="Calibri"/>
              </a:rPr>
              <a:t> </a:t>
            </a:r>
            <a:r>
              <a:rPr sz="4400" spc="305" dirty="0">
                <a:latin typeface="Calibri"/>
                <a:cs typeface="Calibri"/>
              </a:rPr>
              <a:t>and</a:t>
            </a:r>
            <a:r>
              <a:rPr sz="4400" spc="190" dirty="0">
                <a:latin typeface="Calibri"/>
                <a:cs typeface="Calibri"/>
              </a:rPr>
              <a:t> </a:t>
            </a:r>
            <a:r>
              <a:rPr sz="4400" spc="275" dirty="0">
                <a:latin typeface="Calibri"/>
                <a:cs typeface="Calibri"/>
              </a:rPr>
              <a:t>Variance</a:t>
            </a:r>
            <a:endParaRPr sz="44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8218" y="2002535"/>
            <a:ext cx="3128645" cy="2202180"/>
            <a:chOff x="428218" y="2002535"/>
            <a:chExt cx="3128645" cy="2202180"/>
          </a:xfrm>
        </p:grpSpPr>
        <p:sp>
          <p:nvSpPr>
            <p:cNvPr id="4" name="object 4"/>
            <p:cNvSpPr/>
            <p:nvPr/>
          </p:nvSpPr>
          <p:spPr>
            <a:xfrm>
              <a:off x="428218" y="2002535"/>
              <a:ext cx="3128645" cy="2202180"/>
            </a:xfrm>
            <a:custGeom>
              <a:avLst/>
              <a:gdLst/>
              <a:ahLst/>
              <a:cxnLst/>
              <a:rect l="l" t="t" r="r" b="b"/>
              <a:pathLst>
                <a:path w="3128645" h="2202179">
                  <a:moveTo>
                    <a:pt x="3116453" y="2020824"/>
                  </a:moveTo>
                  <a:lnTo>
                    <a:pt x="3013989" y="2020824"/>
                  </a:lnTo>
                  <a:lnTo>
                    <a:pt x="3001314" y="2020824"/>
                  </a:lnTo>
                  <a:lnTo>
                    <a:pt x="3001035" y="2077847"/>
                  </a:lnTo>
                  <a:lnTo>
                    <a:pt x="3116453" y="2020824"/>
                  </a:lnTo>
                  <a:close/>
                </a:path>
                <a:path w="3128645" h="2202179">
                  <a:moveTo>
                    <a:pt x="3128289" y="2014982"/>
                  </a:moveTo>
                  <a:lnTo>
                    <a:pt x="3001670" y="1950847"/>
                  </a:lnTo>
                  <a:lnTo>
                    <a:pt x="3001378" y="2008073"/>
                  </a:lnTo>
                  <a:lnTo>
                    <a:pt x="280695" y="1994535"/>
                  </a:lnTo>
                  <a:lnTo>
                    <a:pt x="280695" y="127000"/>
                  </a:lnTo>
                  <a:lnTo>
                    <a:pt x="337845" y="127000"/>
                  </a:lnTo>
                  <a:lnTo>
                    <a:pt x="331495" y="114300"/>
                  </a:lnTo>
                  <a:lnTo>
                    <a:pt x="274345" y="0"/>
                  </a:lnTo>
                  <a:lnTo>
                    <a:pt x="210845" y="127000"/>
                  </a:lnTo>
                  <a:lnTo>
                    <a:pt x="267995" y="127000"/>
                  </a:lnTo>
                  <a:lnTo>
                    <a:pt x="267995" y="1994471"/>
                  </a:lnTo>
                  <a:lnTo>
                    <a:pt x="50" y="1993138"/>
                  </a:lnTo>
                  <a:lnTo>
                    <a:pt x="0" y="2005838"/>
                  </a:lnTo>
                  <a:lnTo>
                    <a:pt x="267995" y="2007184"/>
                  </a:lnTo>
                  <a:lnTo>
                    <a:pt x="267995" y="2202053"/>
                  </a:lnTo>
                  <a:lnTo>
                    <a:pt x="280695" y="2202053"/>
                  </a:lnTo>
                  <a:lnTo>
                    <a:pt x="280695" y="2007235"/>
                  </a:lnTo>
                  <a:lnTo>
                    <a:pt x="3001314" y="2020773"/>
                  </a:lnTo>
                  <a:lnTo>
                    <a:pt x="3013989" y="2020824"/>
                  </a:lnTo>
                  <a:lnTo>
                    <a:pt x="3116580" y="2020773"/>
                  </a:lnTo>
                  <a:lnTo>
                    <a:pt x="3128289" y="2014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4900" y="2668523"/>
              <a:ext cx="280670" cy="803275"/>
            </a:xfrm>
            <a:custGeom>
              <a:avLst/>
              <a:gdLst/>
              <a:ahLst/>
              <a:cxnLst/>
              <a:rect l="l" t="t" r="r" b="b"/>
              <a:pathLst>
                <a:path w="280669" h="803275">
                  <a:moveTo>
                    <a:pt x="0" y="711708"/>
                  </a:moveTo>
                  <a:lnTo>
                    <a:pt x="7186" y="676096"/>
                  </a:lnTo>
                  <a:lnTo>
                    <a:pt x="26784" y="647033"/>
                  </a:lnTo>
                  <a:lnTo>
                    <a:pt x="55849" y="627447"/>
                  </a:lnTo>
                  <a:lnTo>
                    <a:pt x="91440" y="620267"/>
                  </a:lnTo>
                  <a:lnTo>
                    <a:pt x="127030" y="627447"/>
                  </a:lnTo>
                  <a:lnTo>
                    <a:pt x="156095" y="647033"/>
                  </a:lnTo>
                  <a:lnTo>
                    <a:pt x="175693" y="676096"/>
                  </a:lnTo>
                  <a:lnTo>
                    <a:pt x="182880" y="711708"/>
                  </a:lnTo>
                  <a:lnTo>
                    <a:pt x="175693" y="747319"/>
                  </a:lnTo>
                  <a:lnTo>
                    <a:pt x="156095" y="776382"/>
                  </a:lnTo>
                  <a:lnTo>
                    <a:pt x="127030" y="795968"/>
                  </a:lnTo>
                  <a:lnTo>
                    <a:pt x="91440" y="803148"/>
                  </a:lnTo>
                  <a:lnTo>
                    <a:pt x="55849" y="795968"/>
                  </a:lnTo>
                  <a:lnTo>
                    <a:pt x="26784" y="776382"/>
                  </a:lnTo>
                  <a:lnTo>
                    <a:pt x="7186" y="747319"/>
                  </a:lnTo>
                  <a:lnTo>
                    <a:pt x="0" y="711708"/>
                  </a:lnTo>
                  <a:close/>
                </a:path>
                <a:path w="280669" h="803275">
                  <a:moveTo>
                    <a:pt x="97536" y="91439"/>
                  </a:moveTo>
                  <a:lnTo>
                    <a:pt x="104722" y="55828"/>
                  </a:lnTo>
                  <a:lnTo>
                    <a:pt x="124320" y="26765"/>
                  </a:lnTo>
                  <a:lnTo>
                    <a:pt x="153385" y="7179"/>
                  </a:lnTo>
                  <a:lnTo>
                    <a:pt x="188975" y="0"/>
                  </a:lnTo>
                  <a:lnTo>
                    <a:pt x="224587" y="7179"/>
                  </a:lnTo>
                  <a:lnTo>
                    <a:pt x="253650" y="26765"/>
                  </a:lnTo>
                  <a:lnTo>
                    <a:pt x="273236" y="55828"/>
                  </a:lnTo>
                  <a:lnTo>
                    <a:pt x="280416" y="91439"/>
                  </a:lnTo>
                  <a:lnTo>
                    <a:pt x="273236" y="127051"/>
                  </a:lnTo>
                  <a:lnTo>
                    <a:pt x="253650" y="156114"/>
                  </a:lnTo>
                  <a:lnTo>
                    <a:pt x="224587" y="175700"/>
                  </a:lnTo>
                  <a:lnTo>
                    <a:pt x="188975" y="182879"/>
                  </a:lnTo>
                  <a:lnTo>
                    <a:pt x="153385" y="175700"/>
                  </a:lnTo>
                  <a:lnTo>
                    <a:pt x="124320" y="156114"/>
                  </a:lnTo>
                  <a:lnTo>
                    <a:pt x="104722" y="127051"/>
                  </a:lnTo>
                  <a:lnTo>
                    <a:pt x="97536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647" y="2932175"/>
              <a:ext cx="195072" cy="1950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20495" y="2796539"/>
              <a:ext cx="657225" cy="902335"/>
            </a:xfrm>
            <a:custGeom>
              <a:avLst/>
              <a:gdLst/>
              <a:ahLst/>
              <a:cxnLst/>
              <a:rect l="l" t="t" r="r" b="b"/>
              <a:pathLst>
                <a:path w="657225" h="902335">
                  <a:moveTo>
                    <a:pt x="0" y="810768"/>
                  </a:moveTo>
                  <a:lnTo>
                    <a:pt x="7186" y="775156"/>
                  </a:lnTo>
                  <a:lnTo>
                    <a:pt x="26784" y="746093"/>
                  </a:lnTo>
                  <a:lnTo>
                    <a:pt x="55849" y="726507"/>
                  </a:lnTo>
                  <a:lnTo>
                    <a:pt x="91440" y="719327"/>
                  </a:lnTo>
                  <a:lnTo>
                    <a:pt x="127030" y="726507"/>
                  </a:lnTo>
                  <a:lnTo>
                    <a:pt x="156095" y="746093"/>
                  </a:lnTo>
                  <a:lnTo>
                    <a:pt x="175693" y="775156"/>
                  </a:lnTo>
                  <a:lnTo>
                    <a:pt x="182879" y="810768"/>
                  </a:lnTo>
                  <a:lnTo>
                    <a:pt x="175693" y="846379"/>
                  </a:lnTo>
                  <a:lnTo>
                    <a:pt x="156095" y="875442"/>
                  </a:lnTo>
                  <a:lnTo>
                    <a:pt x="127030" y="895028"/>
                  </a:lnTo>
                  <a:lnTo>
                    <a:pt x="91440" y="902208"/>
                  </a:lnTo>
                  <a:lnTo>
                    <a:pt x="55849" y="895028"/>
                  </a:lnTo>
                  <a:lnTo>
                    <a:pt x="26784" y="875442"/>
                  </a:lnTo>
                  <a:lnTo>
                    <a:pt x="7186" y="846379"/>
                  </a:lnTo>
                  <a:lnTo>
                    <a:pt x="0" y="810768"/>
                  </a:lnTo>
                  <a:close/>
                </a:path>
                <a:path w="657225" h="902335">
                  <a:moveTo>
                    <a:pt x="473963" y="91439"/>
                  </a:moveTo>
                  <a:lnTo>
                    <a:pt x="481143" y="55828"/>
                  </a:lnTo>
                  <a:lnTo>
                    <a:pt x="500729" y="26765"/>
                  </a:lnTo>
                  <a:lnTo>
                    <a:pt x="529792" y="7179"/>
                  </a:lnTo>
                  <a:lnTo>
                    <a:pt x="565404" y="0"/>
                  </a:lnTo>
                  <a:lnTo>
                    <a:pt x="601015" y="7179"/>
                  </a:lnTo>
                  <a:lnTo>
                    <a:pt x="630078" y="26765"/>
                  </a:lnTo>
                  <a:lnTo>
                    <a:pt x="649664" y="55828"/>
                  </a:lnTo>
                  <a:lnTo>
                    <a:pt x="656844" y="91439"/>
                  </a:lnTo>
                  <a:lnTo>
                    <a:pt x="649664" y="127051"/>
                  </a:lnTo>
                  <a:lnTo>
                    <a:pt x="630078" y="156114"/>
                  </a:lnTo>
                  <a:lnTo>
                    <a:pt x="601015" y="175700"/>
                  </a:lnTo>
                  <a:lnTo>
                    <a:pt x="565404" y="182880"/>
                  </a:lnTo>
                  <a:lnTo>
                    <a:pt x="529792" y="175700"/>
                  </a:lnTo>
                  <a:lnTo>
                    <a:pt x="500729" y="156114"/>
                  </a:lnTo>
                  <a:lnTo>
                    <a:pt x="481143" y="127051"/>
                  </a:lnTo>
                  <a:lnTo>
                    <a:pt x="473963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6212" y="3448811"/>
              <a:ext cx="195071" cy="19507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75231" y="36225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9112" y="2359151"/>
              <a:ext cx="195071" cy="1950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66087" y="2142743"/>
              <a:ext cx="1518285" cy="1620520"/>
            </a:xfrm>
            <a:custGeom>
              <a:avLst/>
              <a:gdLst/>
              <a:ahLst/>
              <a:cxnLst/>
              <a:rect l="l" t="t" r="r" b="b"/>
              <a:pathLst>
                <a:path w="1518285" h="1620520">
                  <a:moveTo>
                    <a:pt x="207263" y="524255"/>
                  </a:moveTo>
                  <a:lnTo>
                    <a:pt x="390144" y="707135"/>
                  </a:lnTo>
                </a:path>
                <a:path w="1518285" h="1620520">
                  <a:moveTo>
                    <a:pt x="207263" y="707135"/>
                  </a:moveTo>
                  <a:lnTo>
                    <a:pt x="390144" y="524255"/>
                  </a:lnTo>
                </a:path>
                <a:path w="1518285" h="1620520">
                  <a:moveTo>
                    <a:pt x="556260" y="1274064"/>
                  </a:moveTo>
                  <a:lnTo>
                    <a:pt x="739139" y="1456943"/>
                  </a:lnTo>
                </a:path>
                <a:path w="1518285" h="1620520">
                  <a:moveTo>
                    <a:pt x="556260" y="1456943"/>
                  </a:moveTo>
                  <a:lnTo>
                    <a:pt x="739139" y="1274064"/>
                  </a:lnTo>
                </a:path>
                <a:path w="1518285" h="1620520">
                  <a:moveTo>
                    <a:pt x="1335024" y="1437131"/>
                  </a:moveTo>
                  <a:lnTo>
                    <a:pt x="1517904" y="1620011"/>
                  </a:lnTo>
                </a:path>
                <a:path w="1518285" h="1620520">
                  <a:moveTo>
                    <a:pt x="1335024" y="1620011"/>
                  </a:moveTo>
                  <a:lnTo>
                    <a:pt x="1517904" y="1437131"/>
                  </a:lnTo>
                </a:path>
                <a:path w="1518285" h="1620520">
                  <a:moveTo>
                    <a:pt x="775716" y="463295"/>
                  </a:moveTo>
                  <a:lnTo>
                    <a:pt x="958595" y="646176"/>
                  </a:lnTo>
                </a:path>
                <a:path w="1518285" h="1620520">
                  <a:moveTo>
                    <a:pt x="775716" y="646176"/>
                  </a:moveTo>
                  <a:lnTo>
                    <a:pt x="958595" y="463295"/>
                  </a:lnTo>
                </a:path>
                <a:path w="1518285" h="1620520">
                  <a:moveTo>
                    <a:pt x="707136" y="868679"/>
                  </a:moveTo>
                  <a:lnTo>
                    <a:pt x="890016" y="1051559"/>
                  </a:lnTo>
                </a:path>
                <a:path w="1518285" h="1620520">
                  <a:moveTo>
                    <a:pt x="707136" y="1051559"/>
                  </a:moveTo>
                  <a:lnTo>
                    <a:pt x="890016" y="868679"/>
                  </a:lnTo>
                </a:path>
                <a:path w="1518285" h="1620520">
                  <a:moveTo>
                    <a:pt x="182880" y="0"/>
                  </a:moveTo>
                  <a:lnTo>
                    <a:pt x="365760" y="182879"/>
                  </a:lnTo>
                </a:path>
                <a:path w="1518285" h="1620520">
                  <a:moveTo>
                    <a:pt x="182880" y="182879"/>
                  </a:moveTo>
                  <a:lnTo>
                    <a:pt x="365760" y="0"/>
                  </a:lnTo>
                </a:path>
                <a:path w="1518285" h="1620520">
                  <a:moveTo>
                    <a:pt x="0" y="935735"/>
                  </a:moveTo>
                  <a:lnTo>
                    <a:pt x="182880" y="1118615"/>
                  </a:lnTo>
                </a:path>
                <a:path w="1518285" h="1620520">
                  <a:moveTo>
                    <a:pt x="0" y="1118615"/>
                  </a:moveTo>
                  <a:lnTo>
                    <a:pt x="182880" y="935735"/>
                  </a:lnTo>
                </a:path>
                <a:path w="1518285" h="1620520">
                  <a:moveTo>
                    <a:pt x="1322832" y="390143"/>
                  </a:moveTo>
                  <a:lnTo>
                    <a:pt x="1505712" y="573023"/>
                  </a:lnTo>
                </a:path>
                <a:path w="1518285" h="1620520">
                  <a:moveTo>
                    <a:pt x="1322832" y="573023"/>
                  </a:moveTo>
                  <a:lnTo>
                    <a:pt x="1505712" y="390143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6236" y="3424427"/>
              <a:ext cx="340360" cy="451484"/>
            </a:xfrm>
            <a:custGeom>
              <a:avLst/>
              <a:gdLst/>
              <a:ahLst/>
              <a:cxnLst/>
              <a:rect l="l" t="t" r="r" b="b"/>
              <a:pathLst>
                <a:path w="340359" h="451485">
                  <a:moveTo>
                    <a:pt x="0" y="359664"/>
                  </a:moveTo>
                  <a:lnTo>
                    <a:pt x="7186" y="324052"/>
                  </a:lnTo>
                  <a:lnTo>
                    <a:pt x="26784" y="294989"/>
                  </a:lnTo>
                  <a:lnTo>
                    <a:pt x="55849" y="275403"/>
                  </a:lnTo>
                  <a:lnTo>
                    <a:pt x="91439" y="268224"/>
                  </a:lnTo>
                  <a:lnTo>
                    <a:pt x="127030" y="275403"/>
                  </a:lnTo>
                  <a:lnTo>
                    <a:pt x="156095" y="294989"/>
                  </a:lnTo>
                  <a:lnTo>
                    <a:pt x="175693" y="324052"/>
                  </a:lnTo>
                  <a:lnTo>
                    <a:pt x="182879" y="359664"/>
                  </a:lnTo>
                  <a:lnTo>
                    <a:pt x="175693" y="395275"/>
                  </a:lnTo>
                  <a:lnTo>
                    <a:pt x="156095" y="424338"/>
                  </a:lnTo>
                  <a:lnTo>
                    <a:pt x="127030" y="443924"/>
                  </a:lnTo>
                  <a:lnTo>
                    <a:pt x="91439" y="451104"/>
                  </a:lnTo>
                  <a:lnTo>
                    <a:pt x="55849" y="443924"/>
                  </a:lnTo>
                  <a:lnTo>
                    <a:pt x="26784" y="424338"/>
                  </a:lnTo>
                  <a:lnTo>
                    <a:pt x="7186" y="395275"/>
                  </a:lnTo>
                  <a:lnTo>
                    <a:pt x="0" y="359664"/>
                  </a:lnTo>
                  <a:close/>
                </a:path>
                <a:path w="340359" h="451485">
                  <a:moveTo>
                    <a:pt x="156972" y="91439"/>
                  </a:moveTo>
                  <a:lnTo>
                    <a:pt x="164151" y="55828"/>
                  </a:lnTo>
                  <a:lnTo>
                    <a:pt x="183737" y="26765"/>
                  </a:lnTo>
                  <a:lnTo>
                    <a:pt x="212800" y="7179"/>
                  </a:lnTo>
                  <a:lnTo>
                    <a:pt x="248411" y="0"/>
                  </a:lnTo>
                  <a:lnTo>
                    <a:pt x="284023" y="7179"/>
                  </a:lnTo>
                  <a:lnTo>
                    <a:pt x="313086" y="26765"/>
                  </a:lnTo>
                  <a:lnTo>
                    <a:pt x="332672" y="55828"/>
                  </a:lnTo>
                  <a:lnTo>
                    <a:pt x="339851" y="91439"/>
                  </a:lnTo>
                  <a:lnTo>
                    <a:pt x="332672" y="127051"/>
                  </a:lnTo>
                  <a:lnTo>
                    <a:pt x="313086" y="156114"/>
                  </a:lnTo>
                  <a:lnTo>
                    <a:pt x="284023" y="175700"/>
                  </a:lnTo>
                  <a:lnTo>
                    <a:pt x="248411" y="182880"/>
                  </a:lnTo>
                  <a:lnTo>
                    <a:pt x="212800" y="175700"/>
                  </a:lnTo>
                  <a:lnTo>
                    <a:pt x="183737" y="156114"/>
                  </a:lnTo>
                  <a:lnTo>
                    <a:pt x="164151" y="127051"/>
                  </a:lnTo>
                  <a:lnTo>
                    <a:pt x="156972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74164" y="2103119"/>
              <a:ext cx="806450" cy="1610995"/>
            </a:xfrm>
            <a:custGeom>
              <a:avLst/>
              <a:gdLst/>
              <a:ahLst/>
              <a:cxnLst/>
              <a:rect l="l" t="t" r="r" b="b"/>
              <a:pathLst>
                <a:path w="806450" h="1610995">
                  <a:moveTo>
                    <a:pt x="260604" y="1427988"/>
                  </a:moveTo>
                  <a:lnTo>
                    <a:pt x="443484" y="1610867"/>
                  </a:lnTo>
                </a:path>
                <a:path w="806450" h="1610995">
                  <a:moveTo>
                    <a:pt x="260604" y="1610867"/>
                  </a:moveTo>
                  <a:lnTo>
                    <a:pt x="443484" y="1427988"/>
                  </a:lnTo>
                </a:path>
                <a:path w="806450" h="1610995">
                  <a:moveTo>
                    <a:pt x="0" y="0"/>
                  </a:moveTo>
                  <a:lnTo>
                    <a:pt x="182880" y="182879"/>
                  </a:lnTo>
                </a:path>
                <a:path w="806450" h="1610995">
                  <a:moveTo>
                    <a:pt x="0" y="182879"/>
                  </a:moveTo>
                  <a:lnTo>
                    <a:pt x="182880" y="0"/>
                  </a:lnTo>
                </a:path>
                <a:path w="806450" h="1610995">
                  <a:moveTo>
                    <a:pt x="623316" y="883919"/>
                  </a:moveTo>
                  <a:lnTo>
                    <a:pt x="806196" y="1066800"/>
                  </a:lnTo>
                </a:path>
                <a:path w="806450" h="1610995">
                  <a:moveTo>
                    <a:pt x="623316" y="1066800"/>
                  </a:moveTo>
                  <a:lnTo>
                    <a:pt x="806196" y="883919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36370" y="4175582"/>
            <a:ext cx="1533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20" dirty="0">
                <a:latin typeface="Calibri"/>
                <a:cs typeface="Calibri"/>
              </a:rPr>
              <a:t>high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175" dirty="0">
                <a:latin typeface="Calibri"/>
                <a:cs typeface="Calibri"/>
              </a:rPr>
              <a:t>bias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5467" y="1819655"/>
            <a:ext cx="3429000" cy="2513330"/>
            <a:chOff x="315467" y="1819655"/>
            <a:chExt cx="3429000" cy="2513330"/>
          </a:xfrm>
        </p:grpSpPr>
        <p:sp>
          <p:nvSpPr>
            <p:cNvPr id="16" name="object 16"/>
            <p:cNvSpPr/>
            <p:nvPr/>
          </p:nvSpPr>
          <p:spPr>
            <a:xfrm>
              <a:off x="803148" y="1940051"/>
              <a:ext cx="1705610" cy="527685"/>
            </a:xfrm>
            <a:custGeom>
              <a:avLst/>
              <a:gdLst/>
              <a:ahLst/>
              <a:cxnLst/>
              <a:rect l="l" t="t" r="r" b="b"/>
              <a:pathLst>
                <a:path w="1705610" h="527685">
                  <a:moveTo>
                    <a:pt x="1522476" y="344424"/>
                  </a:moveTo>
                  <a:lnTo>
                    <a:pt x="1705356" y="527303"/>
                  </a:lnTo>
                </a:path>
                <a:path w="1705610" h="527685">
                  <a:moveTo>
                    <a:pt x="1522476" y="527303"/>
                  </a:moveTo>
                  <a:lnTo>
                    <a:pt x="1705356" y="344424"/>
                  </a:lnTo>
                </a:path>
                <a:path w="1705610" h="527685">
                  <a:moveTo>
                    <a:pt x="0" y="187451"/>
                  </a:moveTo>
                  <a:lnTo>
                    <a:pt x="182879" y="370332"/>
                  </a:lnTo>
                </a:path>
                <a:path w="1705610" h="527685">
                  <a:moveTo>
                    <a:pt x="0" y="370332"/>
                  </a:moveTo>
                  <a:lnTo>
                    <a:pt x="182879" y="187451"/>
                  </a:lnTo>
                </a:path>
                <a:path w="1705610" h="527685">
                  <a:moveTo>
                    <a:pt x="499871" y="0"/>
                  </a:moveTo>
                  <a:lnTo>
                    <a:pt x="682752" y="182880"/>
                  </a:lnTo>
                </a:path>
                <a:path w="1705610" h="527685">
                  <a:moveTo>
                    <a:pt x="499871" y="182880"/>
                  </a:moveTo>
                  <a:lnTo>
                    <a:pt x="682752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4400" y="2650236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86" y="55828"/>
                  </a:lnTo>
                  <a:lnTo>
                    <a:pt x="26784" y="26765"/>
                  </a:lnTo>
                  <a:lnTo>
                    <a:pt x="55849" y="7179"/>
                  </a:lnTo>
                  <a:lnTo>
                    <a:pt x="91440" y="0"/>
                  </a:lnTo>
                  <a:lnTo>
                    <a:pt x="127030" y="7179"/>
                  </a:lnTo>
                  <a:lnTo>
                    <a:pt x="156095" y="26765"/>
                  </a:lnTo>
                  <a:lnTo>
                    <a:pt x="175693" y="55828"/>
                  </a:lnTo>
                  <a:lnTo>
                    <a:pt x="182880" y="91439"/>
                  </a:lnTo>
                  <a:lnTo>
                    <a:pt x="175693" y="127051"/>
                  </a:lnTo>
                  <a:lnTo>
                    <a:pt x="156095" y="156114"/>
                  </a:lnTo>
                  <a:lnTo>
                    <a:pt x="127030" y="175700"/>
                  </a:lnTo>
                  <a:lnTo>
                    <a:pt x="91440" y="182879"/>
                  </a:lnTo>
                  <a:lnTo>
                    <a:pt x="55849" y="175700"/>
                  </a:lnTo>
                  <a:lnTo>
                    <a:pt x="26784" y="156114"/>
                  </a:lnTo>
                  <a:lnTo>
                    <a:pt x="7186" y="127051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3752" y="1825751"/>
              <a:ext cx="803275" cy="655320"/>
            </a:xfrm>
            <a:custGeom>
              <a:avLst/>
              <a:gdLst/>
              <a:ahLst/>
              <a:cxnLst/>
              <a:rect l="l" t="t" r="r" b="b"/>
              <a:pathLst>
                <a:path w="803275" h="655319">
                  <a:moveTo>
                    <a:pt x="620267" y="0"/>
                  </a:moveTo>
                  <a:lnTo>
                    <a:pt x="803147" y="182880"/>
                  </a:lnTo>
                </a:path>
                <a:path w="803275" h="655319">
                  <a:moveTo>
                    <a:pt x="620267" y="182880"/>
                  </a:moveTo>
                  <a:lnTo>
                    <a:pt x="803147" y="0"/>
                  </a:lnTo>
                </a:path>
                <a:path w="803275" h="655319">
                  <a:moveTo>
                    <a:pt x="0" y="472439"/>
                  </a:moveTo>
                  <a:lnTo>
                    <a:pt x="182879" y="655320"/>
                  </a:lnTo>
                </a:path>
                <a:path w="803275" h="655319">
                  <a:moveTo>
                    <a:pt x="0" y="655320"/>
                  </a:moveTo>
                  <a:lnTo>
                    <a:pt x="182879" y="472439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6279" y="2807208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86" y="55828"/>
                  </a:lnTo>
                  <a:lnTo>
                    <a:pt x="26784" y="26765"/>
                  </a:lnTo>
                  <a:lnTo>
                    <a:pt x="55849" y="7179"/>
                  </a:lnTo>
                  <a:lnTo>
                    <a:pt x="91440" y="0"/>
                  </a:lnTo>
                  <a:lnTo>
                    <a:pt x="127030" y="7179"/>
                  </a:lnTo>
                  <a:lnTo>
                    <a:pt x="156095" y="26765"/>
                  </a:lnTo>
                  <a:lnTo>
                    <a:pt x="175693" y="55828"/>
                  </a:lnTo>
                  <a:lnTo>
                    <a:pt x="182879" y="91439"/>
                  </a:lnTo>
                  <a:lnTo>
                    <a:pt x="175693" y="127051"/>
                  </a:lnTo>
                  <a:lnTo>
                    <a:pt x="156095" y="156114"/>
                  </a:lnTo>
                  <a:lnTo>
                    <a:pt x="127030" y="175700"/>
                  </a:lnTo>
                  <a:lnTo>
                    <a:pt x="91440" y="182879"/>
                  </a:lnTo>
                  <a:lnTo>
                    <a:pt x="55849" y="175700"/>
                  </a:lnTo>
                  <a:lnTo>
                    <a:pt x="26784" y="156114"/>
                  </a:lnTo>
                  <a:lnTo>
                    <a:pt x="7186" y="127051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1623" y="2383536"/>
              <a:ext cx="1359535" cy="1504315"/>
            </a:xfrm>
            <a:custGeom>
              <a:avLst/>
              <a:gdLst/>
              <a:ahLst/>
              <a:cxnLst/>
              <a:rect l="l" t="t" r="r" b="b"/>
              <a:pathLst>
                <a:path w="1359535" h="1504314">
                  <a:moveTo>
                    <a:pt x="0" y="0"/>
                  </a:moveTo>
                  <a:lnTo>
                    <a:pt x="182879" y="182879"/>
                  </a:lnTo>
                </a:path>
                <a:path w="1359535" h="1504314">
                  <a:moveTo>
                    <a:pt x="0" y="182879"/>
                  </a:moveTo>
                  <a:lnTo>
                    <a:pt x="182879" y="0"/>
                  </a:lnTo>
                </a:path>
                <a:path w="1359535" h="1504314">
                  <a:moveTo>
                    <a:pt x="1176527" y="1321308"/>
                  </a:moveTo>
                  <a:lnTo>
                    <a:pt x="1359408" y="1504188"/>
                  </a:lnTo>
                </a:path>
                <a:path w="1359535" h="1504314">
                  <a:moveTo>
                    <a:pt x="1176527" y="1504188"/>
                  </a:moveTo>
                  <a:lnTo>
                    <a:pt x="1359408" y="1321308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7547" y="3093719"/>
              <a:ext cx="195071" cy="1950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55647" y="2436875"/>
              <a:ext cx="640080" cy="1612900"/>
            </a:xfrm>
            <a:custGeom>
              <a:avLst/>
              <a:gdLst/>
              <a:ahLst/>
              <a:cxnLst/>
              <a:rect l="l" t="t" r="r" b="b"/>
              <a:pathLst>
                <a:path w="640080" h="1612900">
                  <a:moveTo>
                    <a:pt x="0" y="0"/>
                  </a:moveTo>
                  <a:lnTo>
                    <a:pt x="182879" y="182879"/>
                  </a:lnTo>
                </a:path>
                <a:path w="640080" h="1612900">
                  <a:moveTo>
                    <a:pt x="0" y="182879"/>
                  </a:moveTo>
                  <a:lnTo>
                    <a:pt x="182879" y="0"/>
                  </a:lnTo>
                </a:path>
                <a:path w="640080" h="1612900">
                  <a:moveTo>
                    <a:pt x="204215" y="269748"/>
                  </a:moveTo>
                  <a:lnTo>
                    <a:pt x="387095" y="452627"/>
                  </a:lnTo>
                </a:path>
                <a:path w="640080" h="1612900">
                  <a:moveTo>
                    <a:pt x="204215" y="452627"/>
                  </a:moveTo>
                  <a:lnTo>
                    <a:pt x="387095" y="269748"/>
                  </a:lnTo>
                </a:path>
                <a:path w="640080" h="1612900">
                  <a:moveTo>
                    <a:pt x="457200" y="1322832"/>
                  </a:moveTo>
                  <a:lnTo>
                    <a:pt x="640079" y="1505712"/>
                  </a:lnTo>
                </a:path>
                <a:path w="640080" h="1612900">
                  <a:moveTo>
                    <a:pt x="457200" y="1505712"/>
                  </a:moveTo>
                  <a:lnTo>
                    <a:pt x="640079" y="1322832"/>
                  </a:lnTo>
                </a:path>
                <a:path w="640080" h="1612900">
                  <a:moveTo>
                    <a:pt x="126491" y="1429512"/>
                  </a:moveTo>
                  <a:lnTo>
                    <a:pt x="309371" y="1612392"/>
                  </a:lnTo>
                </a:path>
                <a:path w="640080" h="1612900">
                  <a:moveTo>
                    <a:pt x="126491" y="1612392"/>
                  </a:moveTo>
                  <a:lnTo>
                    <a:pt x="309371" y="1429512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9868" y="1916810"/>
              <a:ext cx="1746250" cy="2406650"/>
            </a:xfrm>
            <a:custGeom>
              <a:avLst/>
              <a:gdLst/>
              <a:ahLst/>
              <a:cxnLst/>
              <a:rect l="l" t="t" r="r" b="b"/>
              <a:pathLst>
                <a:path w="1746250" h="2406650">
                  <a:moveTo>
                    <a:pt x="0" y="0"/>
                  </a:moveTo>
                  <a:lnTo>
                    <a:pt x="6121" y="0"/>
                  </a:lnTo>
                  <a:lnTo>
                    <a:pt x="6121" y="6476"/>
                  </a:lnTo>
                  <a:lnTo>
                    <a:pt x="12611" y="6476"/>
                  </a:lnTo>
                  <a:lnTo>
                    <a:pt x="12611" y="12573"/>
                  </a:lnTo>
                  <a:lnTo>
                    <a:pt x="12611" y="19050"/>
                  </a:lnTo>
                  <a:lnTo>
                    <a:pt x="18719" y="19050"/>
                  </a:lnTo>
                  <a:lnTo>
                    <a:pt x="25209" y="25526"/>
                  </a:lnTo>
                  <a:lnTo>
                    <a:pt x="31686" y="25526"/>
                  </a:lnTo>
                  <a:lnTo>
                    <a:pt x="31686" y="31623"/>
                  </a:lnTo>
                  <a:lnTo>
                    <a:pt x="31686" y="38100"/>
                  </a:lnTo>
                  <a:lnTo>
                    <a:pt x="37807" y="38100"/>
                  </a:lnTo>
                  <a:lnTo>
                    <a:pt x="37807" y="44323"/>
                  </a:lnTo>
                  <a:lnTo>
                    <a:pt x="44284" y="44323"/>
                  </a:lnTo>
                  <a:lnTo>
                    <a:pt x="44284" y="50800"/>
                  </a:lnTo>
                  <a:lnTo>
                    <a:pt x="50761" y="50800"/>
                  </a:lnTo>
                  <a:lnTo>
                    <a:pt x="50761" y="57276"/>
                  </a:lnTo>
                  <a:lnTo>
                    <a:pt x="56883" y="63373"/>
                  </a:lnTo>
                  <a:lnTo>
                    <a:pt x="63360" y="69850"/>
                  </a:lnTo>
                  <a:lnTo>
                    <a:pt x="63360" y="76326"/>
                  </a:lnTo>
                  <a:lnTo>
                    <a:pt x="69850" y="76326"/>
                  </a:lnTo>
                  <a:lnTo>
                    <a:pt x="69850" y="82423"/>
                  </a:lnTo>
                  <a:lnTo>
                    <a:pt x="69850" y="88900"/>
                  </a:lnTo>
                  <a:lnTo>
                    <a:pt x="75971" y="88900"/>
                  </a:lnTo>
                  <a:lnTo>
                    <a:pt x="75971" y="95376"/>
                  </a:lnTo>
                  <a:lnTo>
                    <a:pt x="82448" y="101473"/>
                  </a:lnTo>
                  <a:lnTo>
                    <a:pt x="88569" y="107950"/>
                  </a:lnTo>
                  <a:lnTo>
                    <a:pt x="95046" y="107950"/>
                  </a:lnTo>
                  <a:lnTo>
                    <a:pt x="95046" y="114173"/>
                  </a:lnTo>
                  <a:lnTo>
                    <a:pt x="101523" y="120650"/>
                  </a:lnTo>
                  <a:lnTo>
                    <a:pt x="107645" y="127126"/>
                  </a:lnTo>
                  <a:lnTo>
                    <a:pt x="114122" y="133223"/>
                  </a:lnTo>
                  <a:lnTo>
                    <a:pt x="114122" y="139700"/>
                  </a:lnTo>
                  <a:lnTo>
                    <a:pt x="120599" y="146176"/>
                  </a:lnTo>
                  <a:lnTo>
                    <a:pt x="126720" y="152273"/>
                  </a:lnTo>
                  <a:lnTo>
                    <a:pt x="133210" y="158750"/>
                  </a:lnTo>
                  <a:lnTo>
                    <a:pt x="133210" y="165226"/>
                  </a:lnTo>
                  <a:lnTo>
                    <a:pt x="139687" y="171323"/>
                  </a:lnTo>
                  <a:lnTo>
                    <a:pt x="145808" y="177800"/>
                  </a:lnTo>
                  <a:lnTo>
                    <a:pt x="145808" y="184023"/>
                  </a:lnTo>
                  <a:lnTo>
                    <a:pt x="152285" y="190500"/>
                  </a:lnTo>
                  <a:lnTo>
                    <a:pt x="152285" y="196976"/>
                  </a:lnTo>
                  <a:lnTo>
                    <a:pt x="158407" y="203073"/>
                  </a:lnTo>
                  <a:lnTo>
                    <a:pt x="164884" y="209550"/>
                  </a:lnTo>
                  <a:lnTo>
                    <a:pt x="171361" y="216026"/>
                  </a:lnTo>
                  <a:lnTo>
                    <a:pt x="171361" y="222123"/>
                  </a:lnTo>
                  <a:lnTo>
                    <a:pt x="171361" y="228600"/>
                  </a:lnTo>
                  <a:lnTo>
                    <a:pt x="177482" y="235076"/>
                  </a:lnTo>
                  <a:lnTo>
                    <a:pt x="177482" y="241173"/>
                  </a:lnTo>
                  <a:lnTo>
                    <a:pt x="183959" y="247650"/>
                  </a:lnTo>
                  <a:lnTo>
                    <a:pt x="190449" y="260223"/>
                  </a:lnTo>
                  <a:lnTo>
                    <a:pt x="196570" y="266700"/>
                  </a:lnTo>
                  <a:lnTo>
                    <a:pt x="203047" y="272923"/>
                  </a:lnTo>
                  <a:lnTo>
                    <a:pt x="203047" y="279400"/>
                  </a:lnTo>
                  <a:lnTo>
                    <a:pt x="203047" y="285876"/>
                  </a:lnTo>
                  <a:lnTo>
                    <a:pt x="209524" y="285876"/>
                  </a:lnTo>
                  <a:lnTo>
                    <a:pt x="209524" y="291973"/>
                  </a:lnTo>
                  <a:lnTo>
                    <a:pt x="209524" y="298450"/>
                  </a:lnTo>
                  <a:lnTo>
                    <a:pt x="215646" y="304926"/>
                  </a:lnTo>
                  <a:lnTo>
                    <a:pt x="222122" y="311023"/>
                  </a:lnTo>
                  <a:lnTo>
                    <a:pt x="222122" y="323976"/>
                  </a:lnTo>
                  <a:lnTo>
                    <a:pt x="228600" y="323976"/>
                  </a:lnTo>
                  <a:lnTo>
                    <a:pt x="228600" y="330073"/>
                  </a:lnTo>
                  <a:lnTo>
                    <a:pt x="234721" y="336550"/>
                  </a:lnTo>
                  <a:lnTo>
                    <a:pt x="234721" y="342773"/>
                  </a:lnTo>
                  <a:lnTo>
                    <a:pt x="234721" y="349250"/>
                  </a:lnTo>
                  <a:lnTo>
                    <a:pt x="241147" y="355726"/>
                  </a:lnTo>
                  <a:lnTo>
                    <a:pt x="247370" y="361823"/>
                  </a:lnTo>
                  <a:lnTo>
                    <a:pt x="247370" y="374776"/>
                  </a:lnTo>
                  <a:lnTo>
                    <a:pt x="253847" y="380873"/>
                  </a:lnTo>
                  <a:lnTo>
                    <a:pt x="253847" y="387350"/>
                  </a:lnTo>
                  <a:lnTo>
                    <a:pt x="260324" y="387350"/>
                  </a:lnTo>
                  <a:lnTo>
                    <a:pt x="260324" y="393826"/>
                  </a:lnTo>
                  <a:lnTo>
                    <a:pt x="266420" y="399923"/>
                  </a:lnTo>
                  <a:lnTo>
                    <a:pt x="272897" y="412623"/>
                  </a:lnTo>
                  <a:lnTo>
                    <a:pt x="272897" y="419100"/>
                  </a:lnTo>
                  <a:lnTo>
                    <a:pt x="279374" y="425576"/>
                  </a:lnTo>
                  <a:lnTo>
                    <a:pt x="279374" y="431673"/>
                  </a:lnTo>
                  <a:lnTo>
                    <a:pt x="285470" y="444626"/>
                  </a:lnTo>
                  <a:lnTo>
                    <a:pt x="291947" y="450723"/>
                  </a:lnTo>
                  <a:lnTo>
                    <a:pt x="291947" y="457200"/>
                  </a:lnTo>
                  <a:lnTo>
                    <a:pt x="298424" y="463676"/>
                  </a:lnTo>
                  <a:lnTo>
                    <a:pt x="304520" y="469773"/>
                  </a:lnTo>
                  <a:lnTo>
                    <a:pt x="304520" y="482726"/>
                  </a:lnTo>
                  <a:lnTo>
                    <a:pt x="310997" y="488823"/>
                  </a:lnTo>
                  <a:lnTo>
                    <a:pt x="317220" y="501523"/>
                  </a:lnTo>
                  <a:lnTo>
                    <a:pt x="323697" y="508000"/>
                  </a:lnTo>
                  <a:lnTo>
                    <a:pt x="323697" y="514476"/>
                  </a:lnTo>
                  <a:lnTo>
                    <a:pt x="336270" y="527050"/>
                  </a:lnTo>
                  <a:lnTo>
                    <a:pt x="342747" y="539623"/>
                  </a:lnTo>
                  <a:lnTo>
                    <a:pt x="342747" y="546100"/>
                  </a:lnTo>
                  <a:lnTo>
                    <a:pt x="355320" y="565150"/>
                  </a:lnTo>
                  <a:lnTo>
                    <a:pt x="355320" y="571373"/>
                  </a:lnTo>
                  <a:lnTo>
                    <a:pt x="361797" y="577850"/>
                  </a:lnTo>
                  <a:lnTo>
                    <a:pt x="368274" y="590423"/>
                  </a:lnTo>
                  <a:lnTo>
                    <a:pt x="374370" y="596900"/>
                  </a:lnTo>
                  <a:lnTo>
                    <a:pt x="374370" y="603376"/>
                  </a:lnTo>
                  <a:lnTo>
                    <a:pt x="386943" y="615950"/>
                  </a:lnTo>
                  <a:lnTo>
                    <a:pt x="386943" y="628523"/>
                  </a:lnTo>
                  <a:lnTo>
                    <a:pt x="393547" y="635000"/>
                  </a:lnTo>
                  <a:lnTo>
                    <a:pt x="400024" y="641223"/>
                  </a:lnTo>
                  <a:lnTo>
                    <a:pt x="406120" y="654176"/>
                  </a:lnTo>
                  <a:lnTo>
                    <a:pt x="412597" y="666750"/>
                  </a:lnTo>
                  <a:lnTo>
                    <a:pt x="412597" y="673226"/>
                  </a:lnTo>
                  <a:lnTo>
                    <a:pt x="419074" y="679323"/>
                  </a:lnTo>
                  <a:lnTo>
                    <a:pt x="425170" y="685800"/>
                  </a:lnTo>
                  <a:lnTo>
                    <a:pt x="425170" y="692276"/>
                  </a:lnTo>
                  <a:lnTo>
                    <a:pt x="431647" y="698373"/>
                  </a:lnTo>
                  <a:lnTo>
                    <a:pt x="444220" y="717423"/>
                  </a:lnTo>
                  <a:lnTo>
                    <a:pt x="444220" y="723900"/>
                  </a:lnTo>
                  <a:lnTo>
                    <a:pt x="450697" y="730123"/>
                  </a:lnTo>
                  <a:lnTo>
                    <a:pt x="457174" y="736600"/>
                  </a:lnTo>
                  <a:lnTo>
                    <a:pt x="469747" y="749173"/>
                  </a:lnTo>
                  <a:lnTo>
                    <a:pt x="469747" y="762126"/>
                  </a:lnTo>
                  <a:lnTo>
                    <a:pt x="475970" y="768223"/>
                  </a:lnTo>
                  <a:lnTo>
                    <a:pt x="482447" y="774700"/>
                  </a:lnTo>
                  <a:lnTo>
                    <a:pt x="482447" y="781176"/>
                  </a:lnTo>
                  <a:lnTo>
                    <a:pt x="495020" y="793750"/>
                  </a:lnTo>
                  <a:lnTo>
                    <a:pt x="495020" y="799973"/>
                  </a:lnTo>
                  <a:lnTo>
                    <a:pt x="501497" y="806450"/>
                  </a:lnTo>
                  <a:lnTo>
                    <a:pt x="514070" y="825500"/>
                  </a:lnTo>
                  <a:lnTo>
                    <a:pt x="514070" y="831976"/>
                  </a:lnTo>
                  <a:lnTo>
                    <a:pt x="520547" y="838073"/>
                  </a:lnTo>
                  <a:lnTo>
                    <a:pt x="527024" y="844550"/>
                  </a:lnTo>
                  <a:lnTo>
                    <a:pt x="533120" y="851026"/>
                  </a:lnTo>
                  <a:lnTo>
                    <a:pt x="533120" y="857123"/>
                  </a:lnTo>
                  <a:lnTo>
                    <a:pt x="545820" y="869823"/>
                  </a:lnTo>
                  <a:lnTo>
                    <a:pt x="552297" y="876300"/>
                  </a:lnTo>
                  <a:lnTo>
                    <a:pt x="558774" y="882776"/>
                  </a:lnTo>
                  <a:lnTo>
                    <a:pt x="571347" y="895350"/>
                  </a:lnTo>
                  <a:lnTo>
                    <a:pt x="577824" y="907923"/>
                  </a:lnTo>
                  <a:lnTo>
                    <a:pt x="583920" y="914400"/>
                  </a:lnTo>
                  <a:lnTo>
                    <a:pt x="590397" y="920876"/>
                  </a:lnTo>
                  <a:lnTo>
                    <a:pt x="590397" y="926973"/>
                  </a:lnTo>
                  <a:lnTo>
                    <a:pt x="596874" y="933450"/>
                  </a:lnTo>
                  <a:lnTo>
                    <a:pt x="602970" y="946023"/>
                  </a:lnTo>
                  <a:lnTo>
                    <a:pt x="609447" y="952500"/>
                  </a:lnTo>
                  <a:lnTo>
                    <a:pt x="615543" y="958723"/>
                  </a:lnTo>
                  <a:lnTo>
                    <a:pt x="622147" y="977773"/>
                  </a:lnTo>
                  <a:lnTo>
                    <a:pt x="628624" y="984250"/>
                  </a:lnTo>
                  <a:lnTo>
                    <a:pt x="634720" y="990726"/>
                  </a:lnTo>
                  <a:lnTo>
                    <a:pt x="641197" y="1003300"/>
                  </a:lnTo>
                  <a:lnTo>
                    <a:pt x="653770" y="1015873"/>
                  </a:lnTo>
                  <a:lnTo>
                    <a:pt x="660247" y="1028573"/>
                  </a:lnTo>
                  <a:lnTo>
                    <a:pt x="666724" y="1035050"/>
                  </a:lnTo>
                  <a:lnTo>
                    <a:pt x="672820" y="1041526"/>
                  </a:lnTo>
                  <a:lnTo>
                    <a:pt x="685774" y="1060577"/>
                  </a:lnTo>
                  <a:lnTo>
                    <a:pt x="691870" y="1066673"/>
                  </a:lnTo>
                  <a:lnTo>
                    <a:pt x="698347" y="1073150"/>
                  </a:lnTo>
                  <a:lnTo>
                    <a:pt x="704570" y="1079627"/>
                  </a:lnTo>
                  <a:lnTo>
                    <a:pt x="711047" y="1092200"/>
                  </a:lnTo>
                  <a:lnTo>
                    <a:pt x="717524" y="1098423"/>
                  </a:lnTo>
                  <a:lnTo>
                    <a:pt x="730097" y="1104900"/>
                  </a:lnTo>
                  <a:lnTo>
                    <a:pt x="742670" y="1123950"/>
                  </a:lnTo>
                  <a:lnTo>
                    <a:pt x="749147" y="1136523"/>
                  </a:lnTo>
                  <a:lnTo>
                    <a:pt x="755624" y="1143000"/>
                  </a:lnTo>
                  <a:lnTo>
                    <a:pt x="761720" y="1149477"/>
                  </a:lnTo>
                  <a:lnTo>
                    <a:pt x="768197" y="1162050"/>
                  </a:lnTo>
                  <a:lnTo>
                    <a:pt x="780897" y="1174623"/>
                  </a:lnTo>
                  <a:lnTo>
                    <a:pt x="793470" y="1193800"/>
                  </a:lnTo>
                  <a:lnTo>
                    <a:pt x="799947" y="1200277"/>
                  </a:lnTo>
                  <a:lnTo>
                    <a:pt x="818997" y="1219327"/>
                  </a:lnTo>
                  <a:lnTo>
                    <a:pt x="825474" y="1225423"/>
                  </a:lnTo>
                  <a:lnTo>
                    <a:pt x="831570" y="1238377"/>
                  </a:lnTo>
                  <a:lnTo>
                    <a:pt x="838047" y="1244473"/>
                  </a:lnTo>
                  <a:lnTo>
                    <a:pt x="844143" y="1257173"/>
                  </a:lnTo>
                  <a:lnTo>
                    <a:pt x="857224" y="1276223"/>
                  </a:lnTo>
                  <a:lnTo>
                    <a:pt x="869797" y="1289177"/>
                  </a:lnTo>
                  <a:lnTo>
                    <a:pt x="876274" y="1295273"/>
                  </a:lnTo>
                  <a:lnTo>
                    <a:pt x="882370" y="1308227"/>
                  </a:lnTo>
                  <a:lnTo>
                    <a:pt x="888847" y="1314323"/>
                  </a:lnTo>
                  <a:lnTo>
                    <a:pt x="907897" y="1333500"/>
                  </a:lnTo>
                  <a:lnTo>
                    <a:pt x="914374" y="1339977"/>
                  </a:lnTo>
                  <a:lnTo>
                    <a:pt x="920470" y="1352550"/>
                  </a:lnTo>
                  <a:lnTo>
                    <a:pt x="933170" y="1359027"/>
                  </a:lnTo>
                  <a:lnTo>
                    <a:pt x="939647" y="1371600"/>
                  </a:lnTo>
                  <a:lnTo>
                    <a:pt x="946124" y="1384173"/>
                  </a:lnTo>
                  <a:lnTo>
                    <a:pt x="965174" y="1403223"/>
                  </a:lnTo>
                  <a:lnTo>
                    <a:pt x="971270" y="1415923"/>
                  </a:lnTo>
                  <a:lnTo>
                    <a:pt x="977747" y="1422400"/>
                  </a:lnTo>
                  <a:lnTo>
                    <a:pt x="984224" y="1434973"/>
                  </a:lnTo>
                  <a:lnTo>
                    <a:pt x="1003020" y="1454023"/>
                  </a:lnTo>
                  <a:lnTo>
                    <a:pt x="1009497" y="1466977"/>
                  </a:lnTo>
                  <a:lnTo>
                    <a:pt x="1022070" y="1473073"/>
                  </a:lnTo>
                  <a:lnTo>
                    <a:pt x="1028547" y="1485773"/>
                  </a:lnTo>
                  <a:lnTo>
                    <a:pt x="1041120" y="1498727"/>
                  </a:lnTo>
                  <a:lnTo>
                    <a:pt x="1047597" y="1504823"/>
                  </a:lnTo>
                  <a:lnTo>
                    <a:pt x="1066647" y="1530350"/>
                  </a:lnTo>
                  <a:lnTo>
                    <a:pt x="1072743" y="1536827"/>
                  </a:lnTo>
                  <a:lnTo>
                    <a:pt x="1085824" y="1549400"/>
                  </a:lnTo>
                  <a:lnTo>
                    <a:pt x="1091920" y="1562100"/>
                  </a:lnTo>
                  <a:lnTo>
                    <a:pt x="1098397" y="1574673"/>
                  </a:lnTo>
                  <a:lnTo>
                    <a:pt x="1117447" y="1600200"/>
                  </a:lnTo>
                  <a:lnTo>
                    <a:pt x="1130020" y="1606677"/>
                  </a:lnTo>
                  <a:lnTo>
                    <a:pt x="1136497" y="1619250"/>
                  </a:lnTo>
                  <a:lnTo>
                    <a:pt x="1142974" y="1631823"/>
                  </a:lnTo>
                  <a:lnTo>
                    <a:pt x="1161770" y="1657477"/>
                  </a:lnTo>
                  <a:lnTo>
                    <a:pt x="1174724" y="1670050"/>
                  </a:lnTo>
                  <a:lnTo>
                    <a:pt x="1180820" y="1682623"/>
                  </a:lnTo>
                  <a:lnTo>
                    <a:pt x="1199870" y="1708150"/>
                  </a:lnTo>
                  <a:lnTo>
                    <a:pt x="1212824" y="1720850"/>
                  </a:lnTo>
                  <a:lnTo>
                    <a:pt x="1231620" y="1746377"/>
                  </a:lnTo>
                  <a:lnTo>
                    <a:pt x="1238097" y="1758950"/>
                  </a:lnTo>
                  <a:lnTo>
                    <a:pt x="1250670" y="1771522"/>
                  </a:lnTo>
                  <a:lnTo>
                    <a:pt x="1257147" y="1784222"/>
                  </a:lnTo>
                  <a:lnTo>
                    <a:pt x="1269720" y="1797177"/>
                  </a:lnTo>
                  <a:lnTo>
                    <a:pt x="1288770" y="1822322"/>
                  </a:lnTo>
                  <a:lnTo>
                    <a:pt x="1301343" y="1835277"/>
                  </a:lnTo>
                  <a:lnTo>
                    <a:pt x="1307947" y="1847850"/>
                  </a:lnTo>
                  <a:lnTo>
                    <a:pt x="1320520" y="1860422"/>
                  </a:lnTo>
                  <a:lnTo>
                    <a:pt x="1326997" y="1873122"/>
                  </a:lnTo>
                  <a:lnTo>
                    <a:pt x="1339570" y="1886077"/>
                  </a:lnTo>
                  <a:lnTo>
                    <a:pt x="1346047" y="1898650"/>
                  </a:lnTo>
                  <a:lnTo>
                    <a:pt x="1358620" y="1911222"/>
                  </a:lnTo>
                  <a:lnTo>
                    <a:pt x="1377670" y="1936750"/>
                  </a:lnTo>
                  <a:lnTo>
                    <a:pt x="1384147" y="1949450"/>
                  </a:lnTo>
                  <a:lnTo>
                    <a:pt x="1403324" y="1981072"/>
                  </a:lnTo>
                  <a:lnTo>
                    <a:pt x="1409420" y="1994027"/>
                  </a:lnTo>
                  <a:lnTo>
                    <a:pt x="1422374" y="2006600"/>
                  </a:lnTo>
                  <a:lnTo>
                    <a:pt x="1428470" y="2012822"/>
                  </a:lnTo>
                  <a:lnTo>
                    <a:pt x="1447520" y="2038350"/>
                  </a:lnTo>
                  <a:lnTo>
                    <a:pt x="1460220" y="2050922"/>
                  </a:lnTo>
                  <a:lnTo>
                    <a:pt x="1466697" y="2063877"/>
                  </a:lnTo>
                  <a:lnTo>
                    <a:pt x="1473174" y="2076450"/>
                  </a:lnTo>
                  <a:lnTo>
                    <a:pt x="1492224" y="2095500"/>
                  </a:lnTo>
                  <a:lnTo>
                    <a:pt x="1498320" y="2108200"/>
                  </a:lnTo>
                  <a:lnTo>
                    <a:pt x="1511274" y="2120772"/>
                  </a:lnTo>
                  <a:lnTo>
                    <a:pt x="1517370" y="2133727"/>
                  </a:lnTo>
                  <a:lnTo>
                    <a:pt x="1523847" y="2146300"/>
                  </a:lnTo>
                  <a:lnTo>
                    <a:pt x="1529943" y="2152777"/>
                  </a:lnTo>
                  <a:lnTo>
                    <a:pt x="1543024" y="2165350"/>
                  </a:lnTo>
                  <a:lnTo>
                    <a:pt x="1549120" y="2178050"/>
                  </a:lnTo>
                  <a:lnTo>
                    <a:pt x="1555597" y="2190622"/>
                  </a:lnTo>
                  <a:lnTo>
                    <a:pt x="1562074" y="2203577"/>
                  </a:lnTo>
                  <a:lnTo>
                    <a:pt x="1574647" y="2209672"/>
                  </a:lnTo>
                  <a:lnTo>
                    <a:pt x="1581124" y="2222627"/>
                  </a:lnTo>
                  <a:lnTo>
                    <a:pt x="1587220" y="2235200"/>
                  </a:lnTo>
                  <a:lnTo>
                    <a:pt x="1606270" y="2254377"/>
                  </a:lnTo>
                  <a:lnTo>
                    <a:pt x="1618970" y="2266950"/>
                  </a:lnTo>
                  <a:lnTo>
                    <a:pt x="1625447" y="2279522"/>
                  </a:lnTo>
                  <a:lnTo>
                    <a:pt x="1631924" y="2292477"/>
                  </a:lnTo>
                  <a:lnTo>
                    <a:pt x="1644497" y="2305050"/>
                  </a:lnTo>
                  <a:lnTo>
                    <a:pt x="1650974" y="2311527"/>
                  </a:lnTo>
                  <a:lnTo>
                    <a:pt x="1670024" y="2336800"/>
                  </a:lnTo>
                  <a:lnTo>
                    <a:pt x="1682597" y="2343277"/>
                  </a:lnTo>
                  <a:lnTo>
                    <a:pt x="1688820" y="2355850"/>
                  </a:lnTo>
                  <a:lnTo>
                    <a:pt x="1701774" y="2362327"/>
                  </a:lnTo>
                  <a:lnTo>
                    <a:pt x="1707870" y="2374900"/>
                  </a:lnTo>
                  <a:lnTo>
                    <a:pt x="1720824" y="2387472"/>
                  </a:lnTo>
                  <a:lnTo>
                    <a:pt x="1726920" y="2393950"/>
                  </a:lnTo>
                  <a:lnTo>
                    <a:pt x="1733397" y="2393950"/>
                  </a:lnTo>
                  <a:lnTo>
                    <a:pt x="1739874" y="2400172"/>
                  </a:lnTo>
                  <a:lnTo>
                    <a:pt x="1745970" y="2400172"/>
                  </a:lnTo>
                  <a:lnTo>
                    <a:pt x="1745970" y="2406650"/>
                  </a:lnTo>
                  <a:lnTo>
                    <a:pt x="1739874" y="24066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0340" y="4142485"/>
              <a:ext cx="254128" cy="1652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7" y="1951608"/>
              <a:ext cx="272848" cy="158751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479035" y="2002535"/>
            <a:ext cx="3128645" cy="2202180"/>
            <a:chOff x="4479035" y="2002535"/>
            <a:chExt cx="3128645" cy="2202180"/>
          </a:xfrm>
        </p:grpSpPr>
        <p:sp>
          <p:nvSpPr>
            <p:cNvPr id="27" name="object 27"/>
            <p:cNvSpPr/>
            <p:nvPr/>
          </p:nvSpPr>
          <p:spPr>
            <a:xfrm>
              <a:off x="4479036" y="2002535"/>
              <a:ext cx="3128645" cy="2202180"/>
            </a:xfrm>
            <a:custGeom>
              <a:avLst/>
              <a:gdLst/>
              <a:ahLst/>
              <a:cxnLst/>
              <a:rect l="l" t="t" r="r" b="b"/>
              <a:pathLst>
                <a:path w="3128645" h="2202179">
                  <a:moveTo>
                    <a:pt x="3116427" y="2020824"/>
                  </a:moveTo>
                  <a:lnTo>
                    <a:pt x="3013964" y="2020824"/>
                  </a:lnTo>
                  <a:lnTo>
                    <a:pt x="3001289" y="2020824"/>
                  </a:lnTo>
                  <a:lnTo>
                    <a:pt x="3001010" y="2077847"/>
                  </a:lnTo>
                  <a:lnTo>
                    <a:pt x="3116427" y="2020824"/>
                  </a:lnTo>
                  <a:close/>
                </a:path>
                <a:path w="3128645" h="2202179">
                  <a:moveTo>
                    <a:pt x="3128264" y="2014982"/>
                  </a:moveTo>
                  <a:lnTo>
                    <a:pt x="3001645" y="1950847"/>
                  </a:lnTo>
                  <a:lnTo>
                    <a:pt x="3001353" y="2008073"/>
                  </a:lnTo>
                  <a:lnTo>
                    <a:pt x="280670" y="1994535"/>
                  </a:lnTo>
                  <a:lnTo>
                    <a:pt x="280670" y="127000"/>
                  </a:lnTo>
                  <a:lnTo>
                    <a:pt x="337820" y="127000"/>
                  </a:lnTo>
                  <a:lnTo>
                    <a:pt x="331470" y="114300"/>
                  </a:lnTo>
                  <a:lnTo>
                    <a:pt x="274320" y="0"/>
                  </a:lnTo>
                  <a:lnTo>
                    <a:pt x="210820" y="127000"/>
                  </a:lnTo>
                  <a:lnTo>
                    <a:pt x="267970" y="127000"/>
                  </a:lnTo>
                  <a:lnTo>
                    <a:pt x="267970" y="1994471"/>
                  </a:lnTo>
                  <a:lnTo>
                    <a:pt x="0" y="1993138"/>
                  </a:lnTo>
                  <a:lnTo>
                    <a:pt x="0" y="2005838"/>
                  </a:lnTo>
                  <a:lnTo>
                    <a:pt x="267970" y="2007171"/>
                  </a:lnTo>
                  <a:lnTo>
                    <a:pt x="267970" y="2202053"/>
                  </a:lnTo>
                  <a:lnTo>
                    <a:pt x="280670" y="2202053"/>
                  </a:lnTo>
                  <a:lnTo>
                    <a:pt x="280670" y="2007235"/>
                  </a:lnTo>
                  <a:lnTo>
                    <a:pt x="3001289" y="2020773"/>
                  </a:lnTo>
                  <a:lnTo>
                    <a:pt x="3013964" y="2020824"/>
                  </a:lnTo>
                  <a:lnTo>
                    <a:pt x="3116554" y="2020773"/>
                  </a:lnTo>
                  <a:lnTo>
                    <a:pt x="3128264" y="2014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5691" y="2668523"/>
              <a:ext cx="280670" cy="803275"/>
            </a:xfrm>
            <a:custGeom>
              <a:avLst/>
              <a:gdLst/>
              <a:ahLst/>
              <a:cxnLst/>
              <a:rect l="l" t="t" r="r" b="b"/>
              <a:pathLst>
                <a:path w="280670" h="803275">
                  <a:moveTo>
                    <a:pt x="0" y="711708"/>
                  </a:moveTo>
                  <a:lnTo>
                    <a:pt x="7179" y="676096"/>
                  </a:lnTo>
                  <a:lnTo>
                    <a:pt x="26765" y="647033"/>
                  </a:lnTo>
                  <a:lnTo>
                    <a:pt x="55828" y="627447"/>
                  </a:lnTo>
                  <a:lnTo>
                    <a:pt x="91440" y="620267"/>
                  </a:lnTo>
                  <a:lnTo>
                    <a:pt x="127051" y="627447"/>
                  </a:lnTo>
                  <a:lnTo>
                    <a:pt x="156114" y="647033"/>
                  </a:lnTo>
                  <a:lnTo>
                    <a:pt x="175700" y="676096"/>
                  </a:lnTo>
                  <a:lnTo>
                    <a:pt x="182880" y="711708"/>
                  </a:lnTo>
                  <a:lnTo>
                    <a:pt x="175700" y="747319"/>
                  </a:lnTo>
                  <a:lnTo>
                    <a:pt x="156114" y="776382"/>
                  </a:lnTo>
                  <a:lnTo>
                    <a:pt x="127051" y="795968"/>
                  </a:lnTo>
                  <a:lnTo>
                    <a:pt x="91440" y="803148"/>
                  </a:lnTo>
                  <a:lnTo>
                    <a:pt x="55828" y="795968"/>
                  </a:lnTo>
                  <a:lnTo>
                    <a:pt x="26765" y="776382"/>
                  </a:lnTo>
                  <a:lnTo>
                    <a:pt x="7179" y="747319"/>
                  </a:lnTo>
                  <a:lnTo>
                    <a:pt x="0" y="711708"/>
                  </a:lnTo>
                  <a:close/>
                </a:path>
                <a:path w="280670" h="803275">
                  <a:moveTo>
                    <a:pt x="97536" y="91439"/>
                  </a:moveTo>
                  <a:lnTo>
                    <a:pt x="104715" y="55828"/>
                  </a:lnTo>
                  <a:lnTo>
                    <a:pt x="124301" y="26765"/>
                  </a:lnTo>
                  <a:lnTo>
                    <a:pt x="153364" y="7179"/>
                  </a:lnTo>
                  <a:lnTo>
                    <a:pt x="188975" y="0"/>
                  </a:lnTo>
                  <a:lnTo>
                    <a:pt x="224587" y="7179"/>
                  </a:lnTo>
                  <a:lnTo>
                    <a:pt x="253650" y="26765"/>
                  </a:lnTo>
                  <a:lnTo>
                    <a:pt x="273236" y="55828"/>
                  </a:lnTo>
                  <a:lnTo>
                    <a:pt x="280416" y="91439"/>
                  </a:lnTo>
                  <a:lnTo>
                    <a:pt x="273236" y="127051"/>
                  </a:lnTo>
                  <a:lnTo>
                    <a:pt x="253650" y="156114"/>
                  </a:lnTo>
                  <a:lnTo>
                    <a:pt x="224587" y="175700"/>
                  </a:lnTo>
                  <a:lnTo>
                    <a:pt x="188975" y="182879"/>
                  </a:lnTo>
                  <a:lnTo>
                    <a:pt x="153364" y="175700"/>
                  </a:lnTo>
                  <a:lnTo>
                    <a:pt x="124301" y="156114"/>
                  </a:lnTo>
                  <a:lnTo>
                    <a:pt x="104715" y="127051"/>
                  </a:lnTo>
                  <a:lnTo>
                    <a:pt x="97536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4439" y="2932175"/>
              <a:ext cx="195072" cy="1950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71287" y="2796539"/>
              <a:ext cx="657225" cy="902335"/>
            </a:xfrm>
            <a:custGeom>
              <a:avLst/>
              <a:gdLst/>
              <a:ahLst/>
              <a:cxnLst/>
              <a:rect l="l" t="t" r="r" b="b"/>
              <a:pathLst>
                <a:path w="657225" h="902335">
                  <a:moveTo>
                    <a:pt x="0" y="810768"/>
                  </a:moveTo>
                  <a:lnTo>
                    <a:pt x="7179" y="775156"/>
                  </a:lnTo>
                  <a:lnTo>
                    <a:pt x="26765" y="746093"/>
                  </a:lnTo>
                  <a:lnTo>
                    <a:pt x="55828" y="726507"/>
                  </a:lnTo>
                  <a:lnTo>
                    <a:pt x="91439" y="719327"/>
                  </a:lnTo>
                  <a:lnTo>
                    <a:pt x="127051" y="726507"/>
                  </a:lnTo>
                  <a:lnTo>
                    <a:pt x="156114" y="746093"/>
                  </a:lnTo>
                  <a:lnTo>
                    <a:pt x="175700" y="775156"/>
                  </a:lnTo>
                  <a:lnTo>
                    <a:pt x="182879" y="810768"/>
                  </a:lnTo>
                  <a:lnTo>
                    <a:pt x="175700" y="846379"/>
                  </a:lnTo>
                  <a:lnTo>
                    <a:pt x="156114" y="875442"/>
                  </a:lnTo>
                  <a:lnTo>
                    <a:pt x="127051" y="895028"/>
                  </a:lnTo>
                  <a:lnTo>
                    <a:pt x="91439" y="902208"/>
                  </a:lnTo>
                  <a:lnTo>
                    <a:pt x="55828" y="895028"/>
                  </a:lnTo>
                  <a:lnTo>
                    <a:pt x="26765" y="875442"/>
                  </a:lnTo>
                  <a:lnTo>
                    <a:pt x="7179" y="846379"/>
                  </a:lnTo>
                  <a:lnTo>
                    <a:pt x="0" y="810768"/>
                  </a:lnTo>
                  <a:close/>
                </a:path>
                <a:path w="657225" h="902335">
                  <a:moveTo>
                    <a:pt x="473963" y="91439"/>
                  </a:moveTo>
                  <a:lnTo>
                    <a:pt x="481143" y="55828"/>
                  </a:lnTo>
                  <a:lnTo>
                    <a:pt x="500729" y="26765"/>
                  </a:lnTo>
                  <a:lnTo>
                    <a:pt x="529792" y="7179"/>
                  </a:lnTo>
                  <a:lnTo>
                    <a:pt x="565403" y="0"/>
                  </a:lnTo>
                  <a:lnTo>
                    <a:pt x="601015" y="7179"/>
                  </a:lnTo>
                  <a:lnTo>
                    <a:pt x="630078" y="26765"/>
                  </a:lnTo>
                  <a:lnTo>
                    <a:pt x="649664" y="55828"/>
                  </a:lnTo>
                  <a:lnTo>
                    <a:pt x="656844" y="91439"/>
                  </a:lnTo>
                  <a:lnTo>
                    <a:pt x="649664" y="127051"/>
                  </a:lnTo>
                  <a:lnTo>
                    <a:pt x="630078" y="156114"/>
                  </a:lnTo>
                  <a:lnTo>
                    <a:pt x="601015" y="175700"/>
                  </a:lnTo>
                  <a:lnTo>
                    <a:pt x="565403" y="182880"/>
                  </a:lnTo>
                  <a:lnTo>
                    <a:pt x="529792" y="175700"/>
                  </a:lnTo>
                  <a:lnTo>
                    <a:pt x="500729" y="156114"/>
                  </a:lnTo>
                  <a:lnTo>
                    <a:pt x="481143" y="127051"/>
                  </a:lnTo>
                  <a:lnTo>
                    <a:pt x="473963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7003" y="3448811"/>
              <a:ext cx="195072" cy="19507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526023" y="3622547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9903" y="2359151"/>
              <a:ext cx="195072" cy="19507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16879" y="2142743"/>
              <a:ext cx="1518285" cy="1620520"/>
            </a:xfrm>
            <a:custGeom>
              <a:avLst/>
              <a:gdLst/>
              <a:ahLst/>
              <a:cxnLst/>
              <a:rect l="l" t="t" r="r" b="b"/>
              <a:pathLst>
                <a:path w="1518284" h="1620520">
                  <a:moveTo>
                    <a:pt x="207264" y="524255"/>
                  </a:moveTo>
                  <a:lnTo>
                    <a:pt x="390144" y="707135"/>
                  </a:lnTo>
                </a:path>
                <a:path w="1518284" h="1620520">
                  <a:moveTo>
                    <a:pt x="207264" y="707135"/>
                  </a:moveTo>
                  <a:lnTo>
                    <a:pt x="390144" y="524255"/>
                  </a:lnTo>
                </a:path>
                <a:path w="1518284" h="1620520">
                  <a:moveTo>
                    <a:pt x="556260" y="1274064"/>
                  </a:moveTo>
                  <a:lnTo>
                    <a:pt x="739140" y="1456943"/>
                  </a:lnTo>
                </a:path>
                <a:path w="1518284" h="1620520">
                  <a:moveTo>
                    <a:pt x="556260" y="1456943"/>
                  </a:moveTo>
                  <a:lnTo>
                    <a:pt x="739140" y="1274064"/>
                  </a:lnTo>
                </a:path>
                <a:path w="1518284" h="1620520">
                  <a:moveTo>
                    <a:pt x="1335024" y="1437131"/>
                  </a:moveTo>
                  <a:lnTo>
                    <a:pt x="1517903" y="1620011"/>
                  </a:lnTo>
                </a:path>
                <a:path w="1518284" h="1620520">
                  <a:moveTo>
                    <a:pt x="1335024" y="1620011"/>
                  </a:moveTo>
                  <a:lnTo>
                    <a:pt x="1517903" y="1437131"/>
                  </a:lnTo>
                </a:path>
                <a:path w="1518284" h="1620520">
                  <a:moveTo>
                    <a:pt x="775716" y="463295"/>
                  </a:moveTo>
                  <a:lnTo>
                    <a:pt x="958596" y="646176"/>
                  </a:lnTo>
                </a:path>
                <a:path w="1518284" h="1620520">
                  <a:moveTo>
                    <a:pt x="775716" y="646176"/>
                  </a:moveTo>
                  <a:lnTo>
                    <a:pt x="958596" y="463295"/>
                  </a:lnTo>
                </a:path>
                <a:path w="1518284" h="1620520">
                  <a:moveTo>
                    <a:pt x="707136" y="868679"/>
                  </a:moveTo>
                  <a:lnTo>
                    <a:pt x="890016" y="1051559"/>
                  </a:lnTo>
                </a:path>
                <a:path w="1518284" h="1620520">
                  <a:moveTo>
                    <a:pt x="707136" y="1051559"/>
                  </a:moveTo>
                  <a:lnTo>
                    <a:pt x="890016" y="868679"/>
                  </a:lnTo>
                </a:path>
                <a:path w="1518284" h="1620520">
                  <a:moveTo>
                    <a:pt x="182880" y="0"/>
                  </a:moveTo>
                  <a:lnTo>
                    <a:pt x="365760" y="182879"/>
                  </a:lnTo>
                </a:path>
                <a:path w="1518284" h="1620520">
                  <a:moveTo>
                    <a:pt x="182880" y="182879"/>
                  </a:moveTo>
                  <a:lnTo>
                    <a:pt x="365760" y="0"/>
                  </a:lnTo>
                </a:path>
                <a:path w="1518284" h="1620520">
                  <a:moveTo>
                    <a:pt x="0" y="935735"/>
                  </a:moveTo>
                  <a:lnTo>
                    <a:pt x="182880" y="1118615"/>
                  </a:lnTo>
                </a:path>
                <a:path w="1518284" h="1620520">
                  <a:moveTo>
                    <a:pt x="0" y="1118615"/>
                  </a:moveTo>
                  <a:lnTo>
                    <a:pt x="182880" y="935735"/>
                  </a:lnTo>
                </a:path>
                <a:path w="1518284" h="1620520">
                  <a:moveTo>
                    <a:pt x="1322831" y="390143"/>
                  </a:moveTo>
                  <a:lnTo>
                    <a:pt x="1505712" y="573023"/>
                  </a:lnTo>
                </a:path>
                <a:path w="1518284" h="1620520">
                  <a:moveTo>
                    <a:pt x="1322831" y="573023"/>
                  </a:moveTo>
                  <a:lnTo>
                    <a:pt x="1505712" y="390143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77027" y="3424427"/>
              <a:ext cx="340360" cy="451484"/>
            </a:xfrm>
            <a:custGeom>
              <a:avLst/>
              <a:gdLst/>
              <a:ahLst/>
              <a:cxnLst/>
              <a:rect l="l" t="t" r="r" b="b"/>
              <a:pathLst>
                <a:path w="340360" h="451485">
                  <a:moveTo>
                    <a:pt x="0" y="359664"/>
                  </a:moveTo>
                  <a:lnTo>
                    <a:pt x="7179" y="324052"/>
                  </a:lnTo>
                  <a:lnTo>
                    <a:pt x="26765" y="294989"/>
                  </a:lnTo>
                  <a:lnTo>
                    <a:pt x="55828" y="275403"/>
                  </a:lnTo>
                  <a:lnTo>
                    <a:pt x="91439" y="268224"/>
                  </a:lnTo>
                  <a:lnTo>
                    <a:pt x="127051" y="275403"/>
                  </a:lnTo>
                  <a:lnTo>
                    <a:pt x="156114" y="294989"/>
                  </a:lnTo>
                  <a:lnTo>
                    <a:pt x="175700" y="324052"/>
                  </a:lnTo>
                  <a:lnTo>
                    <a:pt x="182880" y="359664"/>
                  </a:lnTo>
                  <a:lnTo>
                    <a:pt x="175700" y="395275"/>
                  </a:lnTo>
                  <a:lnTo>
                    <a:pt x="156114" y="424338"/>
                  </a:lnTo>
                  <a:lnTo>
                    <a:pt x="127051" y="443924"/>
                  </a:lnTo>
                  <a:lnTo>
                    <a:pt x="91439" y="451104"/>
                  </a:lnTo>
                  <a:lnTo>
                    <a:pt x="55828" y="443924"/>
                  </a:lnTo>
                  <a:lnTo>
                    <a:pt x="26765" y="424338"/>
                  </a:lnTo>
                  <a:lnTo>
                    <a:pt x="7179" y="395275"/>
                  </a:lnTo>
                  <a:lnTo>
                    <a:pt x="0" y="359664"/>
                  </a:lnTo>
                  <a:close/>
                </a:path>
                <a:path w="340360" h="451485">
                  <a:moveTo>
                    <a:pt x="156972" y="91439"/>
                  </a:moveTo>
                  <a:lnTo>
                    <a:pt x="164151" y="55828"/>
                  </a:lnTo>
                  <a:lnTo>
                    <a:pt x="183737" y="26765"/>
                  </a:lnTo>
                  <a:lnTo>
                    <a:pt x="212800" y="7179"/>
                  </a:lnTo>
                  <a:lnTo>
                    <a:pt x="248412" y="0"/>
                  </a:lnTo>
                  <a:lnTo>
                    <a:pt x="284023" y="7179"/>
                  </a:lnTo>
                  <a:lnTo>
                    <a:pt x="313086" y="26765"/>
                  </a:lnTo>
                  <a:lnTo>
                    <a:pt x="332672" y="55828"/>
                  </a:lnTo>
                  <a:lnTo>
                    <a:pt x="339851" y="91439"/>
                  </a:lnTo>
                  <a:lnTo>
                    <a:pt x="332672" y="127051"/>
                  </a:lnTo>
                  <a:lnTo>
                    <a:pt x="313086" y="156114"/>
                  </a:lnTo>
                  <a:lnTo>
                    <a:pt x="284023" y="175700"/>
                  </a:lnTo>
                  <a:lnTo>
                    <a:pt x="248412" y="182880"/>
                  </a:lnTo>
                  <a:lnTo>
                    <a:pt x="212800" y="175700"/>
                  </a:lnTo>
                  <a:lnTo>
                    <a:pt x="183737" y="156114"/>
                  </a:lnTo>
                  <a:lnTo>
                    <a:pt x="164151" y="127051"/>
                  </a:lnTo>
                  <a:lnTo>
                    <a:pt x="156972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24955" y="2103119"/>
              <a:ext cx="806450" cy="1610995"/>
            </a:xfrm>
            <a:custGeom>
              <a:avLst/>
              <a:gdLst/>
              <a:ahLst/>
              <a:cxnLst/>
              <a:rect l="l" t="t" r="r" b="b"/>
              <a:pathLst>
                <a:path w="806450" h="1610995">
                  <a:moveTo>
                    <a:pt x="262128" y="1427988"/>
                  </a:moveTo>
                  <a:lnTo>
                    <a:pt x="445008" y="1610867"/>
                  </a:lnTo>
                </a:path>
                <a:path w="806450" h="1610995">
                  <a:moveTo>
                    <a:pt x="262128" y="1610867"/>
                  </a:moveTo>
                  <a:lnTo>
                    <a:pt x="445008" y="1427988"/>
                  </a:lnTo>
                </a:path>
                <a:path w="806450" h="1610995">
                  <a:moveTo>
                    <a:pt x="0" y="0"/>
                  </a:moveTo>
                  <a:lnTo>
                    <a:pt x="182880" y="182879"/>
                  </a:lnTo>
                </a:path>
                <a:path w="806450" h="1610995">
                  <a:moveTo>
                    <a:pt x="0" y="182879"/>
                  </a:moveTo>
                  <a:lnTo>
                    <a:pt x="182880" y="0"/>
                  </a:lnTo>
                </a:path>
                <a:path w="806450" h="1610995">
                  <a:moveTo>
                    <a:pt x="623316" y="883919"/>
                  </a:moveTo>
                  <a:lnTo>
                    <a:pt x="806196" y="1066800"/>
                  </a:lnTo>
                </a:path>
                <a:path w="806450" h="1610995">
                  <a:moveTo>
                    <a:pt x="623316" y="1066800"/>
                  </a:moveTo>
                  <a:lnTo>
                    <a:pt x="806196" y="883919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288026" y="4175582"/>
            <a:ext cx="1839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25" dirty="0">
                <a:latin typeface="Calibri"/>
                <a:cs typeface="Calibri"/>
              </a:rPr>
              <a:t>“just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160" dirty="0">
                <a:latin typeface="Calibri"/>
                <a:cs typeface="Calibri"/>
              </a:rPr>
              <a:t>right”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576063" y="1819655"/>
            <a:ext cx="1989455" cy="2386330"/>
            <a:chOff x="4576063" y="1819655"/>
            <a:chExt cx="1989455" cy="2386330"/>
          </a:xfrm>
        </p:grpSpPr>
        <p:sp>
          <p:nvSpPr>
            <p:cNvPr id="39" name="object 39"/>
            <p:cNvSpPr/>
            <p:nvPr/>
          </p:nvSpPr>
          <p:spPr>
            <a:xfrm>
              <a:off x="4853939" y="1940051"/>
              <a:ext cx="1705610" cy="527685"/>
            </a:xfrm>
            <a:custGeom>
              <a:avLst/>
              <a:gdLst/>
              <a:ahLst/>
              <a:cxnLst/>
              <a:rect l="l" t="t" r="r" b="b"/>
              <a:pathLst>
                <a:path w="1705609" h="527685">
                  <a:moveTo>
                    <a:pt x="1522476" y="344424"/>
                  </a:moveTo>
                  <a:lnTo>
                    <a:pt x="1705356" y="527303"/>
                  </a:lnTo>
                </a:path>
                <a:path w="1705609" h="527685">
                  <a:moveTo>
                    <a:pt x="1522476" y="527303"/>
                  </a:moveTo>
                  <a:lnTo>
                    <a:pt x="1705356" y="344424"/>
                  </a:lnTo>
                </a:path>
                <a:path w="1705609" h="527685">
                  <a:moveTo>
                    <a:pt x="0" y="187451"/>
                  </a:moveTo>
                  <a:lnTo>
                    <a:pt x="182880" y="370332"/>
                  </a:lnTo>
                </a:path>
                <a:path w="1705609" h="527685">
                  <a:moveTo>
                    <a:pt x="0" y="370332"/>
                  </a:moveTo>
                  <a:lnTo>
                    <a:pt x="182880" y="187451"/>
                  </a:lnTo>
                </a:path>
                <a:path w="1705609" h="527685">
                  <a:moveTo>
                    <a:pt x="499872" y="0"/>
                  </a:moveTo>
                  <a:lnTo>
                    <a:pt x="682751" y="182880"/>
                  </a:lnTo>
                </a:path>
                <a:path w="1705609" h="527685">
                  <a:moveTo>
                    <a:pt x="499872" y="182880"/>
                  </a:moveTo>
                  <a:lnTo>
                    <a:pt x="682751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65191" y="2650236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14543" y="1825751"/>
              <a:ext cx="803275" cy="655320"/>
            </a:xfrm>
            <a:custGeom>
              <a:avLst/>
              <a:gdLst/>
              <a:ahLst/>
              <a:cxnLst/>
              <a:rect l="l" t="t" r="r" b="b"/>
              <a:pathLst>
                <a:path w="803275" h="655319">
                  <a:moveTo>
                    <a:pt x="620267" y="0"/>
                  </a:moveTo>
                  <a:lnTo>
                    <a:pt x="803147" y="182880"/>
                  </a:lnTo>
                </a:path>
                <a:path w="803275" h="655319">
                  <a:moveTo>
                    <a:pt x="620267" y="182880"/>
                  </a:moveTo>
                  <a:lnTo>
                    <a:pt x="803147" y="0"/>
                  </a:lnTo>
                </a:path>
                <a:path w="803275" h="655319">
                  <a:moveTo>
                    <a:pt x="0" y="472439"/>
                  </a:moveTo>
                  <a:lnTo>
                    <a:pt x="182879" y="655320"/>
                  </a:lnTo>
                </a:path>
                <a:path w="803275" h="655319">
                  <a:moveTo>
                    <a:pt x="0" y="655320"/>
                  </a:moveTo>
                  <a:lnTo>
                    <a:pt x="182879" y="472439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67071" y="2807208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52415" y="2383536"/>
              <a:ext cx="1359535" cy="1504315"/>
            </a:xfrm>
            <a:custGeom>
              <a:avLst/>
              <a:gdLst/>
              <a:ahLst/>
              <a:cxnLst/>
              <a:rect l="l" t="t" r="r" b="b"/>
              <a:pathLst>
                <a:path w="1359535" h="1504314">
                  <a:moveTo>
                    <a:pt x="0" y="0"/>
                  </a:moveTo>
                  <a:lnTo>
                    <a:pt x="182880" y="182879"/>
                  </a:lnTo>
                </a:path>
                <a:path w="1359535" h="1504314">
                  <a:moveTo>
                    <a:pt x="0" y="182879"/>
                  </a:moveTo>
                  <a:lnTo>
                    <a:pt x="182880" y="0"/>
                  </a:lnTo>
                </a:path>
                <a:path w="1359535" h="1504314">
                  <a:moveTo>
                    <a:pt x="1176528" y="1321308"/>
                  </a:moveTo>
                  <a:lnTo>
                    <a:pt x="1359408" y="1504188"/>
                  </a:lnTo>
                </a:path>
                <a:path w="1359535" h="1504314">
                  <a:moveTo>
                    <a:pt x="1176528" y="1504188"/>
                  </a:moveTo>
                  <a:lnTo>
                    <a:pt x="1359408" y="1321308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8339" y="3093719"/>
              <a:ext cx="195072" cy="19507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806439" y="2436875"/>
              <a:ext cx="640080" cy="1612900"/>
            </a:xfrm>
            <a:custGeom>
              <a:avLst/>
              <a:gdLst/>
              <a:ahLst/>
              <a:cxnLst/>
              <a:rect l="l" t="t" r="r" b="b"/>
              <a:pathLst>
                <a:path w="640079" h="1612900">
                  <a:moveTo>
                    <a:pt x="0" y="0"/>
                  </a:moveTo>
                  <a:lnTo>
                    <a:pt x="182880" y="182879"/>
                  </a:lnTo>
                </a:path>
                <a:path w="640079" h="1612900">
                  <a:moveTo>
                    <a:pt x="0" y="182879"/>
                  </a:moveTo>
                  <a:lnTo>
                    <a:pt x="182880" y="0"/>
                  </a:lnTo>
                </a:path>
                <a:path w="640079" h="1612900">
                  <a:moveTo>
                    <a:pt x="204215" y="269748"/>
                  </a:moveTo>
                  <a:lnTo>
                    <a:pt x="387096" y="452627"/>
                  </a:lnTo>
                </a:path>
                <a:path w="640079" h="1612900">
                  <a:moveTo>
                    <a:pt x="204215" y="452627"/>
                  </a:moveTo>
                  <a:lnTo>
                    <a:pt x="387096" y="269748"/>
                  </a:lnTo>
                </a:path>
                <a:path w="640079" h="1612900">
                  <a:moveTo>
                    <a:pt x="457200" y="1322832"/>
                  </a:moveTo>
                  <a:lnTo>
                    <a:pt x="640080" y="1505712"/>
                  </a:lnTo>
                </a:path>
                <a:path w="640079" h="1612900">
                  <a:moveTo>
                    <a:pt x="457200" y="1505712"/>
                  </a:moveTo>
                  <a:lnTo>
                    <a:pt x="640080" y="1322832"/>
                  </a:lnTo>
                </a:path>
                <a:path w="640079" h="1612900">
                  <a:moveTo>
                    <a:pt x="126492" y="1429512"/>
                  </a:moveTo>
                  <a:lnTo>
                    <a:pt x="309372" y="1612392"/>
                  </a:lnTo>
                </a:path>
                <a:path w="640079" h="1612900">
                  <a:moveTo>
                    <a:pt x="126492" y="1612392"/>
                  </a:moveTo>
                  <a:lnTo>
                    <a:pt x="309372" y="1429512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85588" y="2520187"/>
              <a:ext cx="1422400" cy="1676400"/>
            </a:xfrm>
            <a:custGeom>
              <a:avLst/>
              <a:gdLst/>
              <a:ahLst/>
              <a:cxnLst/>
              <a:rect l="l" t="t" r="r" b="b"/>
              <a:pathLst>
                <a:path w="1422400" h="1676400">
                  <a:moveTo>
                    <a:pt x="6476" y="374396"/>
                  </a:moveTo>
                  <a:lnTo>
                    <a:pt x="0" y="374396"/>
                  </a:lnTo>
                  <a:lnTo>
                    <a:pt x="0" y="368300"/>
                  </a:lnTo>
                  <a:lnTo>
                    <a:pt x="6476" y="368300"/>
                  </a:lnTo>
                  <a:lnTo>
                    <a:pt x="6476" y="361823"/>
                  </a:lnTo>
                  <a:lnTo>
                    <a:pt x="12953" y="355346"/>
                  </a:lnTo>
                  <a:lnTo>
                    <a:pt x="19050" y="349123"/>
                  </a:lnTo>
                  <a:lnTo>
                    <a:pt x="25526" y="342646"/>
                  </a:lnTo>
                  <a:lnTo>
                    <a:pt x="31623" y="336550"/>
                  </a:lnTo>
                  <a:lnTo>
                    <a:pt x="31623" y="330073"/>
                  </a:lnTo>
                  <a:lnTo>
                    <a:pt x="38226" y="330073"/>
                  </a:lnTo>
                  <a:lnTo>
                    <a:pt x="44703" y="323596"/>
                  </a:lnTo>
                  <a:lnTo>
                    <a:pt x="57276" y="311023"/>
                  </a:lnTo>
                  <a:lnTo>
                    <a:pt x="63753" y="304546"/>
                  </a:lnTo>
                  <a:lnTo>
                    <a:pt x="69850" y="298450"/>
                  </a:lnTo>
                  <a:lnTo>
                    <a:pt x="69850" y="291973"/>
                  </a:lnTo>
                  <a:lnTo>
                    <a:pt x="76326" y="285496"/>
                  </a:lnTo>
                  <a:lnTo>
                    <a:pt x="82803" y="279400"/>
                  </a:lnTo>
                  <a:lnTo>
                    <a:pt x="88900" y="272923"/>
                  </a:lnTo>
                  <a:lnTo>
                    <a:pt x="88900" y="266446"/>
                  </a:lnTo>
                  <a:lnTo>
                    <a:pt x="101853" y="260223"/>
                  </a:lnTo>
                  <a:lnTo>
                    <a:pt x="101853" y="253746"/>
                  </a:lnTo>
                  <a:lnTo>
                    <a:pt x="107950" y="247650"/>
                  </a:lnTo>
                  <a:lnTo>
                    <a:pt x="120650" y="241173"/>
                  </a:lnTo>
                  <a:lnTo>
                    <a:pt x="127126" y="234696"/>
                  </a:lnTo>
                  <a:lnTo>
                    <a:pt x="133603" y="228600"/>
                  </a:lnTo>
                  <a:lnTo>
                    <a:pt x="139700" y="222123"/>
                  </a:lnTo>
                  <a:lnTo>
                    <a:pt x="146176" y="215646"/>
                  </a:lnTo>
                  <a:lnTo>
                    <a:pt x="152653" y="209550"/>
                  </a:lnTo>
                  <a:lnTo>
                    <a:pt x="165226" y="196596"/>
                  </a:lnTo>
                  <a:lnTo>
                    <a:pt x="171703" y="196596"/>
                  </a:lnTo>
                  <a:lnTo>
                    <a:pt x="177800" y="190373"/>
                  </a:lnTo>
                  <a:lnTo>
                    <a:pt x="177800" y="183896"/>
                  </a:lnTo>
                  <a:lnTo>
                    <a:pt x="184276" y="183896"/>
                  </a:lnTo>
                  <a:lnTo>
                    <a:pt x="190500" y="177800"/>
                  </a:lnTo>
                  <a:lnTo>
                    <a:pt x="196976" y="171323"/>
                  </a:lnTo>
                  <a:lnTo>
                    <a:pt x="209550" y="164846"/>
                  </a:lnTo>
                  <a:lnTo>
                    <a:pt x="222503" y="158750"/>
                  </a:lnTo>
                  <a:lnTo>
                    <a:pt x="228600" y="152273"/>
                  </a:lnTo>
                  <a:lnTo>
                    <a:pt x="235076" y="145796"/>
                  </a:lnTo>
                  <a:lnTo>
                    <a:pt x="247650" y="139700"/>
                  </a:lnTo>
                  <a:lnTo>
                    <a:pt x="266826" y="126746"/>
                  </a:lnTo>
                  <a:lnTo>
                    <a:pt x="273303" y="120523"/>
                  </a:lnTo>
                  <a:lnTo>
                    <a:pt x="279400" y="120523"/>
                  </a:lnTo>
                  <a:lnTo>
                    <a:pt x="285876" y="114046"/>
                  </a:lnTo>
                  <a:lnTo>
                    <a:pt x="304926" y="101473"/>
                  </a:lnTo>
                  <a:lnTo>
                    <a:pt x="311403" y="94996"/>
                  </a:lnTo>
                  <a:lnTo>
                    <a:pt x="317500" y="94996"/>
                  </a:lnTo>
                  <a:lnTo>
                    <a:pt x="323976" y="88900"/>
                  </a:lnTo>
                  <a:lnTo>
                    <a:pt x="336550" y="82423"/>
                  </a:lnTo>
                  <a:lnTo>
                    <a:pt x="343026" y="82423"/>
                  </a:lnTo>
                  <a:lnTo>
                    <a:pt x="349250" y="75946"/>
                  </a:lnTo>
                  <a:lnTo>
                    <a:pt x="355726" y="69850"/>
                  </a:lnTo>
                  <a:lnTo>
                    <a:pt x="362203" y="69850"/>
                  </a:lnTo>
                  <a:lnTo>
                    <a:pt x="374776" y="63373"/>
                  </a:lnTo>
                  <a:lnTo>
                    <a:pt x="381253" y="63373"/>
                  </a:lnTo>
                  <a:lnTo>
                    <a:pt x="393826" y="56896"/>
                  </a:lnTo>
                  <a:lnTo>
                    <a:pt x="400303" y="56896"/>
                  </a:lnTo>
                  <a:lnTo>
                    <a:pt x="406400" y="50800"/>
                  </a:lnTo>
                  <a:lnTo>
                    <a:pt x="412876" y="50800"/>
                  </a:lnTo>
                  <a:lnTo>
                    <a:pt x="432053" y="44323"/>
                  </a:lnTo>
                  <a:lnTo>
                    <a:pt x="438150" y="37846"/>
                  </a:lnTo>
                  <a:lnTo>
                    <a:pt x="444626" y="37846"/>
                  </a:lnTo>
                  <a:lnTo>
                    <a:pt x="457200" y="31623"/>
                  </a:lnTo>
                  <a:lnTo>
                    <a:pt x="463676" y="31623"/>
                  </a:lnTo>
                  <a:lnTo>
                    <a:pt x="482726" y="25146"/>
                  </a:lnTo>
                  <a:lnTo>
                    <a:pt x="488823" y="25146"/>
                  </a:lnTo>
                  <a:lnTo>
                    <a:pt x="501903" y="19050"/>
                  </a:lnTo>
                  <a:lnTo>
                    <a:pt x="508000" y="19050"/>
                  </a:lnTo>
                  <a:lnTo>
                    <a:pt x="527050" y="12573"/>
                  </a:lnTo>
                  <a:lnTo>
                    <a:pt x="533526" y="12573"/>
                  </a:lnTo>
                  <a:lnTo>
                    <a:pt x="540003" y="6096"/>
                  </a:lnTo>
                  <a:lnTo>
                    <a:pt x="552576" y="6096"/>
                  </a:lnTo>
                  <a:lnTo>
                    <a:pt x="559053" y="6096"/>
                  </a:lnTo>
                  <a:lnTo>
                    <a:pt x="565150" y="0"/>
                  </a:lnTo>
                  <a:lnTo>
                    <a:pt x="641476" y="0"/>
                  </a:lnTo>
                  <a:lnTo>
                    <a:pt x="660653" y="6096"/>
                  </a:lnTo>
                  <a:lnTo>
                    <a:pt x="717423" y="6096"/>
                  </a:lnTo>
                  <a:lnTo>
                    <a:pt x="730503" y="12573"/>
                  </a:lnTo>
                  <a:lnTo>
                    <a:pt x="736600" y="12573"/>
                  </a:lnTo>
                  <a:lnTo>
                    <a:pt x="749553" y="12573"/>
                  </a:lnTo>
                  <a:lnTo>
                    <a:pt x="762126" y="19050"/>
                  </a:lnTo>
                  <a:lnTo>
                    <a:pt x="768603" y="19050"/>
                  </a:lnTo>
                  <a:lnTo>
                    <a:pt x="774700" y="25146"/>
                  </a:lnTo>
                  <a:lnTo>
                    <a:pt x="793750" y="25146"/>
                  </a:lnTo>
                  <a:lnTo>
                    <a:pt x="800226" y="31623"/>
                  </a:lnTo>
                  <a:lnTo>
                    <a:pt x="806450" y="31623"/>
                  </a:lnTo>
                  <a:lnTo>
                    <a:pt x="819403" y="31623"/>
                  </a:lnTo>
                  <a:lnTo>
                    <a:pt x="825500" y="31623"/>
                  </a:lnTo>
                  <a:lnTo>
                    <a:pt x="844550" y="37846"/>
                  </a:lnTo>
                  <a:lnTo>
                    <a:pt x="857503" y="37846"/>
                  </a:lnTo>
                  <a:lnTo>
                    <a:pt x="863600" y="37846"/>
                  </a:lnTo>
                  <a:lnTo>
                    <a:pt x="876300" y="44323"/>
                  </a:lnTo>
                  <a:lnTo>
                    <a:pt x="895350" y="50800"/>
                  </a:lnTo>
                  <a:lnTo>
                    <a:pt x="901826" y="50800"/>
                  </a:lnTo>
                  <a:lnTo>
                    <a:pt x="914400" y="56896"/>
                  </a:lnTo>
                  <a:lnTo>
                    <a:pt x="920876" y="63373"/>
                  </a:lnTo>
                  <a:lnTo>
                    <a:pt x="933450" y="63373"/>
                  </a:lnTo>
                  <a:lnTo>
                    <a:pt x="952626" y="75946"/>
                  </a:lnTo>
                  <a:lnTo>
                    <a:pt x="959103" y="82423"/>
                  </a:lnTo>
                  <a:lnTo>
                    <a:pt x="971676" y="88900"/>
                  </a:lnTo>
                  <a:lnTo>
                    <a:pt x="978153" y="94996"/>
                  </a:lnTo>
                  <a:lnTo>
                    <a:pt x="990726" y="101473"/>
                  </a:lnTo>
                  <a:lnTo>
                    <a:pt x="1016253" y="114046"/>
                  </a:lnTo>
                  <a:lnTo>
                    <a:pt x="1028826" y="120523"/>
                  </a:lnTo>
                  <a:lnTo>
                    <a:pt x="1035050" y="133223"/>
                  </a:lnTo>
                  <a:lnTo>
                    <a:pt x="1048003" y="139700"/>
                  </a:lnTo>
                  <a:lnTo>
                    <a:pt x="1060577" y="145796"/>
                  </a:lnTo>
                  <a:lnTo>
                    <a:pt x="1079627" y="158750"/>
                  </a:lnTo>
                  <a:lnTo>
                    <a:pt x="1092200" y="164846"/>
                  </a:lnTo>
                  <a:lnTo>
                    <a:pt x="1098677" y="171323"/>
                  </a:lnTo>
                  <a:lnTo>
                    <a:pt x="1117853" y="183896"/>
                  </a:lnTo>
                  <a:lnTo>
                    <a:pt x="1123950" y="190373"/>
                  </a:lnTo>
                  <a:lnTo>
                    <a:pt x="1130427" y="196596"/>
                  </a:lnTo>
                </a:path>
                <a:path w="1422400" h="1676400">
                  <a:moveTo>
                    <a:pt x="1035050" y="145796"/>
                  </a:moveTo>
                  <a:lnTo>
                    <a:pt x="1041526" y="145796"/>
                  </a:lnTo>
                  <a:lnTo>
                    <a:pt x="1041526" y="152273"/>
                  </a:lnTo>
                  <a:lnTo>
                    <a:pt x="1048003" y="152273"/>
                  </a:lnTo>
                  <a:lnTo>
                    <a:pt x="1048003" y="158750"/>
                  </a:lnTo>
                  <a:lnTo>
                    <a:pt x="1054100" y="158750"/>
                  </a:lnTo>
                  <a:lnTo>
                    <a:pt x="1060577" y="164846"/>
                  </a:lnTo>
                  <a:lnTo>
                    <a:pt x="1060577" y="171323"/>
                  </a:lnTo>
                  <a:lnTo>
                    <a:pt x="1067053" y="177800"/>
                  </a:lnTo>
                  <a:lnTo>
                    <a:pt x="1073150" y="183896"/>
                  </a:lnTo>
                  <a:lnTo>
                    <a:pt x="1079627" y="190373"/>
                  </a:lnTo>
                  <a:lnTo>
                    <a:pt x="1086103" y="196596"/>
                  </a:lnTo>
                  <a:lnTo>
                    <a:pt x="1092200" y="203073"/>
                  </a:lnTo>
                  <a:lnTo>
                    <a:pt x="1098677" y="209550"/>
                  </a:lnTo>
                  <a:lnTo>
                    <a:pt x="1104900" y="215646"/>
                  </a:lnTo>
                  <a:lnTo>
                    <a:pt x="1111377" y="222123"/>
                  </a:lnTo>
                  <a:lnTo>
                    <a:pt x="1117853" y="234696"/>
                  </a:lnTo>
                  <a:lnTo>
                    <a:pt x="1123950" y="241173"/>
                  </a:lnTo>
                  <a:lnTo>
                    <a:pt x="1130427" y="247650"/>
                  </a:lnTo>
                  <a:lnTo>
                    <a:pt x="1136903" y="253746"/>
                  </a:lnTo>
                  <a:lnTo>
                    <a:pt x="1143000" y="260223"/>
                  </a:lnTo>
                  <a:lnTo>
                    <a:pt x="1149477" y="266446"/>
                  </a:lnTo>
                  <a:lnTo>
                    <a:pt x="1155953" y="266446"/>
                  </a:lnTo>
                  <a:lnTo>
                    <a:pt x="1162050" y="279400"/>
                  </a:lnTo>
                  <a:lnTo>
                    <a:pt x="1168527" y="279400"/>
                  </a:lnTo>
                  <a:lnTo>
                    <a:pt x="1174623" y="285496"/>
                  </a:lnTo>
                  <a:lnTo>
                    <a:pt x="1181227" y="291973"/>
                  </a:lnTo>
                  <a:lnTo>
                    <a:pt x="1187703" y="298450"/>
                  </a:lnTo>
                  <a:lnTo>
                    <a:pt x="1193800" y="298450"/>
                  </a:lnTo>
                  <a:lnTo>
                    <a:pt x="1200277" y="311023"/>
                  </a:lnTo>
                  <a:lnTo>
                    <a:pt x="1206753" y="317500"/>
                  </a:lnTo>
                  <a:lnTo>
                    <a:pt x="1212850" y="317500"/>
                  </a:lnTo>
                  <a:lnTo>
                    <a:pt x="1219327" y="323596"/>
                  </a:lnTo>
                  <a:lnTo>
                    <a:pt x="1225803" y="330073"/>
                  </a:lnTo>
                  <a:lnTo>
                    <a:pt x="1231900" y="336550"/>
                  </a:lnTo>
                  <a:lnTo>
                    <a:pt x="1238377" y="342646"/>
                  </a:lnTo>
                  <a:lnTo>
                    <a:pt x="1244853" y="349123"/>
                  </a:lnTo>
                  <a:lnTo>
                    <a:pt x="1250950" y="355346"/>
                  </a:lnTo>
                  <a:lnTo>
                    <a:pt x="1257427" y="361823"/>
                  </a:lnTo>
                  <a:lnTo>
                    <a:pt x="1263650" y="361823"/>
                  </a:lnTo>
                  <a:lnTo>
                    <a:pt x="1270127" y="368300"/>
                  </a:lnTo>
                  <a:lnTo>
                    <a:pt x="1270127" y="374396"/>
                  </a:lnTo>
                  <a:lnTo>
                    <a:pt x="1276603" y="380873"/>
                  </a:lnTo>
                  <a:lnTo>
                    <a:pt x="1282700" y="387350"/>
                  </a:lnTo>
                  <a:lnTo>
                    <a:pt x="1289177" y="387350"/>
                  </a:lnTo>
                  <a:lnTo>
                    <a:pt x="1295653" y="399923"/>
                  </a:lnTo>
                  <a:lnTo>
                    <a:pt x="1301750" y="399923"/>
                  </a:lnTo>
                  <a:lnTo>
                    <a:pt x="1308227" y="406400"/>
                  </a:lnTo>
                  <a:lnTo>
                    <a:pt x="1314703" y="412496"/>
                  </a:lnTo>
                  <a:lnTo>
                    <a:pt x="1320800" y="418973"/>
                  </a:lnTo>
                  <a:lnTo>
                    <a:pt x="1320800" y="425196"/>
                  </a:lnTo>
                  <a:lnTo>
                    <a:pt x="1327277" y="425196"/>
                  </a:lnTo>
                  <a:lnTo>
                    <a:pt x="1339977" y="431673"/>
                  </a:lnTo>
                  <a:lnTo>
                    <a:pt x="1339977" y="438150"/>
                  </a:lnTo>
                  <a:lnTo>
                    <a:pt x="1346453" y="444246"/>
                  </a:lnTo>
                  <a:lnTo>
                    <a:pt x="1352550" y="450723"/>
                  </a:lnTo>
                  <a:lnTo>
                    <a:pt x="1359027" y="457200"/>
                  </a:lnTo>
                  <a:lnTo>
                    <a:pt x="1359027" y="463296"/>
                  </a:lnTo>
                  <a:lnTo>
                    <a:pt x="1365503" y="469773"/>
                  </a:lnTo>
                  <a:lnTo>
                    <a:pt x="1371600" y="482346"/>
                  </a:lnTo>
                  <a:lnTo>
                    <a:pt x="1371600" y="488823"/>
                  </a:lnTo>
                  <a:lnTo>
                    <a:pt x="1378077" y="495046"/>
                  </a:lnTo>
                  <a:lnTo>
                    <a:pt x="1378077" y="501523"/>
                  </a:lnTo>
                  <a:lnTo>
                    <a:pt x="1384553" y="508000"/>
                  </a:lnTo>
                  <a:lnTo>
                    <a:pt x="1390650" y="514096"/>
                  </a:lnTo>
                  <a:lnTo>
                    <a:pt x="1390650" y="520573"/>
                  </a:lnTo>
                  <a:lnTo>
                    <a:pt x="1390650" y="527050"/>
                  </a:lnTo>
                  <a:lnTo>
                    <a:pt x="1397127" y="539623"/>
                  </a:lnTo>
                  <a:lnTo>
                    <a:pt x="1397127" y="552196"/>
                  </a:lnTo>
                  <a:lnTo>
                    <a:pt x="1403223" y="558673"/>
                  </a:lnTo>
                  <a:lnTo>
                    <a:pt x="1403223" y="565150"/>
                  </a:lnTo>
                  <a:lnTo>
                    <a:pt x="1403223" y="622046"/>
                  </a:lnTo>
                  <a:lnTo>
                    <a:pt x="1409827" y="628523"/>
                  </a:lnTo>
                  <a:lnTo>
                    <a:pt x="1409827" y="641096"/>
                  </a:lnTo>
                  <a:lnTo>
                    <a:pt x="1409827" y="653796"/>
                  </a:lnTo>
                  <a:lnTo>
                    <a:pt x="1409827" y="660273"/>
                  </a:lnTo>
                  <a:lnTo>
                    <a:pt x="1409827" y="672846"/>
                  </a:lnTo>
                  <a:lnTo>
                    <a:pt x="1416303" y="679323"/>
                  </a:lnTo>
                  <a:lnTo>
                    <a:pt x="1416303" y="780796"/>
                  </a:lnTo>
                  <a:lnTo>
                    <a:pt x="1422400" y="793750"/>
                  </a:lnTo>
                  <a:lnTo>
                    <a:pt x="1422400" y="958723"/>
                  </a:lnTo>
                  <a:lnTo>
                    <a:pt x="1416303" y="965200"/>
                  </a:lnTo>
                  <a:lnTo>
                    <a:pt x="1416303" y="971296"/>
                  </a:lnTo>
                  <a:lnTo>
                    <a:pt x="1416303" y="977773"/>
                  </a:lnTo>
                  <a:lnTo>
                    <a:pt x="1416303" y="990346"/>
                  </a:lnTo>
                  <a:lnTo>
                    <a:pt x="1409827" y="996823"/>
                  </a:lnTo>
                  <a:lnTo>
                    <a:pt x="1409827" y="1003300"/>
                  </a:lnTo>
                  <a:lnTo>
                    <a:pt x="1409827" y="1009396"/>
                  </a:lnTo>
                  <a:lnTo>
                    <a:pt x="1403223" y="1022350"/>
                  </a:lnTo>
                  <a:lnTo>
                    <a:pt x="1403223" y="1028446"/>
                  </a:lnTo>
                  <a:lnTo>
                    <a:pt x="1403223" y="1034923"/>
                  </a:lnTo>
                  <a:lnTo>
                    <a:pt x="1403223" y="1041146"/>
                  </a:lnTo>
                  <a:lnTo>
                    <a:pt x="1397127" y="1060196"/>
                  </a:lnTo>
                  <a:lnTo>
                    <a:pt x="1397127" y="1066673"/>
                  </a:lnTo>
                  <a:lnTo>
                    <a:pt x="1390650" y="1066673"/>
                  </a:lnTo>
                  <a:lnTo>
                    <a:pt x="1390650" y="1073150"/>
                  </a:lnTo>
                  <a:lnTo>
                    <a:pt x="1390650" y="1092200"/>
                  </a:lnTo>
                  <a:lnTo>
                    <a:pt x="1390650" y="1098295"/>
                  </a:lnTo>
                  <a:lnTo>
                    <a:pt x="1384553" y="1104773"/>
                  </a:lnTo>
                  <a:lnTo>
                    <a:pt x="1384553" y="1110995"/>
                  </a:lnTo>
                  <a:lnTo>
                    <a:pt x="1384553" y="1117473"/>
                  </a:lnTo>
                  <a:lnTo>
                    <a:pt x="1378077" y="1123950"/>
                  </a:lnTo>
                  <a:lnTo>
                    <a:pt x="1378077" y="1130045"/>
                  </a:lnTo>
                  <a:lnTo>
                    <a:pt x="1378077" y="1136523"/>
                  </a:lnTo>
                  <a:lnTo>
                    <a:pt x="1371600" y="1149095"/>
                  </a:lnTo>
                  <a:lnTo>
                    <a:pt x="1371600" y="1155573"/>
                  </a:lnTo>
                  <a:lnTo>
                    <a:pt x="1371600" y="1162050"/>
                  </a:lnTo>
                  <a:lnTo>
                    <a:pt x="1365503" y="1174623"/>
                  </a:lnTo>
                  <a:lnTo>
                    <a:pt x="1365503" y="1180845"/>
                  </a:lnTo>
                  <a:lnTo>
                    <a:pt x="1365503" y="1187323"/>
                  </a:lnTo>
                  <a:lnTo>
                    <a:pt x="1359027" y="1193800"/>
                  </a:lnTo>
                  <a:lnTo>
                    <a:pt x="1359027" y="1199895"/>
                  </a:lnTo>
                  <a:lnTo>
                    <a:pt x="1359027" y="1206373"/>
                  </a:lnTo>
                  <a:lnTo>
                    <a:pt x="1352550" y="1218945"/>
                  </a:lnTo>
                  <a:lnTo>
                    <a:pt x="1352550" y="1225423"/>
                  </a:lnTo>
                  <a:lnTo>
                    <a:pt x="1346453" y="1231900"/>
                  </a:lnTo>
                  <a:lnTo>
                    <a:pt x="1346453" y="1237995"/>
                  </a:lnTo>
                  <a:lnTo>
                    <a:pt x="1339977" y="1244473"/>
                  </a:lnTo>
                  <a:lnTo>
                    <a:pt x="1333500" y="1250950"/>
                  </a:lnTo>
                  <a:lnTo>
                    <a:pt x="1327277" y="1257045"/>
                  </a:lnTo>
                  <a:lnTo>
                    <a:pt x="1327277" y="1263523"/>
                  </a:lnTo>
                  <a:lnTo>
                    <a:pt x="1320800" y="1269745"/>
                  </a:lnTo>
                  <a:lnTo>
                    <a:pt x="1314703" y="1282700"/>
                  </a:lnTo>
                  <a:lnTo>
                    <a:pt x="1308227" y="1282700"/>
                  </a:lnTo>
                  <a:lnTo>
                    <a:pt x="1308227" y="1288795"/>
                  </a:lnTo>
                  <a:lnTo>
                    <a:pt x="1301750" y="1295273"/>
                  </a:lnTo>
                  <a:lnTo>
                    <a:pt x="1295653" y="1301750"/>
                  </a:lnTo>
                  <a:lnTo>
                    <a:pt x="1289177" y="1307845"/>
                  </a:lnTo>
                  <a:lnTo>
                    <a:pt x="1282700" y="1320800"/>
                  </a:lnTo>
                  <a:lnTo>
                    <a:pt x="1276603" y="1320800"/>
                  </a:lnTo>
                  <a:lnTo>
                    <a:pt x="1270127" y="1326895"/>
                  </a:lnTo>
                  <a:lnTo>
                    <a:pt x="1263650" y="1333373"/>
                  </a:lnTo>
                  <a:lnTo>
                    <a:pt x="1257427" y="1339595"/>
                  </a:lnTo>
                  <a:lnTo>
                    <a:pt x="1257427" y="1346073"/>
                  </a:lnTo>
                  <a:lnTo>
                    <a:pt x="1250950" y="1352550"/>
                  </a:lnTo>
                  <a:lnTo>
                    <a:pt x="1244853" y="1352550"/>
                  </a:lnTo>
                  <a:lnTo>
                    <a:pt x="1238377" y="1365123"/>
                  </a:lnTo>
                  <a:lnTo>
                    <a:pt x="1238377" y="1371600"/>
                  </a:lnTo>
                  <a:lnTo>
                    <a:pt x="1231900" y="1371600"/>
                  </a:lnTo>
                  <a:lnTo>
                    <a:pt x="1225803" y="1377695"/>
                  </a:lnTo>
                  <a:lnTo>
                    <a:pt x="1219327" y="1384173"/>
                  </a:lnTo>
                  <a:lnTo>
                    <a:pt x="1219327" y="1390650"/>
                  </a:lnTo>
                  <a:lnTo>
                    <a:pt x="1212850" y="1396745"/>
                  </a:lnTo>
                  <a:lnTo>
                    <a:pt x="1206753" y="1403223"/>
                  </a:lnTo>
                  <a:lnTo>
                    <a:pt x="1200277" y="1409445"/>
                  </a:lnTo>
                  <a:lnTo>
                    <a:pt x="1200277" y="1415923"/>
                  </a:lnTo>
                  <a:lnTo>
                    <a:pt x="1193800" y="1422400"/>
                  </a:lnTo>
                  <a:lnTo>
                    <a:pt x="1187703" y="1434973"/>
                  </a:lnTo>
                  <a:lnTo>
                    <a:pt x="1181227" y="1434973"/>
                  </a:lnTo>
                  <a:lnTo>
                    <a:pt x="1181227" y="1441450"/>
                  </a:lnTo>
                  <a:lnTo>
                    <a:pt x="1174623" y="1441450"/>
                  </a:lnTo>
                  <a:lnTo>
                    <a:pt x="1168527" y="1447545"/>
                  </a:lnTo>
                  <a:lnTo>
                    <a:pt x="1168527" y="1454023"/>
                  </a:lnTo>
                  <a:lnTo>
                    <a:pt x="1162050" y="1454023"/>
                  </a:lnTo>
                  <a:lnTo>
                    <a:pt x="1162050" y="1460500"/>
                  </a:lnTo>
                  <a:lnTo>
                    <a:pt x="1155953" y="1460500"/>
                  </a:lnTo>
                  <a:lnTo>
                    <a:pt x="1155953" y="1466595"/>
                  </a:lnTo>
                  <a:lnTo>
                    <a:pt x="1149477" y="1466595"/>
                  </a:lnTo>
                  <a:lnTo>
                    <a:pt x="1136903" y="1479550"/>
                  </a:lnTo>
                  <a:lnTo>
                    <a:pt x="1136903" y="1485645"/>
                  </a:lnTo>
                  <a:lnTo>
                    <a:pt x="1130427" y="1492123"/>
                  </a:lnTo>
                  <a:lnTo>
                    <a:pt x="1117853" y="1498345"/>
                  </a:lnTo>
                  <a:lnTo>
                    <a:pt x="1111377" y="1504823"/>
                  </a:lnTo>
                  <a:lnTo>
                    <a:pt x="1111377" y="1511300"/>
                  </a:lnTo>
                  <a:lnTo>
                    <a:pt x="1104900" y="1511300"/>
                  </a:lnTo>
                  <a:lnTo>
                    <a:pt x="1098677" y="1517395"/>
                  </a:lnTo>
                  <a:lnTo>
                    <a:pt x="1092200" y="1517395"/>
                  </a:lnTo>
                  <a:lnTo>
                    <a:pt x="1092200" y="1523873"/>
                  </a:lnTo>
                  <a:lnTo>
                    <a:pt x="1086103" y="1523873"/>
                  </a:lnTo>
                  <a:lnTo>
                    <a:pt x="1079627" y="1530350"/>
                  </a:lnTo>
                  <a:lnTo>
                    <a:pt x="1079627" y="1536445"/>
                  </a:lnTo>
                  <a:lnTo>
                    <a:pt x="1073150" y="1536445"/>
                  </a:lnTo>
                  <a:lnTo>
                    <a:pt x="1067053" y="1542923"/>
                  </a:lnTo>
                  <a:lnTo>
                    <a:pt x="1060577" y="1542923"/>
                  </a:lnTo>
                  <a:lnTo>
                    <a:pt x="1060577" y="1549400"/>
                  </a:lnTo>
                  <a:lnTo>
                    <a:pt x="1054100" y="1549400"/>
                  </a:lnTo>
                  <a:lnTo>
                    <a:pt x="1048003" y="1555495"/>
                  </a:lnTo>
                  <a:lnTo>
                    <a:pt x="1041526" y="1555495"/>
                  </a:lnTo>
                  <a:lnTo>
                    <a:pt x="1035050" y="1561973"/>
                  </a:lnTo>
                  <a:lnTo>
                    <a:pt x="1028826" y="1561973"/>
                  </a:lnTo>
                  <a:lnTo>
                    <a:pt x="1016253" y="1568195"/>
                  </a:lnTo>
                  <a:lnTo>
                    <a:pt x="1009776" y="1568195"/>
                  </a:lnTo>
                  <a:lnTo>
                    <a:pt x="1009776" y="1574673"/>
                  </a:lnTo>
                  <a:lnTo>
                    <a:pt x="1003300" y="1574673"/>
                  </a:lnTo>
                  <a:lnTo>
                    <a:pt x="997203" y="1574673"/>
                  </a:lnTo>
                  <a:lnTo>
                    <a:pt x="997203" y="1581150"/>
                  </a:lnTo>
                  <a:lnTo>
                    <a:pt x="990726" y="1581150"/>
                  </a:lnTo>
                  <a:lnTo>
                    <a:pt x="984250" y="1581150"/>
                  </a:lnTo>
                  <a:lnTo>
                    <a:pt x="978153" y="1587245"/>
                  </a:lnTo>
                  <a:lnTo>
                    <a:pt x="971676" y="1587245"/>
                  </a:lnTo>
                  <a:lnTo>
                    <a:pt x="959103" y="1593723"/>
                  </a:lnTo>
                  <a:lnTo>
                    <a:pt x="952626" y="1593723"/>
                  </a:lnTo>
                  <a:lnTo>
                    <a:pt x="946023" y="1600200"/>
                  </a:lnTo>
                  <a:lnTo>
                    <a:pt x="933450" y="1600200"/>
                  </a:lnTo>
                  <a:lnTo>
                    <a:pt x="927353" y="1606295"/>
                  </a:lnTo>
                  <a:lnTo>
                    <a:pt x="914400" y="1606295"/>
                  </a:lnTo>
                  <a:lnTo>
                    <a:pt x="908303" y="1612773"/>
                  </a:lnTo>
                  <a:lnTo>
                    <a:pt x="895350" y="1619250"/>
                  </a:lnTo>
                  <a:lnTo>
                    <a:pt x="889253" y="1619250"/>
                  </a:lnTo>
                  <a:lnTo>
                    <a:pt x="876300" y="1625345"/>
                  </a:lnTo>
                  <a:lnTo>
                    <a:pt x="870076" y="1625345"/>
                  </a:lnTo>
                  <a:lnTo>
                    <a:pt x="863600" y="1631823"/>
                  </a:lnTo>
                  <a:lnTo>
                    <a:pt x="851026" y="1638045"/>
                  </a:lnTo>
                  <a:lnTo>
                    <a:pt x="838453" y="1644523"/>
                  </a:lnTo>
                  <a:lnTo>
                    <a:pt x="831976" y="1644523"/>
                  </a:lnTo>
                  <a:lnTo>
                    <a:pt x="825500" y="1651000"/>
                  </a:lnTo>
                  <a:lnTo>
                    <a:pt x="812926" y="1657095"/>
                  </a:lnTo>
                  <a:lnTo>
                    <a:pt x="806450" y="1657095"/>
                  </a:lnTo>
                  <a:lnTo>
                    <a:pt x="793750" y="1663573"/>
                  </a:lnTo>
                  <a:lnTo>
                    <a:pt x="787653" y="1670050"/>
                  </a:lnTo>
                  <a:lnTo>
                    <a:pt x="781176" y="1670050"/>
                  </a:lnTo>
                  <a:lnTo>
                    <a:pt x="781176" y="1676145"/>
                  </a:lnTo>
                  <a:lnTo>
                    <a:pt x="774700" y="1676145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8714231" y="2002535"/>
            <a:ext cx="3128645" cy="2216785"/>
            <a:chOff x="8714231" y="2002535"/>
            <a:chExt cx="3128645" cy="2216785"/>
          </a:xfrm>
        </p:grpSpPr>
        <p:sp>
          <p:nvSpPr>
            <p:cNvPr id="48" name="object 48"/>
            <p:cNvSpPr/>
            <p:nvPr/>
          </p:nvSpPr>
          <p:spPr>
            <a:xfrm>
              <a:off x="8714232" y="2002535"/>
              <a:ext cx="3128645" cy="2202180"/>
            </a:xfrm>
            <a:custGeom>
              <a:avLst/>
              <a:gdLst/>
              <a:ahLst/>
              <a:cxnLst/>
              <a:rect l="l" t="t" r="r" b="b"/>
              <a:pathLst>
                <a:path w="3128645" h="2202179">
                  <a:moveTo>
                    <a:pt x="3116427" y="2020824"/>
                  </a:moveTo>
                  <a:lnTo>
                    <a:pt x="3013964" y="2020824"/>
                  </a:lnTo>
                  <a:lnTo>
                    <a:pt x="3001289" y="2020824"/>
                  </a:lnTo>
                  <a:lnTo>
                    <a:pt x="3001010" y="2077847"/>
                  </a:lnTo>
                  <a:lnTo>
                    <a:pt x="3116427" y="2020824"/>
                  </a:lnTo>
                  <a:close/>
                </a:path>
                <a:path w="3128645" h="2202179">
                  <a:moveTo>
                    <a:pt x="3128264" y="2014982"/>
                  </a:moveTo>
                  <a:lnTo>
                    <a:pt x="3001645" y="1950847"/>
                  </a:lnTo>
                  <a:lnTo>
                    <a:pt x="3001353" y="2008073"/>
                  </a:lnTo>
                  <a:lnTo>
                    <a:pt x="280670" y="1994535"/>
                  </a:lnTo>
                  <a:lnTo>
                    <a:pt x="280670" y="127000"/>
                  </a:lnTo>
                  <a:lnTo>
                    <a:pt x="337820" y="127000"/>
                  </a:lnTo>
                  <a:lnTo>
                    <a:pt x="331470" y="114300"/>
                  </a:lnTo>
                  <a:lnTo>
                    <a:pt x="274320" y="0"/>
                  </a:lnTo>
                  <a:lnTo>
                    <a:pt x="210820" y="127000"/>
                  </a:lnTo>
                  <a:lnTo>
                    <a:pt x="267970" y="127000"/>
                  </a:lnTo>
                  <a:lnTo>
                    <a:pt x="267970" y="1994471"/>
                  </a:lnTo>
                  <a:lnTo>
                    <a:pt x="0" y="1993138"/>
                  </a:lnTo>
                  <a:lnTo>
                    <a:pt x="0" y="2005838"/>
                  </a:lnTo>
                  <a:lnTo>
                    <a:pt x="267970" y="2007171"/>
                  </a:lnTo>
                  <a:lnTo>
                    <a:pt x="267970" y="2202053"/>
                  </a:lnTo>
                  <a:lnTo>
                    <a:pt x="280670" y="2202053"/>
                  </a:lnTo>
                  <a:lnTo>
                    <a:pt x="280670" y="2007235"/>
                  </a:lnTo>
                  <a:lnTo>
                    <a:pt x="3001289" y="2020773"/>
                  </a:lnTo>
                  <a:lnTo>
                    <a:pt x="3013964" y="2020824"/>
                  </a:lnTo>
                  <a:lnTo>
                    <a:pt x="3116554" y="2020773"/>
                  </a:lnTo>
                  <a:lnTo>
                    <a:pt x="3128264" y="2014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83467" y="2532887"/>
              <a:ext cx="287020" cy="1229995"/>
            </a:xfrm>
            <a:custGeom>
              <a:avLst/>
              <a:gdLst/>
              <a:ahLst/>
              <a:cxnLst/>
              <a:rect l="l" t="t" r="r" b="b"/>
              <a:pathLst>
                <a:path w="287020" h="1229995">
                  <a:moveTo>
                    <a:pt x="103631" y="1046988"/>
                  </a:moveTo>
                  <a:lnTo>
                    <a:pt x="286511" y="1229868"/>
                  </a:lnTo>
                </a:path>
                <a:path w="287020" h="1229995">
                  <a:moveTo>
                    <a:pt x="103631" y="1229868"/>
                  </a:moveTo>
                  <a:lnTo>
                    <a:pt x="286511" y="1046988"/>
                  </a:lnTo>
                </a:path>
                <a:path w="287020" h="1229995">
                  <a:moveTo>
                    <a:pt x="91439" y="0"/>
                  </a:moveTo>
                  <a:lnTo>
                    <a:pt x="274320" y="182879"/>
                  </a:lnTo>
                </a:path>
                <a:path w="287020" h="1229995">
                  <a:moveTo>
                    <a:pt x="91439" y="182879"/>
                  </a:moveTo>
                  <a:lnTo>
                    <a:pt x="274320" y="0"/>
                  </a:lnTo>
                </a:path>
                <a:path w="287020" h="1229995">
                  <a:moveTo>
                    <a:pt x="0" y="452627"/>
                  </a:moveTo>
                  <a:lnTo>
                    <a:pt x="182879" y="635508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0263" y="2097023"/>
              <a:ext cx="1839468" cy="212178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0983467" y="2985515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182880"/>
                  </a:moveTo>
                  <a:lnTo>
                    <a:pt x="182879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197467" y="4175582"/>
            <a:ext cx="2268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20" dirty="0">
                <a:latin typeface="Calibri"/>
                <a:cs typeface="Calibri"/>
              </a:rPr>
              <a:t>high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175" dirty="0">
                <a:latin typeface="Calibri"/>
                <a:cs typeface="Calibri"/>
              </a:rPr>
              <a:t>variance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589007" y="1825751"/>
            <a:ext cx="563880" cy="297180"/>
          </a:xfrm>
          <a:custGeom>
            <a:avLst/>
            <a:gdLst/>
            <a:ahLst/>
            <a:cxnLst/>
            <a:rect l="l" t="t" r="r" b="b"/>
            <a:pathLst>
              <a:path w="563879" h="297180">
                <a:moveTo>
                  <a:pt x="0" y="114300"/>
                </a:moveTo>
                <a:lnTo>
                  <a:pt x="182880" y="297180"/>
                </a:lnTo>
              </a:path>
              <a:path w="563879" h="297180">
                <a:moveTo>
                  <a:pt x="0" y="297180"/>
                </a:moveTo>
                <a:lnTo>
                  <a:pt x="182880" y="114300"/>
                </a:lnTo>
              </a:path>
              <a:path w="563879" h="297180">
                <a:moveTo>
                  <a:pt x="381000" y="0"/>
                </a:moveTo>
                <a:lnTo>
                  <a:pt x="563880" y="182880"/>
                </a:lnTo>
              </a:path>
              <a:path w="563879" h="297180">
                <a:moveTo>
                  <a:pt x="381000" y="182880"/>
                </a:moveTo>
                <a:lnTo>
                  <a:pt x="56388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1305813" y="4745862"/>
            <a:ext cx="984250" cy="425450"/>
            <a:chOff x="1305813" y="4745862"/>
            <a:chExt cx="984250" cy="425450"/>
          </a:xfrm>
        </p:grpSpPr>
        <p:sp>
          <p:nvSpPr>
            <p:cNvPr id="55" name="object 55"/>
            <p:cNvSpPr/>
            <p:nvPr/>
          </p:nvSpPr>
          <p:spPr>
            <a:xfrm>
              <a:off x="1315338" y="4895087"/>
              <a:ext cx="235585" cy="139700"/>
            </a:xfrm>
            <a:custGeom>
              <a:avLst/>
              <a:gdLst/>
              <a:ahLst/>
              <a:cxnLst/>
              <a:rect l="l" t="t" r="r" b="b"/>
              <a:pathLst>
                <a:path w="235584" h="139700">
                  <a:moveTo>
                    <a:pt x="0" y="0"/>
                  </a:moveTo>
                  <a:lnTo>
                    <a:pt x="0" y="25145"/>
                  </a:lnTo>
                  <a:lnTo>
                    <a:pt x="0" y="0"/>
                  </a:lnTo>
                  <a:lnTo>
                    <a:pt x="0" y="37845"/>
                  </a:lnTo>
                  <a:lnTo>
                    <a:pt x="0" y="50800"/>
                  </a:lnTo>
                  <a:lnTo>
                    <a:pt x="6477" y="82423"/>
                  </a:lnTo>
                  <a:lnTo>
                    <a:pt x="12954" y="101473"/>
                  </a:lnTo>
                  <a:lnTo>
                    <a:pt x="25527" y="114173"/>
                  </a:lnTo>
                  <a:lnTo>
                    <a:pt x="31750" y="126745"/>
                  </a:lnTo>
                  <a:lnTo>
                    <a:pt x="44704" y="133223"/>
                  </a:lnTo>
                  <a:lnTo>
                    <a:pt x="57277" y="139700"/>
                  </a:lnTo>
                  <a:lnTo>
                    <a:pt x="63754" y="139700"/>
                  </a:lnTo>
                  <a:lnTo>
                    <a:pt x="88900" y="139700"/>
                  </a:lnTo>
                  <a:lnTo>
                    <a:pt x="95377" y="133223"/>
                  </a:lnTo>
                  <a:lnTo>
                    <a:pt x="108077" y="126745"/>
                  </a:lnTo>
                  <a:lnTo>
                    <a:pt x="108077" y="114173"/>
                  </a:lnTo>
                  <a:lnTo>
                    <a:pt x="114554" y="88900"/>
                  </a:lnTo>
                  <a:lnTo>
                    <a:pt x="114554" y="82423"/>
                  </a:lnTo>
                  <a:lnTo>
                    <a:pt x="114554" y="69850"/>
                  </a:lnTo>
                  <a:lnTo>
                    <a:pt x="114554" y="56895"/>
                  </a:lnTo>
                  <a:lnTo>
                    <a:pt x="114554" y="50800"/>
                  </a:lnTo>
                  <a:lnTo>
                    <a:pt x="108077" y="37845"/>
                  </a:lnTo>
                  <a:lnTo>
                    <a:pt x="108077" y="31623"/>
                  </a:lnTo>
                  <a:lnTo>
                    <a:pt x="108077" y="37845"/>
                  </a:lnTo>
                  <a:lnTo>
                    <a:pt x="108077" y="50800"/>
                  </a:lnTo>
                  <a:lnTo>
                    <a:pt x="108077" y="63373"/>
                  </a:lnTo>
                  <a:lnTo>
                    <a:pt x="114554" y="69850"/>
                  </a:lnTo>
                  <a:lnTo>
                    <a:pt x="114554" y="82423"/>
                  </a:lnTo>
                  <a:lnTo>
                    <a:pt x="127127" y="107695"/>
                  </a:lnTo>
                  <a:lnTo>
                    <a:pt x="133604" y="114173"/>
                  </a:lnTo>
                  <a:lnTo>
                    <a:pt x="133604" y="120650"/>
                  </a:lnTo>
                  <a:lnTo>
                    <a:pt x="139700" y="126745"/>
                  </a:lnTo>
                  <a:lnTo>
                    <a:pt x="146177" y="126745"/>
                  </a:lnTo>
                  <a:lnTo>
                    <a:pt x="152654" y="126745"/>
                  </a:lnTo>
                  <a:lnTo>
                    <a:pt x="152654" y="114173"/>
                  </a:lnTo>
                  <a:lnTo>
                    <a:pt x="152654" y="107695"/>
                  </a:lnTo>
                  <a:lnTo>
                    <a:pt x="152654" y="101473"/>
                  </a:lnTo>
                  <a:lnTo>
                    <a:pt x="158750" y="82423"/>
                  </a:lnTo>
                  <a:lnTo>
                    <a:pt x="158750" y="75945"/>
                  </a:lnTo>
                  <a:lnTo>
                    <a:pt x="158750" y="69850"/>
                  </a:lnTo>
                  <a:lnTo>
                    <a:pt x="165227" y="56895"/>
                  </a:lnTo>
                  <a:lnTo>
                    <a:pt x="171704" y="50800"/>
                  </a:lnTo>
                  <a:lnTo>
                    <a:pt x="177800" y="50800"/>
                  </a:lnTo>
                  <a:lnTo>
                    <a:pt x="184277" y="63373"/>
                  </a:lnTo>
                  <a:lnTo>
                    <a:pt x="190500" y="69850"/>
                  </a:lnTo>
                  <a:lnTo>
                    <a:pt x="190500" y="75945"/>
                  </a:lnTo>
                  <a:lnTo>
                    <a:pt x="203454" y="94995"/>
                  </a:lnTo>
                  <a:lnTo>
                    <a:pt x="203454" y="101473"/>
                  </a:lnTo>
                  <a:lnTo>
                    <a:pt x="216027" y="114173"/>
                  </a:lnTo>
                  <a:lnTo>
                    <a:pt x="222504" y="126745"/>
                  </a:lnTo>
                  <a:lnTo>
                    <a:pt x="228600" y="133223"/>
                  </a:lnTo>
                  <a:lnTo>
                    <a:pt x="235077" y="13322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5363" y="4790185"/>
              <a:ext cx="254128" cy="24765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740915" y="4755387"/>
              <a:ext cx="285750" cy="292100"/>
            </a:xfrm>
            <a:custGeom>
              <a:avLst/>
              <a:gdLst/>
              <a:ahLst/>
              <a:cxnLst/>
              <a:rect l="l" t="t" r="r" b="b"/>
              <a:pathLst>
                <a:path w="285750" h="292100">
                  <a:moveTo>
                    <a:pt x="76326" y="31750"/>
                  </a:moveTo>
                  <a:lnTo>
                    <a:pt x="57150" y="6095"/>
                  </a:lnTo>
                  <a:lnTo>
                    <a:pt x="76326" y="31750"/>
                  </a:lnTo>
                  <a:lnTo>
                    <a:pt x="44576" y="0"/>
                  </a:lnTo>
                  <a:lnTo>
                    <a:pt x="38100" y="0"/>
                  </a:lnTo>
                  <a:lnTo>
                    <a:pt x="25526" y="0"/>
                  </a:lnTo>
                  <a:lnTo>
                    <a:pt x="19050" y="0"/>
                  </a:lnTo>
                  <a:lnTo>
                    <a:pt x="6476" y="6095"/>
                  </a:lnTo>
                  <a:lnTo>
                    <a:pt x="0" y="37845"/>
                  </a:lnTo>
                  <a:lnTo>
                    <a:pt x="0" y="56895"/>
                  </a:lnTo>
                  <a:lnTo>
                    <a:pt x="0" y="82423"/>
                  </a:lnTo>
                  <a:lnTo>
                    <a:pt x="6476" y="107695"/>
                  </a:lnTo>
                  <a:lnTo>
                    <a:pt x="12572" y="126745"/>
                  </a:lnTo>
                  <a:lnTo>
                    <a:pt x="19050" y="152273"/>
                  </a:lnTo>
                  <a:lnTo>
                    <a:pt x="25526" y="177545"/>
                  </a:lnTo>
                  <a:lnTo>
                    <a:pt x="38100" y="203073"/>
                  </a:lnTo>
                  <a:lnTo>
                    <a:pt x="63372" y="253873"/>
                  </a:lnTo>
                  <a:lnTo>
                    <a:pt x="82422" y="266445"/>
                  </a:lnTo>
                  <a:lnTo>
                    <a:pt x="88900" y="272923"/>
                  </a:lnTo>
                  <a:lnTo>
                    <a:pt x="88900" y="266445"/>
                  </a:lnTo>
                  <a:lnTo>
                    <a:pt x="82422" y="253873"/>
                  </a:lnTo>
                  <a:lnTo>
                    <a:pt x="76326" y="247395"/>
                  </a:lnTo>
                  <a:lnTo>
                    <a:pt x="69850" y="241173"/>
                  </a:lnTo>
                  <a:lnTo>
                    <a:pt x="57150" y="222123"/>
                  </a:lnTo>
                  <a:lnTo>
                    <a:pt x="44576" y="203073"/>
                  </a:lnTo>
                  <a:lnTo>
                    <a:pt x="44576" y="196595"/>
                  </a:lnTo>
                  <a:lnTo>
                    <a:pt x="50672" y="203073"/>
                  </a:lnTo>
                  <a:lnTo>
                    <a:pt x="63372" y="209550"/>
                  </a:lnTo>
                  <a:lnTo>
                    <a:pt x="69850" y="215645"/>
                  </a:lnTo>
                  <a:lnTo>
                    <a:pt x="82422" y="215645"/>
                  </a:lnTo>
                  <a:lnTo>
                    <a:pt x="88900" y="222123"/>
                  </a:lnTo>
                  <a:lnTo>
                    <a:pt x="107950" y="228600"/>
                  </a:lnTo>
                  <a:lnTo>
                    <a:pt x="114426" y="228600"/>
                  </a:lnTo>
                  <a:lnTo>
                    <a:pt x="127000" y="228600"/>
                  </a:lnTo>
                  <a:lnTo>
                    <a:pt x="133095" y="222123"/>
                  </a:lnTo>
                </a:path>
                <a:path w="285750" h="292100">
                  <a:moveTo>
                    <a:pt x="133095" y="215645"/>
                  </a:moveTo>
                  <a:lnTo>
                    <a:pt x="133095" y="222123"/>
                  </a:lnTo>
                  <a:lnTo>
                    <a:pt x="133095" y="228600"/>
                  </a:lnTo>
                  <a:lnTo>
                    <a:pt x="139700" y="234695"/>
                  </a:lnTo>
                  <a:lnTo>
                    <a:pt x="146176" y="241173"/>
                  </a:lnTo>
                  <a:lnTo>
                    <a:pt x="146176" y="247395"/>
                  </a:lnTo>
                  <a:lnTo>
                    <a:pt x="152272" y="247395"/>
                  </a:lnTo>
                  <a:lnTo>
                    <a:pt x="158750" y="247395"/>
                  </a:lnTo>
                  <a:lnTo>
                    <a:pt x="165226" y="241173"/>
                  </a:lnTo>
                  <a:lnTo>
                    <a:pt x="165226" y="234695"/>
                  </a:lnTo>
                </a:path>
                <a:path w="285750" h="292100">
                  <a:moveTo>
                    <a:pt x="127000" y="133223"/>
                  </a:moveTo>
                  <a:lnTo>
                    <a:pt x="127000" y="133223"/>
                  </a:lnTo>
                  <a:lnTo>
                    <a:pt x="127381" y="133223"/>
                  </a:lnTo>
                </a:path>
                <a:path w="285750" h="292100">
                  <a:moveTo>
                    <a:pt x="190372" y="177545"/>
                  </a:moveTo>
                  <a:lnTo>
                    <a:pt x="209422" y="184023"/>
                  </a:lnTo>
                  <a:lnTo>
                    <a:pt x="222122" y="184023"/>
                  </a:lnTo>
                  <a:lnTo>
                    <a:pt x="228600" y="184023"/>
                  </a:lnTo>
                  <a:lnTo>
                    <a:pt x="247650" y="177545"/>
                  </a:lnTo>
                  <a:lnTo>
                    <a:pt x="260222" y="177545"/>
                  </a:lnTo>
                  <a:lnTo>
                    <a:pt x="273176" y="171323"/>
                  </a:lnTo>
                  <a:lnTo>
                    <a:pt x="279272" y="158750"/>
                  </a:lnTo>
                  <a:lnTo>
                    <a:pt x="285750" y="158750"/>
                  </a:lnTo>
                  <a:lnTo>
                    <a:pt x="285750" y="152273"/>
                  </a:lnTo>
                </a:path>
                <a:path w="285750" h="292100">
                  <a:moveTo>
                    <a:pt x="215900" y="56895"/>
                  </a:moveTo>
                  <a:lnTo>
                    <a:pt x="215900" y="82423"/>
                  </a:lnTo>
                  <a:lnTo>
                    <a:pt x="222122" y="101600"/>
                  </a:lnTo>
                  <a:lnTo>
                    <a:pt x="222122" y="120650"/>
                  </a:lnTo>
                  <a:lnTo>
                    <a:pt x="222122" y="139700"/>
                  </a:lnTo>
                  <a:lnTo>
                    <a:pt x="228600" y="177545"/>
                  </a:lnTo>
                  <a:lnTo>
                    <a:pt x="235076" y="196595"/>
                  </a:lnTo>
                  <a:lnTo>
                    <a:pt x="241172" y="215645"/>
                  </a:lnTo>
                  <a:lnTo>
                    <a:pt x="247650" y="234695"/>
                  </a:lnTo>
                  <a:lnTo>
                    <a:pt x="254126" y="260350"/>
                  </a:lnTo>
                  <a:lnTo>
                    <a:pt x="260222" y="266445"/>
                  </a:lnTo>
                  <a:lnTo>
                    <a:pt x="260222" y="279400"/>
                  </a:lnTo>
                  <a:lnTo>
                    <a:pt x="266700" y="285495"/>
                  </a:lnTo>
                  <a:lnTo>
                    <a:pt x="266700" y="2919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8090" y="4802758"/>
              <a:ext cx="127128" cy="21602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134742" y="4882133"/>
              <a:ext cx="146050" cy="279400"/>
            </a:xfrm>
            <a:custGeom>
              <a:avLst/>
              <a:gdLst/>
              <a:ahLst/>
              <a:cxnLst/>
              <a:rect l="l" t="t" r="r" b="b"/>
              <a:pathLst>
                <a:path w="146050" h="279400">
                  <a:moveTo>
                    <a:pt x="0" y="95377"/>
                  </a:moveTo>
                  <a:lnTo>
                    <a:pt x="6095" y="88900"/>
                  </a:lnTo>
                  <a:lnTo>
                    <a:pt x="12573" y="82804"/>
                  </a:lnTo>
                  <a:lnTo>
                    <a:pt x="19050" y="76327"/>
                  </a:lnTo>
                  <a:lnTo>
                    <a:pt x="19050" y="69850"/>
                  </a:lnTo>
                  <a:lnTo>
                    <a:pt x="25145" y="63754"/>
                  </a:lnTo>
                  <a:lnTo>
                    <a:pt x="31623" y="63754"/>
                  </a:lnTo>
                  <a:lnTo>
                    <a:pt x="38100" y="63754"/>
                  </a:lnTo>
                  <a:lnTo>
                    <a:pt x="44195" y="63754"/>
                  </a:lnTo>
                  <a:lnTo>
                    <a:pt x="50673" y="82804"/>
                  </a:lnTo>
                  <a:lnTo>
                    <a:pt x="56895" y="95377"/>
                  </a:lnTo>
                  <a:lnTo>
                    <a:pt x="63373" y="107950"/>
                  </a:lnTo>
                  <a:lnTo>
                    <a:pt x="63373" y="120650"/>
                  </a:lnTo>
                  <a:lnTo>
                    <a:pt x="69850" y="139700"/>
                  </a:lnTo>
                  <a:lnTo>
                    <a:pt x="75945" y="165227"/>
                  </a:lnTo>
                  <a:lnTo>
                    <a:pt x="75945" y="196977"/>
                  </a:lnTo>
                  <a:lnTo>
                    <a:pt x="75945" y="209550"/>
                  </a:lnTo>
                  <a:lnTo>
                    <a:pt x="56895" y="247650"/>
                  </a:lnTo>
                  <a:lnTo>
                    <a:pt x="12573" y="279400"/>
                  </a:lnTo>
                  <a:lnTo>
                    <a:pt x="6095" y="279400"/>
                  </a:lnTo>
                  <a:lnTo>
                    <a:pt x="0" y="260604"/>
                  </a:lnTo>
                  <a:lnTo>
                    <a:pt x="0" y="241554"/>
                  </a:lnTo>
                  <a:lnTo>
                    <a:pt x="0" y="222504"/>
                  </a:lnTo>
                  <a:lnTo>
                    <a:pt x="6095" y="203454"/>
                  </a:lnTo>
                  <a:lnTo>
                    <a:pt x="19050" y="177800"/>
                  </a:lnTo>
                  <a:lnTo>
                    <a:pt x="44195" y="127127"/>
                  </a:lnTo>
                  <a:lnTo>
                    <a:pt x="56895" y="101854"/>
                  </a:lnTo>
                  <a:lnTo>
                    <a:pt x="69850" y="76327"/>
                  </a:lnTo>
                  <a:lnTo>
                    <a:pt x="88900" y="63754"/>
                  </a:lnTo>
                  <a:lnTo>
                    <a:pt x="101473" y="44577"/>
                  </a:lnTo>
                  <a:lnTo>
                    <a:pt x="114045" y="25527"/>
                  </a:lnTo>
                  <a:lnTo>
                    <a:pt x="133223" y="12954"/>
                  </a:lnTo>
                  <a:lnTo>
                    <a:pt x="139700" y="6477"/>
                  </a:lnTo>
                  <a:lnTo>
                    <a:pt x="145795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9427463" y="4751958"/>
            <a:ext cx="1092200" cy="464184"/>
            <a:chOff x="9427463" y="4751958"/>
            <a:chExt cx="1092200" cy="464184"/>
          </a:xfrm>
        </p:grpSpPr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7463" y="4885562"/>
              <a:ext cx="152528" cy="17780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4313" y="4885562"/>
              <a:ext cx="88901" cy="15875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44963" y="4936362"/>
              <a:ext cx="190755" cy="8890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9907142" y="4761484"/>
              <a:ext cx="107950" cy="260350"/>
            </a:xfrm>
            <a:custGeom>
              <a:avLst/>
              <a:gdLst/>
              <a:ahLst/>
              <a:cxnLst/>
              <a:rect l="l" t="t" r="r" b="b"/>
              <a:pathLst>
                <a:path w="107950" h="260350">
                  <a:moveTo>
                    <a:pt x="56896" y="12700"/>
                  </a:moveTo>
                  <a:lnTo>
                    <a:pt x="50673" y="6477"/>
                  </a:lnTo>
                  <a:lnTo>
                    <a:pt x="38100" y="0"/>
                  </a:lnTo>
                  <a:lnTo>
                    <a:pt x="25146" y="0"/>
                  </a:lnTo>
                  <a:lnTo>
                    <a:pt x="12573" y="6477"/>
                  </a:lnTo>
                  <a:lnTo>
                    <a:pt x="6096" y="19177"/>
                  </a:lnTo>
                  <a:lnTo>
                    <a:pt x="0" y="38227"/>
                  </a:lnTo>
                  <a:lnTo>
                    <a:pt x="0" y="57277"/>
                  </a:lnTo>
                  <a:lnTo>
                    <a:pt x="0" y="101600"/>
                  </a:lnTo>
                  <a:lnTo>
                    <a:pt x="6096" y="127127"/>
                  </a:lnTo>
                  <a:lnTo>
                    <a:pt x="6096" y="152654"/>
                  </a:lnTo>
                  <a:lnTo>
                    <a:pt x="12573" y="171450"/>
                  </a:lnTo>
                  <a:lnTo>
                    <a:pt x="19050" y="190500"/>
                  </a:lnTo>
                  <a:lnTo>
                    <a:pt x="31623" y="209550"/>
                  </a:lnTo>
                  <a:lnTo>
                    <a:pt x="44196" y="241300"/>
                  </a:lnTo>
                  <a:lnTo>
                    <a:pt x="50673" y="247777"/>
                  </a:lnTo>
                  <a:lnTo>
                    <a:pt x="56896" y="260350"/>
                  </a:lnTo>
                  <a:lnTo>
                    <a:pt x="50673" y="254254"/>
                  </a:lnTo>
                  <a:lnTo>
                    <a:pt x="31623" y="235077"/>
                  </a:lnTo>
                  <a:lnTo>
                    <a:pt x="25146" y="222504"/>
                  </a:lnTo>
                  <a:lnTo>
                    <a:pt x="19050" y="216027"/>
                  </a:lnTo>
                  <a:lnTo>
                    <a:pt x="6096" y="203454"/>
                  </a:lnTo>
                  <a:lnTo>
                    <a:pt x="0" y="196977"/>
                  </a:lnTo>
                  <a:lnTo>
                    <a:pt x="6096" y="196977"/>
                  </a:lnTo>
                  <a:lnTo>
                    <a:pt x="19050" y="203454"/>
                  </a:lnTo>
                  <a:lnTo>
                    <a:pt x="31623" y="203454"/>
                  </a:lnTo>
                  <a:lnTo>
                    <a:pt x="38100" y="203454"/>
                  </a:lnTo>
                  <a:lnTo>
                    <a:pt x="63373" y="203454"/>
                  </a:lnTo>
                  <a:lnTo>
                    <a:pt x="69850" y="209550"/>
                  </a:lnTo>
                  <a:lnTo>
                    <a:pt x="82423" y="209550"/>
                  </a:lnTo>
                  <a:lnTo>
                    <a:pt x="88900" y="209550"/>
                  </a:lnTo>
                  <a:lnTo>
                    <a:pt x="101473" y="209550"/>
                  </a:lnTo>
                  <a:lnTo>
                    <a:pt x="107950" y="209550"/>
                  </a:lnTo>
                  <a:lnTo>
                    <a:pt x="107950" y="216027"/>
                  </a:lnTo>
                  <a:lnTo>
                    <a:pt x="107950" y="222504"/>
                  </a:lnTo>
                </a:path>
                <a:path w="107950" h="260350">
                  <a:moveTo>
                    <a:pt x="82423" y="158750"/>
                  </a:moveTo>
                  <a:lnTo>
                    <a:pt x="75946" y="158750"/>
                  </a:lnTo>
                  <a:lnTo>
                    <a:pt x="82423" y="152654"/>
                  </a:lnTo>
                  <a:lnTo>
                    <a:pt x="88900" y="152654"/>
                  </a:lnTo>
                  <a:lnTo>
                    <a:pt x="94996" y="15265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9890" y="4802758"/>
              <a:ext cx="469774" cy="412878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4880990" y="4390262"/>
            <a:ext cx="330200" cy="215900"/>
            <a:chOff x="4880990" y="4390262"/>
            <a:chExt cx="330200" cy="215900"/>
          </a:xfrm>
        </p:grpSpPr>
        <p:sp>
          <p:nvSpPr>
            <p:cNvPr id="67" name="object 67"/>
            <p:cNvSpPr/>
            <p:nvPr/>
          </p:nvSpPr>
          <p:spPr>
            <a:xfrm>
              <a:off x="4890516" y="4475733"/>
              <a:ext cx="241300" cy="19050"/>
            </a:xfrm>
            <a:custGeom>
              <a:avLst/>
              <a:gdLst/>
              <a:ahLst/>
              <a:cxnLst/>
              <a:rect l="l" t="t" r="r" b="b"/>
              <a:pathLst>
                <a:path w="241300" h="19050">
                  <a:moveTo>
                    <a:pt x="0" y="0"/>
                  </a:moveTo>
                  <a:lnTo>
                    <a:pt x="6476" y="0"/>
                  </a:lnTo>
                  <a:lnTo>
                    <a:pt x="25526" y="0"/>
                  </a:lnTo>
                  <a:lnTo>
                    <a:pt x="38100" y="6477"/>
                  </a:lnTo>
                  <a:lnTo>
                    <a:pt x="50800" y="12954"/>
                  </a:lnTo>
                  <a:lnTo>
                    <a:pt x="69850" y="12954"/>
                  </a:lnTo>
                  <a:lnTo>
                    <a:pt x="88900" y="19050"/>
                  </a:lnTo>
                  <a:lnTo>
                    <a:pt x="133223" y="19050"/>
                  </a:lnTo>
                  <a:lnTo>
                    <a:pt x="152273" y="19050"/>
                  </a:lnTo>
                  <a:lnTo>
                    <a:pt x="171323" y="19050"/>
                  </a:lnTo>
                  <a:lnTo>
                    <a:pt x="190500" y="19050"/>
                  </a:lnTo>
                  <a:lnTo>
                    <a:pt x="209550" y="12954"/>
                  </a:lnTo>
                  <a:lnTo>
                    <a:pt x="222123" y="12954"/>
                  </a:lnTo>
                  <a:lnTo>
                    <a:pt x="235076" y="6477"/>
                  </a:lnTo>
                  <a:lnTo>
                    <a:pt x="241173" y="6477"/>
                  </a:lnTo>
                  <a:lnTo>
                    <a:pt x="241173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52313" y="4390262"/>
              <a:ext cx="158751" cy="21590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667176F-2327-4A25-80D5-CA461F3DF37D}"/>
                  </a:ext>
                </a:extLst>
              </p14:cNvPr>
              <p14:cNvContentPartPr/>
              <p14:nvPr/>
            </p14:nvContentPartPr>
            <p14:xfrm>
              <a:off x="532440" y="453240"/>
              <a:ext cx="11363760" cy="6419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667176F-2327-4A25-80D5-CA461F3DF3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3080" y="443880"/>
                <a:ext cx="11382480" cy="643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47263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450" dirty="0">
                <a:latin typeface="Calibri"/>
                <a:cs typeface="Calibri"/>
              </a:rPr>
              <a:t>Bias</a:t>
            </a:r>
            <a:r>
              <a:rPr sz="4400" spc="185" dirty="0">
                <a:latin typeface="Calibri"/>
                <a:cs typeface="Calibri"/>
              </a:rPr>
              <a:t> </a:t>
            </a:r>
            <a:r>
              <a:rPr sz="4400" spc="305" dirty="0">
                <a:latin typeface="Calibri"/>
                <a:cs typeface="Calibri"/>
              </a:rPr>
              <a:t>and</a:t>
            </a:r>
            <a:r>
              <a:rPr sz="4400" spc="190" dirty="0">
                <a:latin typeface="Calibri"/>
                <a:cs typeface="Calibri"/>
              </a:rPr>
              <a:t> </a:t>
            </a:r>
            <a:r>
              <a:rPr sz="4400" spc="275" dirty="0">
                <a:latin typeface="Calibri"/>
                <a:cs typeface="Calibri"/>
              </a:rPr>
              <a:t>Variance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034" y="1385062"/>
            <a:ext cx="4716780" cy="273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2405">
              <a:lnSpc>
                <a:spcPct val="100000"/>
              </a:lnSpc>
              <a:spcBef>
                <a:spcPts val="105"/>
              </a:spcBef>
            </a:pPr>
            <a:r>
              <a:rPr sz="3200" spc="340" dirty="0">
                <a:latin typeface="Calibri"/>
                <a:cs typeface="Calibri"/>
              </a:rPr>
              <a:t>Cat</a:t>
            </a:r>
            <a:r>
              <a:rPr sz="3200" spc="130" dirty="0">
                <a:latin typeface="Calibri"/>
                <a:cs typeface="Calibri"/>
              </a:rPr>
              <a:t> </a:t>
            </a:r>
            <a:r>
              <a:rPr sz="3200" spc="185" dirty="0">
                <a:latin typeface="Calibri"/>
                <a:cs typeface="Calibri"/>
              </a:rPr>
              <a:t>classification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950">
              <a:latin typeface="Calibri"/>
              <a:cs typeface="Calibri"/>
            </a:endParaRPr>
          </a:p>
          <a:p>
            <a:pPr marL="12700" marR="1824989">
              <a:lnSpc>
                <a:spcPct val="148300"/>
              </a:lnSpc>
            </a:pPr>
            <a:r>
              <a:rPr sz="3200" spc="295" dirty="0">
                <a:latin typeface="Calibri"/>
                <a:cs typeface="Calibri"/>
              </a:rPr>
              <a:t>Train</a:t>
            </a:r>
            <a:r>
              <a:rPr sz="3200" spc="130" dirty="0">
                <a:latin typeface="Calibri"/>
                <a:cs typeface="Calibri"/>
              </a:rPr>
              <a:t> </a:t>
            </a:r>
            <a:r>
              <a:rPr sz="3200" spc="135" dirty="0">
                <a:latin typeface="Calibri"/>
                <a:cs typeface="Calibri"/>
              </a:rPr>
              <a:t>set </a:t>
            </a:r>
            <a:r>
              <a:rPr sz="3200" spc="145" dirty="0">
                <a:latin typeface="Calibri"/>
                <a:cs typeface="Calibri"/>
              </a:rPr>
              <a:t>error: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270" dirty="0">
                <a:latin typeface="Calibri"/>
                <a:cs typeface="Calibri"/>
              </a:rPr>
              <a:t>Dev</a:t>
            </a:r>
            <a:r>
              <a:rPr sz="3200" spc="135" dirty="0">
                <a:latin typeface="Calibri"/>
                <a:cs typeface="Calibri"/>
              </a:rPr>
              <a:t> set</a:t>
            </a:r>
            <a:r>
              <a:rPr sz="3200" spc="155" dirty="0">
                <a:latin typeface="Calibri"/>
                <a:cs typeface="Calibri"/>
              </a:rPr>
              <a:t> </a:t>
            </a:r>
            <a:r>
              <a:rPr sz="3200" spc="145" dirty="0">
                <a:latin typeface="Calibri"/>
                <a:cs typeface="Calibri"/>
              </a:rPr>
              <a:t>error: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73267" y="524255"/>
            <a:ext cx="1385570" cy="1900555"/>
            <a:chOff x="5573267" y="524255"/>
            <a:chExt cx="1385570" cy="19005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3267" y="874775"/>
              <a:ext cx="1385315" cy="1549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9789" y="600201"/>
              <a:ext cx="139701" cy="2476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589" y="625728"/>
              <a:ext cx="139701" cy="763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8089" y="524255"/>
              <a:ext cx="69851" cy="2030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49668" y="874775"/>
            <a:ext cx="1473707" cy="154990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673212" y="606678"/>
            <a:ext cx="305435" cy="203835"/>
            <a:chOff x="7673212" y="606678"/>
            <a:chExt cx="305435" cy="20383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3212" y="606678"/>
              <a:ext cx="165228" cy="2033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73110" y="635254"/>
              <a:ext cx="95885" cy="38735"/>
            </a:xfrm>
            <a:custGeom>
              <a:avLst/>
              <a:gdLst/>
              <a:ahLst/>
              <a:cxnLst/>
              <a:rect l="l" t="t" r="r" b="b"/>
              <a:pathLst>
                <a:path w="95884" h="38734">
                  <a:moveTo>
                    <a:pt x="0" y="6476"/>
                  </a:moveTo>
                  <a:lnTo>
                    <a:pt x="6477" y="0"/>
                  </a:lnTo>
                  <a:lnTo>
                    <a:pt x="12954" y="0"/>
                  </a:lnTo>
                  <a:lnTo>
                    <a:pt x="19177" y="0"/>
                  </a:lnTo>
                  <a:lnTo>
                    <a:pt x="31750" y="0"/>
                  </a:lnTo>
                  <a:lnTo>
                    <a:pt x="38227" y="0"/>
                  </a:lnTo>
                  <a:lnTo>
                    <a:pt x="44704" y="0"/>
                  </a:lnTo>
                  <a:lnTo>
                    <a:pt x="50800" y="0"/>
                  </a:lnTo>
                </a:path>
                <a:path w="95884" h="38734">
                  <a:moveTo>
                    <a:pt x="25654" y="31750"/>
                  </a:moveTo>
                  <a:lnTo>
                    <a:pt x="31750" y="38226"/>
                  </a:lnTo>
                  <a:lnTo>
                    <a:pt x="44704" y="38226"/>
                  </a:lnTo>
                  <a:lnTo>
                    <a:pt x="57277" y="38226"/>
                  </a:lnTo>
                  <a:lnTo>
                    <a:pt x="76327" y="38226"/>
                  </a:lnTo>
                  <a:lnTo>
                    <a:pt x="89027" y="38226"/>
                  </a:lnTo>
                  <a:lnTo>
                    <a:pt x="95504" y="382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28812" y="619251"/>
            <a:ext cx="177928" cy="133605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962527" y="2921254"/>
            <a:ext cx="25400" cy="407034"/>
          </a:xfrm>
          <a:custGeom>
            <a:avLst/>
            <a:gdLst/>
            <a:ahLst/>
            <a:cxnLst/>
            <a:rect l="l" t="t" r="r" b="b"/>
            <a:pathLst>
              <a:path w="25400" h="407035">
                <a:moveTo>
                  <a:pt x="0" y="0"/>
                </a:moveTo>
                <a:lnTo>
                  <a:pt x="0" y="6476"/>
                </a:lnTo>
                <a:lnTo>
                  <a:pt x="0" y="25273"/>
                </a:lnTo>
                <a:lnTo>
                  <a:pt x="6223" y="38226"/>
                </a:lnTo>
                <a:lnTo>
                  <a:pt x="6223" y="279400"/>
                </a:lnTo>
                <a:lnTo>
                  <a:pt x="12700" y="317626"/>
                </a:lnTo>
                <a:lnTo>
                  <a:pt x="12700" y="336676"/>
                </a:lnTo>
                <a:lnTo>
                  <a:pt x="12700" y="355726"/>
                </a:lnTo>
                <a:lnTo>
                  <a:pt x="19176" y="380873"/>
                </a:lnTo>
                <a:lnTo>
                  <a:pt x="19176" y="393954"/>
                </a:lnTo>
                <a:lnTo>
                  <a:pt x="19176" y="400050"/>
                </a:lnTo>
                <a:lnTo>
                  <a:pt x="25273" y="406526"/>
                </a:lnTo>
                <a:lnTo>
                  <a:pt x="25273" y="4000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117974" y="2918205"/>
            <a:ext cx="298450" cy="355600"/>
            <a:chOff x="4117974" y="2918205"/>
            <a:chExt cx="298450" cy="35560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7974" y="3083178"/>
              <a:ext cx="69724" cy="762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229353" y="2927731"/>
              <a:ext cx="177800" cy="336550"/>
            </a:xfrm>
            <a:custGeom>
              <a:avLst/>
              <a:gdLst/>
              <a:ahLst/>
              <a:cxnLst/>
              <a:rect l="l" t="t" r="r" b="b"/>
              <a:pathLst>
                <a:path w="177800" h="336550">
                  <a:moveTo>
                    <a:pt x="101473" y="0"/>
                  </a:moveTo>
                  <a:lnTo>
                    <a:pt x="94996" y="6223"/>
                  </a:lnTo>
                  <a:lnTo>
                    <a:pt x="88519" y="25273"/>
                  </a:lnTo>
                  <a:lnTo>
                    <a:pt x="88519" y="37846"/>
                  </a:lnTo>
                  <a:lnTo>
                    <a:pt x="69850" y="76073"/>
                  </a:lnTo>
                  <a:lnTo>
                    <a:pt x="63373" y="101600"/>
                  </a:lnTo>
                  <a:lnTo>
                    <a:pt x="50800" y="152273"/>
                  </a:lnTo>
                  <a:lnTo>
                    <a:pt x="44323" y="177546"/>
                  </a:lnTo>
                  <a:lnTo>
                    <a:pt x="31623" y="228600"/>
                  </a:lnTo>
                  <a:lnTo>
                    <a:pt x="25146" y="247396"/>
                  </a:lnTo>
                  <a:lnTo>
                    <a:pt x="18669" y="266446"/>
                  </a:lnTo>
                  <a:lnTo>
                    <a:pt x="12573" y="279400"/>
                  </a:lnTo>
                  <a:lnTo>
                    <a:pt x="12573" y="298450"/>
                  </a:lnTo>
                  <a:lnTo>
                    <a:pt x="6096" y="311150"/>
                  </a:lnTo>
                  <a:lnTo>
                    <a:pt x="0" y="317246"/>
                  </a:lnTo>
                  <a:lnTo>
                    <a:pt x="0" y="330200"/>
                  </a:lnTo>
                  <a:lnTo>
                    <a:pt x="0" y="336296"/>
                  </a:lnTo>
                </a:path>
                <a:path w="177800" h="336550">
                  <a:moveTo>
                    <a:pt x="158369" y="228600"/>
                  </a:moveTo>
                  <a:lnTo>
                    <a:pt x="152273" y="234823"/>
                  </a:lnTo>
                  <a:lnTo>
                    <a:pt x="145796" y="241300"/>
                  </a:lnTo>
                  <a:lnTo>
                    <a:pt x="145796" y="247396"/>
                  </a:lnTo>
                  <a:lnTo>
                    <a:pt x="145796" y="253873"/>
                  </a:lnTo>
                  <a:lnTo>
                    <a:pt x="145796" y="266446"/>
                  </a:lnTo>
                  <a:lnTo>
                    <a:pt x="152273" y="272923"/>
                  </a:lnTo>
                  <a:lnTo>
                    <a:pt x="158369" y="272923"/>
                  </a:lnTo>
                  <a:lnTo>
                    <a:pt x="164846" y="272923"/>
                  </a:lnTo>
                  <a:lnTo>
                    <a:pt x="171323" y="272923"/>
                  </a:lnTo>
                  <a:lnTo>
                    <a:pt x="177419" y="266446"/>
                  </a:lnTo>
                  <a:lnTo>
                    <a:pt x="177419" y="260350"/>
                  </a:lnTo>
                  <a:lnTo>
                    <a:pt x="171323" y="260350"/>
                  </a:lnTo>
                  <a:lnTo>
                    <a:pt x="171323" y="253873"/>
                  </a:lnTo>
                  <a:lnTo>
                    <a:pt x="164846" y="247396"/>
                  </a:lnTo>
                  <a:lnTo>
                    <a:pt x="158369" y="247396"/>
                  </a:lnTo>
                  <a:lnTo>
                    <a:pt x="145796" y="241300"/>
                  </a:lnTo>
                  <a:lnTo>
                    <a:pt x="139700" y="241300"/>
                  </a:lnTo>
                  <a:lnTo>
                    <a:pt x="133223" y="241300"/>
                  </a:lnTo>
                  <a:lnTo>
                    <a:pt x="126746" y="2473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740150" y="3765803"/>
            <a:ext cx="38100" cy="356235"/>
          </a:xfrm>
          <a:custGeom>
            <a:avLst/>
            <a:gdLst/>
            <a:ahLst/>
            <a:cxnLst/>
            <a:rect l="l" t="t" r="r" b="b"/>
            <a:pathLst>
              <a:path w="38100" h="356235">
                <a:moveTo>
                  <a:pt x="0" y="6604"/>
                </a:moveTo>
                <a:lnTo>
                  <a:pt x="0" y="0"/>
                </a:lnTo>
                <a:lnTo>
                  <a:pt x="0" y="6604"/>
                </a:lnTo>
                <a:lnTo>
                  <a:pt x="0" y="19177"/>
                </a:lnTo>
                <a:lnTo>
                  <a:pt x="0" y="31750"/>
                </a:lnTo>
                <a:lnTo>
                  <a:pt x="6476" y="50800"/>
                </a:lnTo>
                <a:lnTo>
                  <a:pt x="6476" y="69850"/>
                </a:lnTo>
                <a:lnTo>
                  <a:pt x="12953" y="95123"/>
                </a:lnTo>
                <a:lnTo>
                  <a:pt x="12953" y="114173"/>
                </a:lnTo>
                <a:lnTo>
                  <a:pt x="19050" y="164973"/>
                </a:lnTo>
                <a:lnTo>
                  <a:pt x="19050" y="190500"/>
                </a:lnTo>
                <a:lnTo>
                  <a:pt x="19050" y="209550"/>
                </a:lnTo>
                <a:lnTo>
                  <a:pt x="25526" y="253873"/>
                </a:lnTo>
                <a:lnTo>
                  <a:pt x="25526" y="272923"/>
                </a:lnTo>
                <a:lnTo>
                  <a:pt x="25526" y="304927"/>
                </a:lnTo>
                <a:lnTo>
                  <a:pt x="32003" y="317627"/>
                </a:lnTo>
                <a:lnTo>
                  <a:pt x="32003" y="330200"/>
                </a:lnTo>
                <a:lnTo>
                  <a:pt x="32003" y="349250"/>
                </a:lnTo>
                <a:lnTo>
                  <a:pt x="32003" y="355727"/>
                </a:lnTo>
                <a:lnTo>
                  <a:pt x="38100" y="35572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6850" y="3778503"/>
            <a:ext cx="38735" cy="336550"/>
          </a:xfrm>
          <a:custGeom>
            <a:avLst/>
            <a:gdLst/>
            <a:ahLst/>
            <a:cxnLst/>
            <a:rect l="l" t="t" r="r" b="b"/>
            <a:pathLst>
              <a:path w="38735" h="336550">
                <a:moveTo>
                  <a:pt x="0" y="0"/>
                </a:moveTo>
                <a:lnTo>
                  <a:pt x="0" y="6477"/>
                </a:lnTo>
                <a:lnTo>
                  <a:pt x="6476" y="19050"/>
                </a:lnTo>
                <a:lnTo>
                  <a:pt x="6476" y="38100"/>
                </a:lnTo>
                <a:lnTo>
                  <a:pt x="12573" y="76327"/>
                </a:lnTo>
                <a:lnTo>
                  <a:pt x="12573" y="101473"/>
                </a:lnTo>
                <a:lnTo>
                  <a:pt x="12573" y="158750"/>
                </a:lnTo>
                <a:lnTo>
                  <a:pt x="12573" y="184277"/>
                </a:lnTo>
                <a:lnTo>
                  <a:pt x="12573" y="209423"/>
                </a:lnTo>
                <a:lnTo>
                  <a:pt x="12573" y="235077"/>
                </a:lnTo>
                <a:lnTo>
                  <a:pt x="19050" y="273177"/>
                </a:lnTo>
                <a:lnTo>
                  <a:pt x="19050" y="292227"/>
                </a:lnTo>
                <a:lnTo>
                  <a:pt x="19050" y="304927"/>
                </a:lnTo>
                <a:lnTo>
                  <a:pt x="25526" y="317500"/>
                </a:lnTo>
                <a:lnTo>
                  <a:pt x="25526" y="323977"/>
                </a:lnTo>
                <a:lnTo>
                  <a:pt x="25526" y="336550"/>
                </a:lnTo>
                <a:lnTo>
                  <a:pt x="31750" y="336550"/>
                </a:lnTo>
                <a:lnTo>
                  <a:pt x="38226" y="3300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162551" y="3756278"/>
            <a:ext cx="323850" cy="375285"/>
            <a:chOff x="4162551" y="3756278"/>
            <a:chExt cx="323850" cy="375285"/>
          </a:xfrm>
        </p:grpSpPr>
        <p:sp>
          <p:nvSpPr>
            <p:cNvPr id="21" name="object 21"/>
            <p:cNvSpPr/>
            <p:nvPr/>
          </p:nvSpPr>
          <p:spPr>
            <a:xfrm>
              <a:off x="4172076" y="3765804"/>
              <a:ext cx="209550" cy="356235"/>
            </a:xfrm>
            <a:custGeom>
              <a:avLst/>
              <a:gdLst/>
              <a:ahLst/>
              <a:cxnLst/>
              <a:rect l="l" t="t" r="r" b="b"/>
              <a:pathLst>
                <a:path w="209550" h="356235">
                  <a:moveTo>
                    <a:pt x="25273" y="171450"/>
                  </a:moveTo>
                  <a:lnTo>
                    <a:pt x="19050" y="171450"/>
                  </a:lnTo>
                  <a:lnTo>
                    <a:pt x="12573" y="177927"/>
                  </a:lnTo>
                  <a:lnTo>
                    <a:pt x="12573" y="184023"/>
                  </a:lnTo>
                  <a:lnTo>
                    <a:pt x="6096" y="184023"/>
                  </a:lnTo>
                  <a:lnTo>
                    <a:pt x="6096" y="196977"/>
                  </a:lnTo>
                  <a:lnTo>
                    <a:pt x="6096" y="203073"/>
                  </a:lnTo>
                  <a:lnTo>
                    <a:pt x="0" y="209550"/>
                  </a:lnTo>
                  <a:lnTo>
                    <a:pt x="6096" y="222123"/>
                  </a:lnTo>
                  <a:lnTo>
                    <a:pt x="12573" y="228600"/>
                  </a:lnTo>
                  <a:lnTo>
                    <a:pt x="19050" y="228600"/>
                  </a:lnTo>
                  <a:lnTo>
                    <a:pt x="25273" y="228600"/>
                  </a:lnTo>
                  <a:lnTo>
                    <a:pt x="31750" y="222123"/>
                  </a:lnTo>
                  <a:lnTo>
                    <a:pt x="38226" y="216027"/>
                  </a:lnTo>
                  <a:lnTo>
                    <a:pt x="44323" y="203073"/>
                  </a:lnTo>
                  <a:lnTo>
                    <a:pt x="44323" y="196977"/>
                  </a:lnTo>
                  <a:lnTo>
                    <a:pt x="38226" y="190500"/>
                  </a:lnTo>
                  <a:lnTo>
                    <a:pt x="31750" y="184023"/>
                  </a:lnTo>
                  <a:lnTo>
                    <a:pt x="25273" y="184023"/>
                  </a:lnTo>
                  <a:lnTo>
                    <a:pt x="19050" y="177927"/>
                  </a:lnTo>
                  <a:lnTo>
                    <a:pt x="12573" y="177927"/>
                  </a:lnTo>
                  <a:lnTo>
                    <a:pt x="19050" y="177927"/>
                  </a:lnTo>
                </a:path>
                <a:path w="209550" h="356235">
                  <a:moveTo>
                    <a:pt x="209550" y="0"/>
                  </a:moveTo>
                  <a:lnTo>
                    <a:pt x="209550" y="6604"/>
                  </a:lnTo>
                  <a:lnTo>
                    <a:pt x="196976" y="31750"/>
                  </a:lnTo>
                  <a:lnTo>
                    <a:pt x="190500" y="50800"/>
                  </a:lnTo>
                  <a:lnTo>
                    <a:pt x="177800" y="76327"/>
                  </a:lnTo>
                  <a:lnTo>
                    <a:pt x="164846" y="101600"/>
                  </a:lnTo>
                  <a:lnTo>
                    <a:pt x="145796" y="171450"/>
                  </a:lnTo>
                  <a:lnTo>
                    <a:pt x="133223" y="203073"/>
                  </a:lnTo>
                  <a:lnTo>
                    <a:pt x="114173" y="266827"/>
                  </a:lnTo>
                  <a:lnTo>
                    <a:pt x="114173" y="291973"/>
                  </a:lnTo>
                  <a:lnTo>
                    <a:pt x="108076" y="311150"/>
                  </a:lnTo>
                  <a:lnTo>
                    <a:pt x="101600" y="330200"/>
                  </a:lnTo>
                  <a:lnTo>
                    <a:pt x="101600" y="349250"/>
                  </a:lnTo>
                  <a:lnTo>
                    <a:pt x="101600" y="355727"/>
                  </a:lnTo>
                  <a:lnTo>
                    <a:pt x="108076" y="355727"/>
                  </a:lnTo>
                  <a:lnTo>
                    <a:pt x="108076" y="3492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9528" y="3984878"/>
              <a:ext cx="126620" cy="76328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521074" y="4416551"/>
            <a:ext cx="534035" cy="381635"/>
            <a:chOff x="3521074" y="4416551"/>
            <a:chExt cx="534035" cy="381635"/>
          </a:xfrm>
        </p:grpSpPr>
        <p:sp>
          <p:nvSpPr>
            <p:cNvPr id="24" name="object 24"/>
            <p:cNvSpPr/>
            <p:nvPr/>
          </p:nvSpPr>
          <p:spPr>
            <a:xfrm>
              <a:off x="3530599" y="4426076"/>
              <a:ext cx="514984" cy="362585"/>
            </a:xfrm>
            <a:custGeom>
              <a:avLst/>
              <a:gdLst/>
              <a:ahLst/>
              <a:cxnLst/>
              <a:rect l="l" t="t" r="r" b="b"/>
              <a:pathLst>
                <a:path w="514985" h="362585">
                  <a:moveTo>
                    <a:pt x="0" y="19050"/>
                  </a:moveTo>
                  <a:lnTo>
                    <a:pt x="0" y="50800"/>
                  </a:lnTo>
                  <a:lnTo>
                    <a:pt x="0" y="19050"/>
                  </a:lnTo>
                  <a:lnTo>
                    <a:pt x="6476" y="76327"/>
                  </a:lnTo>
                  <a:lnTo>
                    <a:pt x="6476" y="254127"/>
                  </a:lnTo>
                  <a:lnTo>
                    <a:pt x="12953" y="254127"/>
                  </a:lnTo>
                  <a:lnTo>
                    <a:pt x="12953" y="247650"/>
                  </a:lnTo>
                  <a:lnTo>
                    <a:pt x="12953" y="228600"/>
                  </a:lnTo>
                  <a:lnTo>
                    <a:pt x="12953" y="216027"/>
                  </a:lnTo>
                  <a:lnTo>
                    <a:pt x="19050" y="203454"/>
                  </a:lnTo>
                  <a:lnTo>
                    <a:pt x="19050" y="190500"/>
                  </a:lnTo>
                  <a:lnTo>
                    <a:pt x="19050" y="171704"/>
                  </a:lnTo>
                  <a:lnTo>
                    <a:pt x="25526" y="165227"/>
                  </a:lnTo>
                  <a:lnTo>
                    <a:pt x="31623" y="158750"/>
                  </a:lnTo>
                  <a:lnTo>
                    <a:pt x="38100" y="158750"/>
                  </a:lnTo>
                  <a:lnTo>
                    <a:pt x="44576" y="158750"/>
                  </a:lnTo>
                  <a:lnTo>
                    <a:pt x="50800" y="158750"/>
                  </a:lnTo>
                  <a:lnTo>
                    <a:pt x="63753" y="165227"/>
                  </a:lnTo>
                  <a:lnTo>
                    <a:pt x="69850" y="171704"/>
                  </a:lnTo>
                  <a:lnTo>
                    <a:pt x="82803" y="196977"/>
                  </a:lnTo>
                  <a:lnTo>
                    <a:pt x="82803" y="203454"/>
                  </a:lnTo>
                  <a:lnTo>
                    <a:pt x="88900" y="216027"/>
                  </a:lnTo>
                  <a:lnTo>
                    <a:pt x="95376" y="241554"/>
                  </a:lnTo>
                  <a:lnTo>
                    <a:pt x="95376" y="247650"/>
                  </a:lnTo>
                  <a:lnTo>
                    <a:pt x="95376" y="254127"/>
                  </a:lnTo>
                  <a:lnTo>
                    <a:pt x="101473" y="260731"/>
                  </a:lnTo>
                  <a:lnTo>
                    <a:pt x="107950" y="273304"/>
                  </a:lnTo>
                  <a:lnTo>
                    <a:pt x="114426" y="273304"/>
                  </a:lnTo>
                </a:path>
                <a:path w="514985" h="362585">
                  <a:moveTo>
                    <a:pt x="158750" y="196977"/>
                  </a:moveTo>
                  <a:lnTo>
                    <a:pt x="158750" y="203454"/>
                  </a:lnTo>
                  <a:lnTo>
                    <a:pt x="165226" y="222504"/>
                  </a:lnTo>
                  <a:lnTo>
                    <a:pt x="165226" y="235077"/>
                  </a:lnTo>
                  <a:lnTo>
                    <a:pt x="171323" y="241554"/>
                  </a:lnTo>
                  <a:lnTo>
                    <a:pt x="184276" y="254127"/>
                  </a:lnTo>
                  <a:lnTo>
                    <a:pt x="190373" y="254127"/>
                  </a:lnTo>
                  <a:lnTo>
                    <a:pt x="203326" y="254127"/>
                  </a:lnTo>
                </a:path>
                <a:path w="514985" h="362585">
                  <a:moveTo>
                    <a:pt x="146176" y="127127"/>
                  </a:moveTo>
                  <a:lnTo>
                    <a:pt x="146176" y="127127"/>
                  </a:lnTo>
                  <a:lnTo>
                    <a:pt x="152653" y="127127"/>
                  </a:lnTo>
                </a:path>
                <a:path w="514985" h="362585">
                  <a:moveTo>
                    <a:pt x="235076" y="177927"/>
                  </a:moveTo>
                  <a:lnTo>
                    <a:pt x="216026" y="190500"/>
                  </a:lnTo>
                  <a:lnTo>
                    <a:pt x="235076" y="177927"/>
                  </a:lnTo>
                  <a:lnTo>
                    <a:pt x="209550" y="203454"/>
                  </a:lnTo>
                  <a:lnTo>
                    <a:pt x="209550" y="216027"/>
                  </a:lnTo>
                  <a:lnTo>
                    <a:pt x="209550" y="222504"/>
                  </a:lnTo>
                  <a:lnTo>
                    <a:pt x="216026" y="222504"/>
                  </a:lnTo>
                  <a:lnTo>
                    <a:pt x="241553" y="228600"/>
                  </a:lnTo>
                  <a:lnTo>
                    <a:pt x="254126" y="228600"/>
                  </a:lnTo>
                  <a:lnTo>
                    <a:pt x="266700" y="228600"/>
                  </a:lnTo>
                  <a:lnTo>
                    <a:pt x="285876" y="222504"/>
                  </a:lnTo>
                  <a:lnTo>
                    <a:pt x="298450" y="222504"/>
                  </a:lnTo>
                  <a:lnTo>
                    <a:pt x="304926" y="216027"/>
                  </a:lnTo>
                  <a:lnTo>
                    <a:pt x="311403" y="209550"/>
                  </a:lnTo>
                  <a:lnTo>
                    <a:pt x="311403" y="203454"/>
                  </a:lnTo>
                  <a:lnTo>
                    <a:pt x="311403" y="196977"/>
                  </a:lnTo>
                  <a:lnTo>
                    <a:pt x="304926" y="196977"/>
                  </a:lnTo>
                  <a:lnTo>
                    <a:pt x="304926" y="203454"/>
                  </a:lnTo>
                  <a:lnTo>
                    <a:pt x="304926" y="228600"/>
                  </a:lnTo>
                  <a:lnTo>
                    <a:pt x="311403" y="241554"/>
                  </a:lnTo>
                  <a:lnTo>
                    <a:pt x="317500" y="260731"/>
                  </a:lnTo>
                  <a:lnTo>
                    <a:pt x="323976" y="285877"/>
                  </a:lnTo>
                  <a:lnTo>
                    <a:pt x="330073" y="298450"/>
                  </a:lnTo>
                  <a:lnTo>
                    <a:pt x="343026" y="323977"/>
                  </a:lnTo>
                  <a:lnTo>
                    <a:pt x="343026" y="336677"/>
                  </a:lnTo>
                  <a:lnTo>
                    <a:pt x="343026" y="343154"/>
                  </a:lnTo>
                  <a:lnTo>
                    <a:pt x="343026" y="349250"/>
                  </a:lnTo>
                  <a:lnTo>
                    <a:pt x="336550" y="362204"/>
                  </a:lnTo>
                  <a:lnTo>
                    <a:pt x="323976" y="362204"/>
                  </a:lnTo>
                  <a:lnTo>
                    <a:pt x="311403" y="362204"/>
                  </a:lnTo>
                  <a:lnTo>
                    <a:pt x="292353" y="349250"/>
                  </a:lnTo>
                  <a:lnTo>
                    <a:pt x="279400" y="336677"/>
                  </a:lnTo>
                  <a:lnTo>
                    <a:pt x="260223" y="317500"/>
                  </a:lnTo>
                  <a:lnTo>
                    <a:pt x="247650" y="304927"/>
                  </a:lnTo>
                  <a:lnTo>
                    <a:pt x="235076" y="266827"/>
                  </a:lnTo>
                </a:path>
                <a:path w="514985" h="362585">
                  <a:moveTo>
                    <a:pt x="355600" y="0"/>
                  </a:moveTo>
                  <a:lnTo>
                    <a:pt x="362076" y="44704"/>
                  </a:lnTo>
                  <a:lnTo>
                    <a:pt x="368300" y="69850"/>
                  </a:lnTo>
                  <a:lnTo>
                    <a:pt x="374776" y="95377"/>
                  </a:lnTo>
                  <a:lnTo>
                    <a:pt x="381253" y="120650"/>
                  </a:lnTo>
                  <a:lnTo>
                    <a:pt x="381253" y="146177"/>
                  </a:lnTo>
                  <a:lnTo>
                    <a:pt x="387350" y="171704"/>
                  </a:lnTo>
                  <a:lnTo>
                    <a:pt x="393826" y="203454"/>
                  </a:lnTo>
                  <a:lnTo>
                    <a:pt x="399923" y="216027"/>
                  </a:lnTo>
                  <a:lnTo>
                    <a:pt x="399923" y="222504"/>
                  </a:lnTo>
                  <a:lnTo>
                    <a:pt x="406400" y="222504"/>
                  </a:lnTo>
                  <a:lnTo>
                    <a:pt x="412876" y="222504"/>
                  </a:lnTo>
                  <a:lnTo>
                    <a:pt x="418973" y="203454"/>
                  </a:lnTo>
                  <a:lnTo>
                    <a:pt x="425450" y="190500"/>
                  </a:lnTo>
                  <a:lnTo>
                    <a:pt x="425450" y="177927"/>
                  </a:lnTo>
                  <a:lnTo>
                    <a:pt x="431926" y="171704"/>
                  </a:lnTo>
                  <a:lnTo>
                    <a:pt x="438150" y="158750"/>
                  </a:lnTo>
                  <a:lnTo>
                    <a:pt x="457200" y="152654"/>
                  </a:lnTo>
                  <a:lnTo>
                    <a:pt x="463676" y="152654"/>
                  </a:lnTo>
                  <a:lnTo>
                    <a:pt x="476250" y="165227"/>
                  </a:lnTo>
                  <a:lnTo>
                    <a:pt x="482726" y="171704"/>
                  </a:lnTo>
                  <a:lnTo>
                    <a:pt x="495300" y="190500"/>
                  </a:lnTo>
                  <a:lnTo>
                    <a:pt x="501776" y="203454"/>
                  </a:lnTo>
                  <a:lnTo>
                    <a:pt x="501776" y="216027"/>
                  </a:lnTo>
                  <a:lnTo>
                    <a:pt x="508000" y="228600"/>
                  </a:lnTo>
                  <a:lnTo>
                    <a:pt x="514476" y="241554"/>
                  </a:lnTo>
                  <a:lnTo>
                    <a:pt x="514476" y="247650"/>
                  </a:lnTo>
                  <a:lnTo>
                    <a:pt x="514476" y="254127"/>
                  </a:lnTo>
                  <a:lnTo>
                    <a:pt x="514476" y="260731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87774" y="4581778"/>
              <a:ext cx="95378" cy="76328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276724" y="4505451"/>
            <a:ext cx="762000" cy="139700"/>
            <a:chOff x="4276724" y="4505451"/>
            <a:chExt cx="762000" cy="139700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76724" y="4537201"/>
              <a:ext cx="152528" cy="9537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4524" y="4505451"/>
              <a:ext cx="177801" cy="1271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0551" y="4524628"/>
              <a:ext cx="368174" cy="120524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5029200" y="2622804"/>
            <a:ext cx="31750" cy="1644650"/>
          </a:xfrm>
          <a:custGeom>
            <a:avLst/>
            <a:gdLst/>
            <a:ahLst/>
            <a:cxnLst/>
            <a:rect l="l" t="t" r="r" b="b"/>
            <a:pathLst>
              <a:path w="31750" h="1644650">
                <a:moveTo>
                  <a:pt x="0" y="0"/>
                </a:moveTo>
                <a:lnTo>
                  <a:pt x="0" y="0"/>
                </a:lnTo>
                <a:lnTo>
                  <a:pt x="0" y="114173"/>
                </a:lnTo>
                <a:lnTo>
                  <a:pt x="6476" y="127126"/>
                </a:lnTo>
                <a:lnTo>
                  <a:pt x="6476" y="139700"/>
                </a:lnTo>
                <a:lnTo>
                  <a:pt x="6476" y="152400"/>
                </a:lnTo>
                <a:lnTo>
                  <a:pt x="6476" y="177926"/>
                </a:lnTo>
                <a:lnTo>
                  <a:pt x="6476" y="190500"/>
                </a:lnTo>
                <a:lnTo>
                  <a:pt x="12700" y="209550"/>
                </a:lnTo>
                <a:lnTo>
                  <a:pt x="12700" y="228600"/>
                </a:lnTo>
                <a:lnTo>
                  <a:pt x="12700" y="260350"/>
                </a:lnTo>
                <a:lnTo>
                  <a:pt x="12700" y="279400"/>
                </a:lnTo>
                <a:lnTo>
                  <a:pt x="19176" y="298450"/>
                </a:lnTo>
                <a:lnTo>
                  <a:pt x="19176" y="565276"/>
                </a:lnTo>
                <a:lnTo>
                  <a:pt x="12700" y="590423"/>
                </a:lnTo>
                <a:lnTo>
                  <a:pt x="12700" y="946150"/>
                </a:lnTo>
                <a:lnTo>
                  <a:pt x="6476" y="996950"/>
                </a:lnTo>
                <a:lnTo>
                  <a:pt x="6476" y="1193800"/>
                </a:lnTo>
                <a:lnTo>
                  <a:pt x="12700" y="1238123"/>
                </a:lnTo>
                <a:lnTo>
                  <a:pt x="12700" y="1600200"/>
                </a:lnTo>
                <a:lnTo>
                  <a:pt x="19176" y="1612900"/>
                </a:lnTo>
                <a:lnTo>
                  <a:pt x="19176" y="1619377"/>
                </a:lnTo>
                <a:lnTo>
                  <a:pt x="25653" y="1625473"/>
                </a:lnTo>
                <a:lnTo>
                  <a:pt x="25653" y="1638427"/>
                </a:lnTo>
                <a:lnTo>
                  <a:pt x="31750" y="1638427"/>
                </a:lnTo>
                <a:lnTo>
                  <a:pt x="31750" y="1644523"/>
                </a:lnTo>
                <a:lnTo>
                  <a:pt x="31750" y="1638427"/>
                </a:lnTo>
                <a:lnTo>
                  <a:pt x="31750" y="1625473"/>
                </a:lnTo>
                <a:lnTo>
                  <a:pt x="31750" y="161937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4927" y="2921254"/>
            <a:ext cx="44450" cy="305435"/>
          </a:xfrm>
          <a:custGeom>
            <a:avLst/>
            <a:gdLst/>
            <a:ahLst/>
            <a:cxnLst/>
            <a:rect l="l" t="t" r="r" b="b"/>
            <a:pathLst>
              <a:path w="44450" h="305435">
                <a:moveTo>
                  <a:pt x="0" y="0"/>
                </a:moveTo>
                <a:lnTo>
                  <a:pt x="0" y="6476"/>
                </a:lnTo>
                <a:lnTo>
                  <a:pt x="0" y="19176"/>
                </a:lnTo>
                <a:lnTo>
                  <a:pt x="6096" y="31750"/>
                </a:lnTo>
                <a:lnTo>
                  <a:pt x="6096" y="57276"/>
                </a:lnTo>
                <a:lnTo>
                  <a:pt x="12573" y="76326"/>
                </a:lnTo>
                <a:lnTo>
                  <a:pt x="12573" y="95123"/>
                </a:lnTo>
                <a:lnTo>
                  <a:pt x="19050" y="133223"/>
                </a:lnTo>
                <a:lnTo>
                  <a:pt x="19050" y="158750"/>
                </a:lnTo>
                <a:lnTo>
                  <a:pt x="25273" y="203073"/>
                </a:lnTo>
                <a:lnTo>
                  <a:pt x="31750" y="222123"/>
                </a:lnTo>
                <a:lnTo>
                  <a:pt x="31750" y="253873"/>
                </a:lnTo>
                <a:lnTo>
                  <a:pt x="31750" y="266826"/>
                </a:lnTo>
                <a:lnTo>
                  <a:pt x="31750" y="279400"/>
                </a:lnTo>
                <a:lnTo>
                  <a:pt x="38226" y="291973"/>
                </a:lnTo>
                <a:lnTo>
                  <a:pt x="38226" y="298450"/>
                </a:lnTo>
                <a:lnTo>
                  <a:pt x="38226" y="304926"/>
                </a:lnTo>
                <a:lnTo>
                  <a:pt x="44323" y="304926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553201" y="2905251"/>
            <a:ext cx="158751" cy="247651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5813551" y="2880105"/>
            <a:ext cx="203200" cy="393700"/>
            <a:chOff x="5813551" y="2880105"/>
            <a:chExt cx="203200" cy="393700"/>
          </a:xfrm>
        </p:grpSpPr>
        <p:sp>
          <p:nvSpPr>
            <p:cNvPr id="34" name="object 34"/>
            <p:cNvSpPr/>
            <p:nvPr/>
          </p:nvSpPr>
          <p:spPr>
            <a:xfrm>
              <a:off x="5823076" y="2889631"/>
              <a:ext cx="165100" cy="374650"/>
            </a:xfrm>
            <a:custGeom>
              <a:avLst/>
              <a:gdLst/>
              <a:ahLst/>
              <a:cxnLst/>
              <a:rect l="l" t="t" r="r" b="b"/>
              <a:pathLst>
                <a:path w="165100" h="374650">
                  <a:moveTo>
                    <a:pt x="0" y="171323"/>
                  </a:moveTo>
                  <a:lnTo>
                    <a:pt x="0" y="171323"/>
                  </a:lnTo>
                  <a:lnTo>
                    <a:pt x="0" y="203073"/>
                  </a:lnTo>
                  <a:lnTo>
                    <a:pt x="12573" y="209550"/>
                  </a:lnTo>
                  <a:lnTo>
                    <a:pt x="19050" y="209550"/>
                  </a:lnTo>
                  <a:lnTo>
                    <a:pt x="25146" y="209550"/>
                  </a:lnTo>
                  <a:lnTo>
                    <a:pt x="31623" y="203073"/>
                  </a:lnTo>
                  <a:lnTo>
                    <a:pt x="31623" y="196977"/>
                  </a:lnTo>
                  <a:lnTo>
                    <a:pt x="31623" y="183896"/>
                  </a:lnTo>
                  <a:lnTo>
                    <a:pt x="25146" y="183896"/>
                  </a:lnTo>
                  <a:lnTo>
                    <a:pt x="25146" y="171323"/>
                  </a:lnTo>
                  <a:lnTo>
                    <a:pt x="19050" y="171323"/>
                  </a:lnTo>
                  <a:lnTo>
                    <a:pt x="12573" y="158750"/>
                  </a:lnTo>
                  <a:lnTo>
                    <a:pt x="6476" y="158750"/>
                  </a:lnTo>
                  <a:lnTo>
                    <a:pt x="0" y="158750"/>
                  </a:lnTo>
                </a:path>
                <a:path w="165100" h="374650">
                  <a:moveTo>
                    <a:pt x="164846" y="0"/>
                  </a:moveTo>
                  <a:lnTo>
                    <a:pt x="158750" y="0"/>
                  </a:lnTo>
                  <a:lnTo>
                    <a:pt x="152273" y="0"/>
                  </a:lnTo>
                  <a:lnTo>
                    <a:pt x="146176" y="6096"/>
                  </a:lnTo>
                  <a:lnTo>
                    <a:pt x="133223" y="31623"/>
                  </a:lnTo>
                  <a:lnTo>
                    <a:pt x="127000" y="50800"/>
                  </a:lnTo>
                  <a:lnTo>
                    <a:pt x="107950" y="101473"/>
                  </a:lnTo>
                  <a:lnTo>
                    <a:pt x="94996" y="133223"/>
                  </a:lnTo>
                  <a:lnTo>
                    <a:pt x="82423" y="164846"/>
                  </a:lnTo>
                  <a:lnTo>
                    <a:pt x="69850" y="203073"/>
                  </a:lnTo>
                  <a:lnTo>
                    <a:pt x="63373" y="241173"/>
                  </a:lnTo>
                  <a:lnTo>
                    <a:pt x="44323" y="298450"/>
                  </a:lnTo>
                  <a:lnTo>
                    <a:pt x="44323" y="317500"/>
                  </a:lnTo>
                  <a:lnTo>
                    <a:pt x="38100" y="349250"/>
                  </a:lnTo>
                  <a:lnTo>
                    <a:pt x="38100" y="361823"/>
                  </a:lnTo>
                  <a:lnTo>
                    <a:pt x="38100" y="368300"/>
                  </a:lnTo>
                  <a:lnTo>
                    <a:pt x="44323" y="374396"/>
                  </a:lnTo>
                  <a:lnTo>
                    <a:pt x="50800" y="374396"/>
                  </a:lnTo>
                  <a:lnTo>
                    <a:pt x="57276" y="3683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21501" y="3127755"/>
              <a:ext cx="94997" cy="69851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5423153" y="3670427"/>
            <a:ext cx="57150" cy="375285"/>
          </a:xfrm>
          <a:custGeom>
            <a:avLst/>
            <a:gdLst/>
            <a:ahLst/>
            <a:cxnLst/>
            <a:rect l="l" t="t" r="r" b="b"/>
            <a:pathLst>
              <a:path w="57150" h="375285">
                <a:moveTo>
                  <a:pt x="0" y="0"/>
                </a:moveTo>
                <a:lnTo>
                  <a:pt x="0" y="6477"/>
                </a:lnTo>
                <a:lnTo>
                  <a:pt x="12573" y="25654"/>
                </a:lnTo>
                <a:lnTo>
                  <a:pt x="12573" y="44704"/>
                </a:lnTo>
                <a:lnTo>
                  <a:pt x="19050" y="69850"/>
                </a:lnTo>
                <a:lnTo>
                  <a:pt x="19050" y="95377"/>
                </a:lnTo>
                <a:lnTo>
                  <a:pt x="25146" y="127127"/>
                </a:lnTo>
                <a:lnTo>
                  <a:pt x="25146" y="196977"/>
                </a:lnTo>
                <a:lnTo>
                  <a:pt x="25146" y="228600"/>
                </a:lnTo>
                <a:lnTo>
                  <a:pt x="25146" y="285877"/>
                </a:lnTo>
                <a:lnTo>
                  <a:pt x="31623" y="311404"/>
                </a:lnTo>
                <a:lnTo>
                  <a:pt x="37719" y="343154"/>
                </a:lnTo>
                <a:lnTo>
                  <a:pt x="37719" y="355727"/>
                </a:lnTo>
                <a:lnTo>
                  <a:pt x="44196" y="368300"/>
                </a:lnTo>
                <a:lnTo>
                  <a:pt x="50673" y="374777"/>
                </a:lnTo>
                <a:lnTo>
                  <a:pt x="56769" y="36830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32577" y="3721227"/>
            <a:ext cx="114300" cy="280035"/>
          </a:xfrm>
          <a:custGeom>
            <a:avLst/>
            <a:gdLst/>
            <a:ahLst/>
            <a:cxnLst/>
            <a:rect l="l" t="t" r="r" b="b"/>
            <a:pathLst>
              <a:path w="114300" h="280035">
                <a:moveTo>
                  <a:pt x="82423" y="0"/>
                </a:moveTo>
                <a:lnTo>
                  <a:pt x="69850" y="0"/>
                </a:lnTo>
                <a:lnTo>
                  <a:pt x="82423" y="0"/>
                </a:lnTo>
                <a:lnTo>
                  <a:pt x="63373" y="6477"/>
                </a:lnTo>
                <a:lnTo>
                  <a:pt x="25273" y="51181"/>
                </a:lnTo>
                <a:lnTo>
                  <a:pt x="6223" y="101854"/>
                </a:lnTo>
                <a:lnTo>
                  <a:pt x="6223" y="127127"/>
                </a:lnTo>
                <a:lnTo>
                  <a:pt x="0" y="177800"/>
                </a:lnTo>
                <a:lnTo>
                  <a:pt x="6223" y="222504"/>
                </a:lnTo>
                <a:lnTo>
                  <a:pt x="12700" y="235077"/>
                </a:lnTo>
                <a:lnTo>
                  <a:pt x="31750" y="266700"/>
                </a:lnTo>
                <a:lnTo>
                  <a:pt x="63373" y="279781"/>
                </a:lnTo>
                <a:lnTo>
                  <a:pt x="82423" y="279781"/>
                </a:lnTo>
                <a:lnTo>
                  <a:pt x="101600" y="273177"/>
                </a:lnTo>
                <a:lnTo>
                  <a:pt x="114173" y="260604"/>
                </a:lnTo>
                <a:lnTo>
                  <a:pt x="114173" y="254127"/>
                </a:lnTo>
                <a:lnTo>
                  <a:pt x="114173" y="228600"/>
                </a:lnTo>
                <a:lnTo>
                  <a:pt x="108076" y="216027"/>
                </a:lnTo>
                <a:lnTo>
                  <a:pt x="95123" y="209550"/>
                </a:lnTo>
                <a:lnTo>
                  <a:pt x="82423" y="203454"/>
                </a:lnTo>
                <a:lnTo>
                  <a:pt x="69850" y="196977"/>
                </a:lnTo>
                <a:lnTo>
                  <a:pt x="56896" y="190754"/>
                </a:lnTo>
                <a:lnTo>
                  <a:pt x="31750" y="177800"/>
                </a:lnTo>
                <a:lnTo>
                  <a:pt x="25273" y="177800"/>
                </a:lnTo>
                <a:lnTo>
                  <a:pt x="12700" y="177800"/>
                </a:lnTo>
                <a:lnTo>
                  <a:pt x="12700" y="171704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5845174" y="3705605"/>
            <a:ext cx="273685" cy="412750"/>
            <a:chOff x="5845174" y="3705605"/>
            <a:chExt cx="273685" cy="412750"/>
          </a:xfrm>
        </p:grpSpPr>
        <p:sp>
          <p:nvSpPr>
            <p:cNvPr id="39" name="object 39"/>
            <p:cNvSpPr/>
            <p:nvPr/>
          </p:nvSpPr>
          <p:spPr>
            <a:xfrm>
              <a:off x="5854699" y="3715130"/>
              <a:ext cx="178435" cy="393700"/>
            </a:xfrm>
            <a:custGeom>
              <a:avLst/>
              <a:gdLst/>
              <a:ahLst/>
              <a:cxnLst/>
              <a:rect l="l" t="t" r="r" b="b"/>
              <a:pathLst>
                <a:path w="178435" h="393700">
                  <a:moveTo>
                    <a:pt x="6476" y="209550"/>
                  </a:moveTo>
                  <a:lnTo>
                    <a:pt x="6476" y="215646"/>
                  </a:lnTo>
                  <a:lnTo>
                    <a:pt x="6476" y="222123"/>
                  </a:lnTo>
                  <a:lnTo>
                    <a:pt x="12700" y="228600"/>
                  </a:lnTo>
                  <a:lnTo>
                    <a:pt x="19176" y="228600"/>
                  </a:lnTo>
                  <a:lnTo>
                    <a:pt x="25653" y="228600"/>
                  </a:lnTo>
                  <a:lnTo>
                    <a:pt x="31750" y="228600"/>
                  </a:lnTo>
                  <a:lnTo>
                    <a:pt x="25653" y="228600"/>
                  </a:lnTo>
                  <a:lnTo>
                    <a:pt x="19176" y="222123"/>
                  </a:lnTo>
                  <a:lnTo>
                    <a:pt x="12700" y="215646"/>
                  </a:lnTo>
                  <a:lnTo>
                    <a:pt x="6476" y="215646"/>
                  </a:lnTo>
                  <a:lnTo>
                    <a:pt x="0" y="209550"/>
                  </a:lnTo>
                </a:path>
                <a:path w="178435" h="393700">
                  <a:moveTo>
                    <a:pt x="177926" y="0"/>
                  </a:moveTo>
                  <a:lnTo>
                    <a:pt x="177926" y="12573"/>
                  </a:lnTo>
                  <a:lnTo>
                    <a:pt x="165226" y="44196"/>
                  </a:lnTo>
                  <a:lnTo>
                    <a:pt x="158750" y="63373"/>
                  </a:lnTo>
                  <a:lnTo>
                    <a:pt x="139700" y="127000"/>
                  </a:lnTo>
                  <a:lnTo>
                    <a:pt x="120650" y="164846"/>
                  </a:lnTo>
                  <a:lnTo>
                    <a:pt x="108076" y="203073"/>
                  </a:lnTo>
                  <a:lnTo>
                    <a:pt x="82423" y="266700"/>
                  </a:lnTo>
                  <a:lnTo>
                    <a:pt x="69850" y="298450"/>
                  </a:lnTo>
                  <a:lnTo>
                    <a:pt x="57276" y="342646"/>
                  </a:lnTo>
                  <a:lnTo>
                    <a:pt x="50800" y="361823"/>
                  </a:lnTo>
                  <a:lnTo>
                    <a:pt x="38226" y="380873"/>
                  </a:lnTo>
                  <a:lnTo>
                    <a:pt x="38226" y="387350"/>
                  </a:lnTo>
                  <a:lnTo>
                    <a:pt x="38226" y="393446"/>
                  </a:lnTo>
                  <a:lnTo>
                    <a:pt x="44703" y="393446"/>
                  </a:lnTo>
                  <a:lnTo>
                    <a:pt x="44703" y="3873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29578" y="3959351"/>
              <a:ext cx="88901" cy="82805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904937" y="5115305"/>
            <a:ext cx="1543050" cy="431800"/>
            <a:chOff x="904937" y="5115305"/>
            <a:chExt cx="1543050" cy="431800"/>
          </a:xfrm>
        </p:grpSpPr>
        <p:sp>
          <p:nvSpPr>
            <p:cNvPr id="42" name="object 42"/>
            <p:cNvSpPr/>
            <p:nvPr/>
          </p:nvSpPr>
          <p:spPr>
            <a:xfrm>
              <a:off x="920940" y="5124830"/>
              <a:ext cx="342900" cy="285750"/>
            </a:xfrm>
            <a:custGeom>
              <a:avLst/>
              <a:gdLst/>
              <a:ahLst/>
              <a:cxnLst/>
              <a:rect l="l" t="t" r="r" b="b"/>
              <a:pathLst>
                <a:path w="342900" h="285750">
                  <a:moveTo>
                    <a:pt x="0" y="0"/>
                  </a:moveTo>
                  <a:lnTo>
                    <a:pt x="6121" y="12573"/>
                  </a:lnTo>
                  <a:lnTo>
                    <a:pt x="12598" y="31750"/>
                  </a:lnTo>
                  <a:lnTo>
                    <a:pt x="19075" y="56896"/>
                  </a:lnTo>
                  <a:lnTo>
                    <a:pt x="25196" y="82423"/>
                  </a:lnTo>
                  <a:lnTo>
                    <a:pt x="31673" y="107696"/>
                  </a:lnTo>
                  <a:lnTo>
                    <a:pt x="37795" y="139700"/>
                  </a:lnTo>
                  <a:lnTo>
                    <a:pt x="37795" y="171450"/>
                  </a:lnTo>
                  <a:lnTo>
                    <a:pt x="50761" y="222123"/>
                  </a:lnTo>
                  <a:lnTo>
                    <a:pt x="56870" y="241173"/>
                  </a:lnTo>
                  <a:lnTo>
                    <a:pt x="63360" y="266446"/>
                  </a:lnTo>
                  <a:lnTo>
                    <a:pt x="63360" y="272923"/>
                  </a:lnTo>
                  <a:lnTo>
                    <a:pt x="69837" y="279400"/>
                  </a:lnTo>
                </a:path>
                <a:path w="342900" h="285750">
                  <a:moveTo>
                    <a:pt x="108000" y="12573"/>
                  </a:moveTo>
                  <a:lnTo>
                    <a:pt x="114122" y="50800"/>
                  </a:lnTo>
                  <a:lnTo>
                    <a:pt x="114122" y="75946"/>
                  </a:lnTo>
                  <a:lnTo>
                    <a:pt x="120599" y="126746"/>
                  </a:lnTo>
                  <a:lnTo>
                    <a:pt x="120599" y="152273"/>
                  </a:lnTo>
                  <a:lnTo>
                    <a:pt x="133197" y="203073"/>
                  </a:lnTo>
                  <a:lnTo>
                    <a:pt x="139674" y="222123"/>
                  </a:lnTo>
                  <a:lnTo>
                    <a:pt x="145796" y="241173"/>
                  </a:lnTo>
                  <a:lnTo>
                    <a:pt x="152272" y="272923"/>
                  </a:lnTo>
                  <a:lnTo>
                    <a:pt x="158762" y="279400"/>
                  </a:lnTo>
                  <a:lnTo>
                    <a:pt x="158762" y="285496"/>
                  </a:lnTo>
                </a:path>
                <a:path w="342900" h="285750">
                  <a:moveTo>
                    <a:pt x="63360" y="177546"/>
                  </a:moveTo>
                  <a:lnTo>
                    <a:pt x="82435" y="177546"/>
                  </a:lnTo>
                  <a:lnTo>
                    <a:pt x="63360" y="177546"/>
                  </a:lnTo>
                  <a:lnTo>
                    <a:pt x="88912" y="177546"/>
                  </a:lnTo>
                  <a:lnTo>
                    <a:pt x="101511" y="177546"/>
                  </a:lnTo>
                  <a:lnTo>
                    <a:pt x="126720" y="177546"/>
                  </a:lnTo>
                  <a:lnTo>
                    <a:pt x="139674" y="177546"/>
                  </a:lnTo>
                  <a:lnTo>
                    <a:pt x="152272" y="177546"/>
                  </a:lnTo>
                </a:path>
                <a:path w="342900" h="285750">
                  <a:moveTo>
                    <a:pt x="158762" y="184023"/>
                  </a:moveTo>
                  <a:lnTo>
                    <a:pt x="158762" y="209550"/>
                  </a:lnTo>
                  <a:lnTo>
                    <a:pt x="158762" y="184023"/>
                  </a:lnTo>
                  <a:lnTo>
                    <a:pt x="164871" y="222123"/>
                  </a:lnTo>
                  <a:lnTo>
                    <a:pt x="183959" y="241173"/>
                  </a:lnTo>
                  <a:lnTo>
                    <a:pt x="190436" y="247777"/>
                  </a:lnTo>
                  <a:lnTo>
                    <a:pt x="215633" y="260350"/>
                  </a:lnTo>
                  <a:lnTo>
                    <a:pt x="228600" y="260350"/>
                  </a:lnTo>
                  <a:lnTo>
                    <a:pt x="241198" y="260350"/>
                  </a:lnTo>
                  <a:lnTo>
                    <a:pt x="253796" y="253873"/>
                  </a:lnTo>
                  <a:lnTo>
                    <a:pt x="260273" y="247777"/>
                  </a:lnTo>
                  <a:lnTo>
                    <a:pt x="272872" y="234696"/>
                  </a:lnTo>
                  <a:lnTo>
                    <a:pt x="279361" y="228600"/>
                  </a:lnTo>
                  <a:lnTo>
                    <a:pt x="279361" y="209550"/>
                  </a:lnTo>
                  <a:lnTo>
                    <a:pt x="279361" y="203073"/>
                  </a:lnTo>
                  <a:lnTo>
                    <a:pt x="272872" y="190500"/>
                  </a:lnTo>
                  <a:lnTo>
                    <a:pt x="266395" y="184023"/>
                  </a:lnTo>
                  <a:lnTo>
                    <a:pt x="260273" y="184023"/>
                  </a:lnTo>
                  <a:lnTo>
                    <a:pt x="260273" y="190500"/>
                  </a:lnTo>
                  <a:lnTo>
                    <a:pt x="260273" y="196596"/>
                  </a:lnTo>
                  <a:lnTo>
                    <a:pt x="260273" y="209550"/>
                  </a:lnTo>
                  <a:lnTo>
                    <a:pt x="266395" y="215646"/>
                  </a:lnTo>
                  <a:lnTo>
                    <a:pt x="272872" y="228600"/>
                  </a:lnTo>
                  <a:lnTo>
                    <a:pt x="279361" y="234696"/>
                  </a:lnTo>
                  <a:lnTo>
                    <a:pt x="285470" y="234696"/>
                  </a:lnTo>
                  <a:lnTo>
                    <a:pt x="285470" y="228600"/>
                  </a:lnTo>
                  <a:lnTo>
                    <a:pt x="285470" y="222123"/>
                  </a:lnTo>
                  <a:lnTo>
                    <a:pt x="285470" y="215646"/>
                  </a:lnTo>
                  <a:lnTo>
                    <a:pt x="285470" y="203073"/>
                  </a:lnTo>
                  <a:lnTo>
                    <a:pt x="291960" y="196596"/>
                  </a:lnTo>
                  <a:lnTo>
                    <a:pt x="291960" y="190500"/>
                  </a:lnTo>
                  <a:lnTo>
                    <a:pt x="298437" y="190500"/>
                  </a:lnTo>
                  <a:lnTo>
                    <a:pt x="304558" y="184023"/>
                  </a:lnTo>
                  <a:lnTo>
                    <a:pt x="311035" y="190500"/>
                  </a:lnTo>
                  <a:lnTo>
                    <a:pt x="311035" y="196596"/>
                  </a:lnTo>
                  <a:lnTo>
                    <a:pt x="317512" y="203073"/>
                  </a:lnTo>
                  <a:lnTo>
                    <a:pt x="317512" y="209550"/>
                  </a:lnTo>
                  <a:lnTo>
                    <a:pt x="323634" y="222123"/>
                  </a:lnTo>
                  <a:lnTo>
                    <a:pt x="330111" y="234696"/>
                  </a:lnTo>
                  <a:lnTo>
                    <a:pt x="336600" y="241173"/>
                  </a:lnTo>
                  <a:lnTo>
                    <a:pt x="342722" y="247777"/>
                  </a:lnTo>
                  <a:lnTo>
                    <a:pt x="342722" y="2603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4924" y="5292851"/>
              <a:ext cx="222378" cy="7010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14463" y="5416803"/>
              <a:ext cx="1524000" cy="120650"/>
            </a:xfrm>
            <a:custGeom>
              <a:avLst/>
              <a:gdLst/>
              <a:ahLst/>
              <a:cxnLst/>
              <a:rect l="l" t="t" r="r" b="b"/>
              <a:pathLst>
                <a:path w="1524000" h="120650">
                  <a:moveTo>
                    <a:pt x="12598" y="108077"/>
                  </a:moveTo>
                  <a:lnTo>
                    <a:pt x="6477" y="108077"/>
                  </a:lnTo>
                  <a:lnTo>
                    <a:pt x="6477" y="114173"/>
                  </a:lnTo>
                  <a:lnTo>
                    <a:pt x="0" y="120650"/>
                  </a:lnTo>
                  <a:lnTo>
                    <a:pt x="6477" y="120650"/>
                  </a:lnTo>
                  <a:lnTo>
                    <a:pt x="12598" y="120650"/>
                  </a:lnTo>
                  <a:lnTo>
                    <a:pt x="25552" y="114173"/>
                  </a:lnTo>
                  <a:lnTo>
                    <a:pt x="38150" y="114173"/>
                  </a:lnTo>
                  <a:lnTo>
                    <a:pt x="63347" y="108077"/>
                  </a:lnTo>
                  <a:lnTo>
                    <a:pt x="76314" y="108077"/>
                  </a:lnTo>
                  <a:lnTo>
                    <a:pt x="114477" y="108077"/>
                  </a:lnTo>
                  <a:lnTo>
                    <a:pt x="139674" y="101600"/>
                  </a:lnTo>
                  <a:lnTo>
                    <a:pt x="165239" y="101600"/>
                  </a:lnTo>
                  <a:lnTo>
                    <a:pt x="222110" y="101600"/>
                  </a:lnTo>
                  <a:lnTo>
                    <a:pt x="254152" y="101600"/>
                  </a:lnTo>
                  <a:lnTo>
                    <a:pt x="291947" y="95377"/>
                  </a:lnTo>
                  <a:lnTo>
                    <a:pt x="330111" y="95377"/>
                  </a:lnTo>
                  <a:lnTo>
                    <a:pt x="374713" y="95377"/>
                  </a:lnTo>
                  <a:lnTo>
                    <a:pt x="469836" y="88900"/>
                  </a:lnTo>
                  <a:lnTo>
                    <a:pt x="870140" y="88900"/>
                  </a:lnTo>
                  <a:lnTo>
                    <a:pt x="990663" y="82423"/>
                  </a:lnTo>
                  <a:lnTo>
                    <a:pt x="1054036" y="76327"/>
                  </a:lnTo>
                  <a:lnTo>
                    <a:pt x="1117409" y="69850"/>
                  </a:lnTo>
                  <a:lnTo>
                    <a:pt x="1181163" y="63373"/>
                  </a:lnTo>
                  <a:lnTo>
                    <a:pt x="1244536" y="50800"/>
                  </a:lnTo>
                  <a:lnTo>
                    <a:pt x="1301813" y="44323"/>
                  </a:lnTo>
                  <a:lnTo>
                    <a:pt x="1352486" y="31750"/>
                  </a:lnTo>
                  <a:lnTo>
                    <a:pt x="1390713" y="25527"/>
                  </a:lnTo>
                  <a:lnTo>
                    <a:pt x="1428813" y="19050"/>
                  </a:lnTo>
                  <a:lnTo>
                    <a:pt x="1479613" y="6477"/>
                  </a:lnTo>
                  <a:lnTo>
                    <a:pt x="1498663" y="6477"/>
                  </a:lnTo>
                  <a:lnTo>
                    <a:pt x="1517713" y="0"/>
                  </a:lnTo>
                  <a:lnTo>
                    <a:pt x="1523936" y="0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1631950" y="5130927"/>
            <a:ext cx="635" cy="0"/>
          </a:xfrm>
          <a:custGeom>
            <a:avLst/>
            <a:gdLst/>
            <a:ahLst/>
            <a:cxnLst/>
            <a:rect l="l" t="t" r="r" b="b"/>
            <a:pathLst>
              <a:path w="635">
                <a:moveTo>
                  <a:pt x="0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57476" y="5239003"/>
            <a:ext cx="635" cy="0"/>
          </a:xfrm>
          <a:custGeom>
            <a:avLst/>
            <a:gdLst/>
            <a:ahLst/>
            <a:cxnLst/>
            <a:rect l="l" t="t" r="r" b="b"/>
            <a:pathLst>
              <a:path w="635">
                <a:moveTo>
                  <a:pt x="0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838451" y="5102351"/>
            <a:ext cx="133097" cy="209551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2031873" y="5105780"/>
            <a:ext cx="356235" cy="190500"/>
          </a:xfrm>
          <a:custGeom>
            <a:avLst/>
            <a:gdLst/>
            <a:ahLst/>
            <a:cxnLst/>
            <a:rect l="l" t="t" r="r" b="b"/>
            <a:pathLst>
              <a:path w="356235" h="190500">
                <a:moveTo>
                  <a:pt x="38226" y="25146"/>
                </a:moveTo>
                <a:lnTo>
                  <a:pt x="25526" y="19050"/>
                </a:lnTo>
                <a:lnTo>
                  <a:pt x="19050" y="19050"/>
                </a:lnTo>
                <a:lnTo>
                  <a:pt x="6476" y="25146"/>
                </a:lnTo>
                <a:lnTo>
                  <a:pt x="6476" y="31623"/>
                </a:lnTo>
                <a:lnTo>
                  <a:pt x="0" y="50800"/>
                </a:lnTo>
                <a:lnTo>
                  <a:pt x="0" y="69850"/>
                </a:lnTo>
                <a:lnTo>
                  <a:pt x="6476" y="82423"/>
                </a:lnTo>
                <a:lnTo>
                  <a:pt x="12953" y="94996"/>
                </a:lnTo>
                <a:lnTo>
                  <a:pt x="19050" y="114173"/>
                </a:lnTo>
                <a:lnTo>
                  <a:pt x="32003" y="126746"/>
                </a:lnTo>
                <a:lnTo>
                  <a:pt x="57276" y="139700"/>
                </a:lnTo>
                <a:lnTo>
                  <a:pt x="69850" y="145796"/>
                </a:lnTo>
                <a:lnTo>
                  <a:pt x="88900" y="145796"/>
                </a:lnTo>
                <a:lnTo>
                  <a:pt x="101853" y="145796"/>
                </a:lnTo>
                <a:lnTo>
                  <a:pt x="114553" y="139700"/>
                </a:lnTo>
                <a:lnTo>
                  <a:pt x="121031" y="133223"/>
                </a:lnTo>
                <a:lnTo>
                  <a:pt x="121031" y="114173"/>
                </a:lnTo>
                <a:lnTo>
                  <a:pt x="121031" y="101473"/>
                </a:lnTo>
                <a:lnTo>
                  <a:pt x="114553" y="75946"/>
                </a:lnTo>
                <a:lnTo>
                  <a:pt x="101853" y="69850"/>
                </a:lnTo>
                <a:lnTo>
                  <a:pt x="88900" y="56896"/>
                </a:lnTo>
                <a:lnTo>
                  <a:pt x="82803" y="50800"/>
                </a:lnTo>
                <a:lnTo>
                  <a:pt x="69850" y="44323"/>
                </a:lnTo>
                <a:lnTo>
                  <a:pt x="51181" y="38227"/>
                </a:lnTo>
                <a:lnTo>
                  <a:pt x="44703" y="38227"/>
                </a:lnTo>
                <a:lnTo>
                  <a:pt x="38226" y="44323"/>
                </a:lnTo>
                <a:lnTo>
                  <a:pt x="44703" y="50800"/>
                </a:lnTo>
                <a:lnTo>
                  <a:pt x="44703" y="56896"/>
                </a:lnTo>
              </a:path>
              <a:path w="356235" h="190500">
                <a:moveTo>
                  <a:pt x="196976" y="88900"/>
                </a:moveTo>
                <a:lnTo>
                  <a:pt x="196976" y="88900"/>
                </a:lnTo>
                <a:lnTo>
                  <a:pt x="197357" y="88900"/>
                </a:lnTo>
              </a:path>
              <a:path w="356235" h="190500">
                <a:moveTo>
                  <a:pt x="260603" y="0"/>
                </a:moveTo>
                <a:lnTo>
                  <a:pt x="260603" y="6096"/>
                </a:lnTo>
                <a:lnTo>
                  <a:pt x="254126" y="12573"/>
                </a:lnTo>
                <a:lnTo>
                  <a:pt x="247650" y="38227"/>
                </a:lnTo>
                <a:lnTo>
                  <a:pt x="247650" y="56896"/>
                </a:lnTo>
                <a:lnTo>
                  <a:pt x="241553" y="75946"/>
                </a:lnTo>
                <a:lnTo>
                  <a:pt x="235076" y="107950"/>
                </a:lnTo>
                <a:lnTo>
                  <a:pt x="228600" y="126746"/>
                </a:lnTo>
                <a:lnTo>
                  <a:pt x="222503" y="158750"/>
                </a:lnTo>
                <a:lnTo>
                  <a:pt x="222503" y="164846"/>
                </a:lnTo>
                <a:lnTo>
                  <a:pt x="216026" y="184023"/>
                </a:lnTo>
                <a:lnTo>
                  <a:pt x="216026" y="190500"/>
                </a:lnTo>
                <a:lnTo>
                  <a:pt x="222503" y="190500"/>
                </a:lnTo>
                <a:lnTo>
                  <a:pt x="222503" y="184023"/>
                </a:lnTo>
              </a:path>
              <a:path w="356235" h="190500">
                <a:moveTo>
                  <a:pt x="317500" y="133223"/>
                </a:moveTo>
                <a:lnTo>
                  <a:pt x="317500" y="145796"/>
                </a:lnTo>
                <a:lnTo>
                  <a:pt x="317500" y="133223"/>
                </a:lnTo>
                <a:lnTo>
                  <a:pt x="317500" y="152273"/>
                </a:lnTo>
                <a:lnTo>
                  <a:pt x="317500" y="158750"/>
                </a:lnTo>
                <a:lnTo>
                  <a:pt x="317500" y="164846"/>
                </a:lnTo>
                <a:lnTo>
                  <a:pt x="323976" y="171323"/>
                </a:lnTo>
                <a:lnTo>
                  <a:pt x="330453" y="171323"/>
                </a:lnTo>
                <a:lnTo>
                  <a:pt x="336676" y="171323"/>
                </a:lnTo>
                <a:lnTo>
                  <a:pt x="343153" y="171323"/>
                </a:lnTo>
                <a:lnTo>
                  <a:pt x="349631" y="164846"/>
                </a:lnTo>
                <a:lnTo>
                  <a:pt x="355726" y="164846"/>
                </a:lnTo>
                <a:lnTo>
                  <a:pt x="355726" y="152273"/>
                </a:lnTo>
                <a:lnTo>
                  <a:pt x="355726" y="145796"/>
                </a:lnTo>
                <a:lnTo>
                  <a:pt x="349631" y="133223"/>
                </a:lnTo>
                <a:lnTo>
                  <a:pt x="349631" y="126746"/>
                </a:lnTo>
                <a:lnTo>
                  <a:pt x="343153" y="126746"/>
                </a:lnTo>
                <a:lnTo>
                  <a:pt x="336676" y="120650"/>
                </a:lnTo>
                <a:lnTo>
                  <a:pt x="323976" y="120650"/>
                </a:lnTo>
              </a:path>
              <a:path w="356235" h="190500">
                <a:moveTo>
                  <a:pt x="184403" y="56896"/>
                </a:moveTo>
                <a:lnTo>
                  <a:pt x="177926" y="56896"/>
                </a:lnTo>
                <a:lnTo>
                  <a:pt x="177926" y="63373"/>
                </a:lnTo>
                <a:lnTo>
                  <a:pt x="177926" y="69850"/>
                </a:lnTo>
                <a:lnTo>
                  <a:pt x="177926" y="75946"/>
                </a:lnTo>
                <a:lnTo>
                  <a:pt x="177926" y="88900"/>
                </a:lnTo>
                <a:lnTo>
                  <a:pt x="177926" y="94996"/>
                </a:lnTo>
                <a:lnTo>
                  <a:pt x="184403" y="94996"/>
                </a:lnTo>
                <a:lnTo>
                  <a:pt x="190881" y="94996"/>
                </a:lnTo>
                <a:lnTo>
                  <a:pt x="196976" y="94996"/>
                </a:lnTo>
                <a:lnTo>
                  <a:pt x="196976" y="88900"/>
                </a:lnTo>
                <a:lnTo>
                  <a:pt x="196976" y="82423"/>
                </a:lnTo>
                <a:lnTo>
                  <a:pt x="196976" y="75946"/>
                </a:lnTo>
                <a:lnTo>
                  <a:pt x="196976" y="69850"/>
                </a:lnTo>
                <a:lnTo>
                  <a:pt x="190881" y="69850"/>
                </a:lnTo>
                <a:lnTo>
                  <a:pt x="184403" y="63373"/>
                </a:lnTo>
                <a:lnTo>
                  <a:pt x="177926" y="63373"/>
                </a:lnTo>
                <a:lnTo>
                  <a:pt x="171703" y="63373"/>
                </a:lnTo>
                <a:lnTo>
                  <a:pt x="165226" y="63373"/>
                </a:lnTo>
                <a:lnTo>
                  <a:pt x="158750" y="698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29250" y="3352927"/>
            <a:ext cx="464184" cy="26034"/>
          </a:xfrm>
          <a:custGeom>
            <a:avLst/>
            <a:gdLst/>
            <a:ahLst/>
            <a:cxnLst/>
            <a:rect l="l" t="t" r="r" b="b"/>
            <a:pathLst>
              <a:path w="464185" h="26035">
                <a:moveTo>
                  <a:pt x="0" y="6476"/>
                </a:moveTo>
                <a:lnTo>
                  <a:pt x="6476" y="6476"/>
                </a:lnTo>
                <a:lnTo>
                  <a:pt x="12953" y="6476"/>
                </a:lnTo>
                <a:lnTo>
                  <a:pt x="19050" y="6476"/>
                </a:lnTo>
                <a:lnTo>
                  <a:pt x="38100" y="12953"/>
                </a:lnTo>
                <a:lnTo>
                  <a:pt x="57150" y="12953"/>
                </a:lnTo>
                <a:lnTo>
                  <a:pt x="95376" y="19050"/>
                </a:lnTo>
                <a:lnTo>
                  <a:pt x="120523" y="25526"/>
                </a:lnTo>
                <a:lnTo>
                  <a:pt x="184276" y="25526"/>
                </a:lnTo>
                <a:lnTo>
                  <a:pt x="216026" y="25526"/>
                </a:lnTo>
                <a:lnTo>
                  <a:pt x="285750" y="25526"/>
                </a:lnTo>
                <a:lnTo>
                  <a:pt x="317500" y="19050"/>
                </a:lnTo>
                <a:lnTo>
                  <a:pt x="343026" y="19050"/>
                </a:lnTo>
                <a:lnTo>
                  <a:pt x="374776" y="12953"/>
                </a:lnTo>
                <a:lnTo>
                  <a:pt x="400303" y="6476"/>
                </a:lnTo>
                <a:lnTo>
                  <a:pt x="444626" y="0"/>
                </a:lnTo>
                <a:lnTo>
                  <a:pt x="457200" y="0"/>
                </a:lnTo>
                <a:lnTo>
                  <a:pt x="46367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5521197" y="4397501"/>
            <a:ext cx="464184" cy="362585"/>
            <a:chOff x="5521197" y="4397501"/>
            <a:chExt cx="464184" cy="362585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21197" y="4397501"/>
              <a:ext cx="133605" cy="23507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89473" y="4458207"/>
              <a:ext cx="286385" cy="292100"/>
            </a:xfrm>
            <a:custGeom>
              <a:avLst/>
              <a:gdLst/>
              <a:ahLst/>
              <a:cxnLst/>
              <a:rect l="l" t="t" r="r" b="b"/>
              <a:pathLst>
                <a:path w="286385" h="292100">
                  <a:moveTo>
                    <a:pt x="0" y="107569"/>
                  </a:moveTo>
                  <a:lnTo>
                    <a:pt x="6476" y="126619"/>
                  </a:lnTo>
                  <a:lnTo>
                    <a:pt x="12953" y="133096"/>
                  </a:lnTo>
                  <a:lnTo>
                    <a:pt x="12953" y="139573"/>
                  </a:lnTo>
                  <a:lnTo>
                    <a:pt x="25526" y="152273"/>
                  </a:lnTo>
                  <a:lnTo>
                    <a:pt x="32003" y="158369"/>
                  </a:lnTo>
                  <a:lnTo>
                    <a:pt x="44703" y="164846"/>
                  </a:lnTo>
                  <a:lnTo>
                    <a:pt x="51180" y="164846"/>
                  </a:lnTo>
                  <a:lnTo>
                    <a:pt x="57276" y="164846"/>
                  </a:lnTo>
                </a:path>
                <a:path w="286385" h="292100">
                  <a:moveTo>
                    <a:pt x="19050" y="63246"/>
                  </a:moveTo>
                  <a:lnTo>
                    <a:pt x="19050" y="63246"/>
                  </a:lnTo>
                  <a:lnTo>
                    <a:pt x="19430" y="63246"/>
                  </a:lnTo>
                </a:path>
                <a:path w="286385" h="292100">
                  <a:moveTo>
                    <a:pt x="82803" y="94996"/>
                  </a:moveTo>
                  <a:lnTo>
                    <a:pt x="76326" y="101473"/>
                  </a:lnTo>
                  <a:lnTo>
                    <a:pt x="63753" y="114046"/>
                  </a:lnTo>
                  <a:lnTo>
                    <a:pt x="63753" y="120523"/>
                  </a:lnTo>
                  <a:lnTo>
                    <a:pt x="63753" y="139573"/>
                  </a:lnTo>
                  <a:lnTo>
                    <a:pt x="63753" y="145796"/>
                  </a:lnTo>
                  <a:lnTo>
                    <a:pt x="69850" y="158369"/>
                  </a:lnTo>
                  <a:lnTo>
                    <a:pt x="76326" y="158369"/>
                  </a:lnTo>
                  <a:lnTo>
                    <a:pt x="88900" y="164846"/>
                  </a:lnTo>
                  <a:lnTo>
                    <a:pt x="95376" y="164846"/>
                  </a:lnTo>
                  <a:lnTo>
                    <a:pt x="101853" y="164846"/>
                  </a:lnTo>
                  <a:lnTo>
                    <a:pt x="114553" y="158369"/>
                  </a:lnTo>
                  <a:lnTo>
                    <a:pt x="121030" y="152273"/>
                  </a:lnTo>
                  <a:lnTo>
                    <a:pt x="127126" y="145796"/>
                  </a:lnTo>
                  <a:lnTo>
                    <a:pt x="127126" y="139573"/>
                  </a:lnTo>
                  <a:lnTo>
                    <a:pt x="127126" y="133096"/>
                  </a:lnTo>
                  <a:lnTo>
                    <a:pt x="121030" y="133096"/>
                  </a:lnTo>
                  <a:lnTo>
                    <a:pt x="121030" y="139573"/>
                  </a:lnTo>
                  <a:lnTo>
                    <a:pt x="121030" y="152273"/>
                  </a:lnTo>
                  <a:lnTo>
                    <a:pt x="127126" y="164846"/>
                  </a:lnTo>
                  <a:lnTo>
                    <a:pt x="133603" y="196469"/>
                  </a:lnTo>
                  <a:lnTo>
                    <a:pt x="133603" y="209423"/>
                  </a:lnTo>
                  <a:lnTo>
                    <a:pt x="146176" y="241173"/>
                  </a:lnTo>
                  <a:lnTo>
                    <a:pt x="146176" y="253746"/>
                  </a:lnTo>
                  <a:lnTo>
                    <a:pt x="146176" y="272796"/>
                  </a:lnTo>
                  <a:lnTo>
                    <a:pt x="146176" y="279273"/>
                  </a:lnTo>
                  <a:lnTo>
                    <a:pt x="140080" y="291846"/>
                  </a:lnTo>
                  <a:lnTo>
                    <a:pt x="133603" y="291846"/>
                  </a:lnTo>
                  <a:lnTo>
                    <a:pt x="121030" y="291846"/>
                  </a:lnTo>
                  <a:lnTo>
                    <a:pt x="114553" y="291846"/>
                  </a:lnTo>
                  <a:lnTo>
                    <a:pt x="95376" y="285369"/>
                  </a:lnTo>
                  <a:lnTo>
                    <a:pt x="88900" y="279273"/>
                  </a:lnTo>
                  <a:lnTo>
                    <a:pt x="69850" y="260223"/>
                  </a:lnTo>
                  <a:lnTo>
                    <a:pt x="69850" y="253746"/>
                  </a:lnTo>
                  <a:lnTo>
                    <a:pt x="63753" y="241173"/>
                  </a:lnTo>
                  <a:lnTo>
                    <a:pt x="63753" y="228600"/>
                  </a:lnTo>
                  <a:lnTo>
                    <a:pt x="63753" y="202946"/>
                  </a:lnTo>
                </a:path>
                <a:path w="286385" h="292100">
                  <a:moveTo>
                    <a:pt x="171703" y="0"/>
                  </a:moveTo>
                  <a:lnTo>
                    <a:pt x="177926" y="25146"/>
                  </a:lnTo>
                  <a:lnTo>
                    <a:pt x="171703" y="0"/>
                  </a:lnTo>
                  <a:lnTo>
                    <a:pt x="184403" y="44196"/>
                  </a:lnTo>
                  <a:lnTo>
                    <a:pt x="184403" y="63246"/>
                  </a:lnTo>
                  <a:lnTo>
                    <a:pt x="190880" y="101473"/>
                  </a:lnTo>
                  <a:lnTo>
                    <a:pt x="196976" y="114046"/>
                  </a:lnTo>
                  <a:lnTo>
                    <a:pt x="203453" y="133096"/>
                  </a:lnTo>
                  <a:lnTo>
                    <a:pt x="203453" y="152273"/>
                  </a:lnTo>
                  <a:lnTo>
                    <a:pt x="209930" y="158369"/>
                  </a:lnTo>
                  <a:lnTo>
                    <a:pt x="209930" y="164846"/>
                  </a:lnTo>
                  <a:lnTo>
                    <a:pt x="216026" y="164846"/>
                  </a:lnTo>
                  <a:lnTo>
                    <a:pt x="216026" y="158369"/>
                  </a:lnTo>
                  <a:lnTo>
                    <a:pt x="216026" y="145796"/>
                  </a:lnTo>
                  <a:lnTo>
                    <a:pt x="222503" y="139573"/>
                  </a:lnTo>
                  <a:lnTo>
                    <a:pt x="228600" y="133096"/>
                  </a:lnTo>
                  <a:lnTo>
                    <a:pt x="235076" y="133096"/>
                  </a:lnTo>
                  <a:lnTo>
                    <a:pt x="241553" y="133096"/>
                  </a:lnTo>
                  <a:lnTo>
                    <a:pt x="247650" y="133096"/>
                  </a:lnTo>
                  <a:lnTo>
                    <a:pt x="254126" y="139573"/>
                  </a:lnTo>
                  <a:lnTo>
                    <a:pt x="260603" y="145796"/>
                  </a:lnTo>
                  <a:lnTo>
                    <a:pt x="266826" y="164846"/>
                  </a:lnTo>
                  <a:lnTo>
                    <a:pt x="266826" y="171323"/>
                  </a:lnTo>
                  <a:lnTo>
                    <a:pt x="273303" y="177419"/>
                  </a:lnTo>
                  <a:lnTo>
                    <a:pt x="273303" y="183896"/>
                  </a:lnTo>
                  <a:lnTo>
                    <a:pt x="279780" y="190373"/>
                  </a:lnTo>
                  <a:lnTo>
                    <a:pt x="285876" y="196469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6150101" y="4410455"/>
            <a:ext cx="400050" cy="241300"/>
            <a:chOff x="6150101" y="4410455"/>
            <a:chExt cx="400050" cy="241300"/>
          </a:xfrm>
        </p:grpSpPr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50101" y="4410455"/>
              <a:ext cx="177801" cy="2221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59651" y="4556251"/>
              <a:ext cx="190374" cy="95378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9169654" y="2641980"/>
            <a:ext cx="95250" cy="1803400"/>
          </a:xfrm>
          <a:custGeom>
            <a:avLst/>
            <a:gdLst/>
            <a:ahLst/>
            <a:cxnLst/>
            <a:rect l="l" t="t" r="r" b="b"/>
            <a:pathLst>
              <a:path w="95250" h="1803400">
                <a:moveTo>
                  <a:pt x="0" y="0"/>
                </a:moveTo>
                <a:lnTo>
                  <a:pt x="0" y="6096"/>
                </a:lnTo>
                <a:lnTo>
                  <a:pt x="0" y="12573"/>
                </a:lnTo>
                <a:lnTo>
                  <a:pt x="6096" y="19050"/>
                </a:lnTo>
                <a:lnTo>
                  <a:pt x="6096" y="38100"/>
                </a:lnTo>
                <a:lnTo>
                  <a:pt x="6096" y="50673"/>
                </a:lnTo>
                <a:lnTo>
                  <a:pt x="6096" y="75946"/>
                </a:lnTo>
                <a:lnTo>
                  <a:pt x="12573" y="94996"/>
                </a:lnTo>
                <a:lnTo>
                  <a:pt x="12573" y="418973"/>
                </a:lnTo>
                <a:lnTo>
                  <a:pt x="6096" y="488823"/>
                </a:lnTo>
                <a:lnTo>
                  <a:pt x="6096" y="520573"/>
                </a:lnTo>
                <a:lnTo>
                  <a:pt x="0" y="596900"/>
                </a:lnTo>
                <a:lnTo>
                  <a:pt x="0" y="635000"/>
                </a:lnTo>
                <a:lnTo>
                  <a:pt x="0" y="704850"/>
                </a:lnTo>
                <a:lnTo>
                  <a:pt x="0" y="742950"/>
                </a:lnTo>
                <a:lnTo>
                  <a:pt x="6096" y="812800"/>
                </a:lnTo>
                <a:lnTo>
                  <a:pt x="6096" y="850646"/>
                </a:lnTo>
                <a:lnTo>
                  <a:pt x="12573" y="926973"/>
                </a:lnTo>
                <a:lnTo>
                  <a:pt x="12573" y="965073"/>
                </a:lnTo>
                <a:lnTo>
                  <a:pt x="12573" y="996823"/>
                </a:lnTo>
                <a:lnTo>
                  <a:pt x="18669" y="1034923"/>
                </a:lnTo>
                <a:lnTo>
                  <a:pt x="18669" y="1073150"/>
                </a:lnTo>
                <a:lnTo>
                  <a:pt x="25146" y="1111250"/>
                </a:lnTo>
                <a:lnTo>
                  <a:pt x="31623" y="1181100"/>
                </a:lnTo>
                <a:lnTo>
                  <a:pt x="37719" y="1218946"/>
                </a:lnTo>
                <a:lnTo>
                  <a:pt x="37719" y="1288796"/>
                </a:lnTo>
                <a:lnTo>
                  <a:pt x="44196" y="1326896"/>
                </a:lnTo>
                <a:lnTo>
                  <a:pt x="50673" y="1403223"/>
                </a:lnTo>
                <a:lnTo>
                  <a:pt x="50673" y="1434973"/>
                </a:lnTo>
                <a:lnTo>
                  <a:pt x="56896" y="1504823"/>
                </a:lnTo>
                <a:lnTo>
                  <a:pt x="56896" y="1536446"/>
                </a:lnTo>
                <a:lnTo>
                  <a:pt x="63373" y="1587627"/>
                </a:lnTo>
                <a:lnTo>
                  <a:pt x="69850" y="1612773"/>
                </a:lnTo>
                <a:lnTo>
                  <a:pt x="75946" y="1657350"/>
                </a:lnTo>
                <a:lnTo>
                  <a:pt x="82423" y="1682623"/>
                </a:lnTo>
                <a:lnTo>
                  <a:pt x="82423" y="1714246"/>
                </a:lnTo>
                <a:lnTo>
                  <a:pt x="88900" y="1733423"/>
                </a:lnTo>
                <a:lnTo>
                  <a:pt x="88900" y="1758950"/>
                </a:lnTo>
                <a:lnTo>
                  <a:pt x="94996" y="1771523"/>
                </a:lnTo>
                <a:lnTo>
                  <a:pt x="94996" y="1790573"/>
                </a:lnTo>
                <a:lnTo>
                  <a:pt x="94996" y="1797050"/>
                </a:lnTo>
                <a:lnTo>
                  <a:pt x="94996" y="1803146"/>
                </a:lnTo>
                <a:lnTo>
                  <a:pt x="88900" y="1803146"/>
                </a:lnTo>
                <a:lnTo>
                  <a:pt x="88900" y="1797050"/>
                </a:lnTo>
                <a:lnTo>
                  <a:pt x="88900" y="17905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9407397" y="2918205"/>
            <a:ext cx="210185" cy="273050"/>
            <a:chOff x="9407397" y="2918205"/>
            <a:chExt cx="210185" cy="273050"/>
          </a:xfrm>
        </p:grpSpPr>
        <p:sp>
          <p:nvSpPr>
            <p:cNvPr id="58" name="object 58"/>
            <p:cNvSpPr/>
            <p:nvPr/>
          </p:nvSpPr>
          <p:spPr>
            <a:xfrm>
              <a:off x="9416922" y="2927731"/>
              <a:ext cx="184785" cy="254000"/>
            </a:xfrm>
            <a:custGeom>
              <a:avLst/>
              <a:gdLst/>
              <a:ahLst/>
              <a:cxnLst/>
              <a:rect l="l" t="t" r="r" b="b"/>
              <a:pathLst>
                <a:path w="184784" h="254000">
                  <a:moveTo>
                    <a:pt x="108076" y="6223"/>
                  </a:moveTo>
                  <a:lnTo>
                    <a:pt x="101853" y="6223"/>
                  </a:lnTo>
                  <a:lnTo>
                    <a:pt x="82803" y="0"/>
                  </a:lnTo>
                  <a:lnTo>
                    <a:pt x="70230" y="6223"/>
                  </a:lnTo>
                  <a:lnTo>
                    <a:pt x="44703" y="18796"/>
                  </a:lnTo>
                  <a:lnTo>
                    <a:pt x="32003" y="31750"/>
                  </a:lnTo>
                  <a:lnTo>
                    <a:pt x="19050" y="44323"/>
                  </a:lnTo>
                  <a:lnTo>
                    <a:pt x="6476" y="88646"/>
                  </a:lnTo>
                  <a:lnTo>
                    <a:pt x="0" y="107696"/>
                  </a:lnTo>
                  <a:lnTo>
                    <a:pt x="0" y="126746"/>
                  </a:lnTo>
                  <a:lnTo>
                    <a:pt x="0" y="152273"/>
                  </a:lnTo>
                  <a:lnTo>
                    <a:pt x="12953" y="190500"/>
                  </a:lnTo>
                  <a:lnTo>
                    <a:pt x="44703" y="222123"/>
                  </a:lnTo>
                  <a:lnTo>
                    <a:pt x="95376" y="247396"/>
                  </a:lnTo>
                  <a:lnTo>
                    <a:pt x="133603" y="253873"/>
                  </a:lnTo>
                  <a:lnTo>
                    <a:pt x="152653" y="247396"/>
                  </a:lnTo>
                  <a:lnTo>
                    <a:pt x="171703" y="234823"/>
                  </a:lnTo>
                  <a:lnTo>
                    <a:pt x="177800" y="222123"/>
                  </a:lnTo>
                  <a:lnTo>
                    <a:pt x="184276" y="196596"/>
                  </a:lnTo>
                  <a:lnTo>
                    <a:pt x="177800" y="177546"/>
                  </a:lnTo>
                  <a:lnTo>
                    <a:pt x="152653" y="133223"/>
                  </a:lnTo>
                  <a:lnTo>
                    <a:pt x="114553" y="107696"/>
                  </a:lnTo>
                  <a:lnTo>
                    <a:pt x="95376" y="101600"/>
                  </a:lnTo>
                  <a:lnTo>
                    <a:pt x="88900" y="101600"/>
                  </a:lnTo>
                  <a:lnTo>
                    <a:pt x="88900" y="107696"/>
                  </a:lnTo>
                  <a:lnTo>
                    <a:pt x="88900" y="120650"/>
                  </a:lnTo>
                  <a:lnTo>
                    <a:pt x="108076" y="139700"/>
                  </a:lnTo>
                  <a:lnTo>
                    <a:pt x="121030" y="1457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64674" y="2949955"/>
              <a:ext cx="152528" cy="190374"/>
            </a:xfrm>
            <a:prstGeom prst="rect">
              <a:avLst/>
            </a:prstGeom>
          </p:spPr>
        </p:pic>
      </p:grpSp>
      <p:sp>
        <p:nvSpPr>
          <p:cNvPr id="60" name="object 60"/>
          <p:cNvSpPr/>
          <p:nvPr/>
        </p:nvSpPr>
        <p:spPr>
          <a:xfrm>
            <a:off x="9702800" y="3118230"/>
            <a:ext cx="26034" cy="19050"/>
          </a:xfrm>
          <a:custGeom>
            <a:avLst/>
            <a:gdLst/>
            <a:ahLst/>
            <a:cxnLst/>
            <a:rect l="l" t="t" r="r" b="b"/>
            <a:pathLst>
              <a:path w="26034" h="19050">
                <a:moveTo>
                  <a:pt x="0" y="19050"/>
                </a:moveTo>
                <a:lnTo>
                  <a:pt x="6476" y="19050"/>
                </a:lnTo>
                <a:lnTo>
                  <a:pt x="6476" y="12573"/>
                </a:lnTo>
                <a:lnTo>
                  <a:pt x="12953" y="12573"/>
                </a:lnTo>
                <a:lnTo>
                  <a:pt x="25526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788651" y="2937001"/>
            <a:ext cx="127001" cy="241555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10020300" y="2940430"/>
            <a:ext cx="133985" cy="285750"/>
          </a:xfrm>
          <a:custGeom>
            <a:avLst/>
            <a:gdLst/>
            <a:ahLst/>
            <a:cxnLst/>
            <a:rect l="l" t="t" r="r" b="b"/>
            <a:pathLst>
              <a:path w="133984" h="285750">
                <a:moveTo>
                  <a:pt x="6476" y="146177"/>
                </a:moveTo>
                <a:lnTo>
                  <a:pt x="0" y="146177"/>
                </a:lnTo>
                <a:lnTo>
                  <a:pt x="6476" y="146177"/>
                </a:lnTo>
                <a:lnTo>
                  <a:pt x="0" y="152273"/>
                </a:lnTo>
                <a:lnTo>
                  <a:pt x="6476" y="152273"/>
                </a:lnTo>
              </a:path>
              <a:path w="133984" h="285750">
                <a:moveTo>
                  <a:pt x="133603" y="0"/>
                </a:moveTo>
                <a:lnTo>
                  <a:pt x="120650" y="12573"/>
                </a:lnTo>
                <a:lnTo>
                  <a:pt x="114426" y="25146"/>
                </a:lnTo>
                <a:lnTo>
                  <a:pt x="101473" y="50673"/>
                </a:lnTo>
                <a:lnTo>
                  <a:pt x="101473" y="63373"/>
                </a:lnTo>
                <a:lnTo>
                  <a:pt x="88900" y="101473"/>
                </a:lnTo>
                <a:lnTo>
                  <a:pt x="82423" y="127000"/>
                </a:lnTo>
                <a:lnTo>
                  <a:pt x="82423" y="146177"/>
                </a:lnTo>
                <a:lnTo>
                  <a:pt x="76326" y="164846"/>
                </a:lnTo>
                <a:lnTo>
                  <a:pt x="76326" y="177800"/>
                </a:lnTo>
                <a:lnTo>
                  <a:pt x="69850" y="196850"/>
                </a:lnTo>
                <a:lnTo>
                  <a:pt x="69850" y="209423"/>
                </a:lnTo>
                <a:lnTo>
                  <a:pt x="63753" y="228600"/>
                </a:lnTo>
                <a:lnTo>
                  <a:pt x="57276" y="253746"/>
                </a:lnTo>
                <a:lnTo>
                  <a:pt x="50800" y="266700"/>
                </a:lnTo>
                <a:lnTo>
                  <a:pt x="50800" y="272796"/>
                </a:lnTo>
                <a:lnTo>
                  <a:pt x="50800" y="279273"/>
                </a:lnTo>
                <a:lnTo>
                  <a:pt x="50800" y="2857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223754" y="3175126"/>
            <a:ext cx="12700" cy="13335"/>
          </a:xfrm>
          <a:custGeom>
            <a:avLst/>
            <a:gdLst/>
            <a:ahLst/>
            <a:cxnLst/>
            <a:rect l="l" t="t" r="r" b="b"/>
            <a:pathLst>
              <a:path w="12700" h="13335">
                <a:moveTo>
                  <a:pt x="6096" y="12953"/>
                </a:moveTo>
                <a:lnTo>
                  <a:pt x="12573" y="6476"/>
                </a:lnTo>
                <a:lnTo>
                  <a:pt x="12573" y="0"/>
                </a:lnTo>
                <a:lnTo>
                  <a:pt x="6096" y="0"/>
                </a:lnTo>
                <a:lnTo>
                  <a:pt x="0" y="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613900" y="3816603"/>
            <a:ext cx="57150" cy="273050"/>
          </a:xfrm>
          <a:custGeom>
            <a:avLst/>
            <a:gdLst/>
            <a:ahLst/>
            <a:cxnLst/>
            <a:rect l="l" t="t" r="r" b="b"/>
            <a:pathLst>
              <a:path w="57150" h="273050">
                <a:moveTo>
                  <a:pt x="0" y="6477"/>
                </a:moveTo>
                <a:lnTo>
                  <a:pt x="0" y="0"/>
                </a:lnTo>
                <a:lnTo>
                  <a:pt x="6476" y="0"/>
                </a:lnTo>
                <a:lnTo>
                  <a:pt x="6476" y="12573"/>
                </a:lnTo>
                <a:lnTo>
                  <a:pt x="12953" y="25527"/>
                </a:lnTo>
                <a:lnTo>
                  <a:pt x="12953" y="38227"/>
                </a:lnTo>
                <a:lnTo>
                  <a:pt x="19050" y="76327"/>
                </a:lnTo>
                <a:lnTo>
                  <a:pt x="25526" y="101600"/>
                </a:lnTo>
                <a:lnTo>
                  <a:pt x="25526" y="120650"/>
                </a:lnTo>
                <a:lnTo>
                  <a:pt x="31623" y="146177"/>
                </a:lnTo>
                <a:lnTo>
                  <a:pt x="38100" y="190500"/>
                </a:lnTo>
                <a:lnTo>
                  <a:pt x="44576" y="228600"/>
                </a:lnTo>
                <a:lnTo>
                  <a:pt x="50673" y="247650"/>
                </a:lnTo>
                <a:lnTo>
                  <a:pt x="50673" y="260350"/>
                </a:lnTo>
                <a:lnTo>
                  <a:pt x="57150" y="2729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829800" y="3829177"/>
            <a:ext cx="235585" cy="235585"/>
          </a:xfrm>
          <a:custGeom>
            <a:avLst/>
            <a:gdLst/>
            <a:ahLst/>
            <a:cxnLst/>
            <a:rect l="l" t="t" r="r" b="b"/>
            <a:pathLst>
              <a:path w="235584" h="235585">
                <a:moveTo>
                  <a:pt x="0" y="146177"/>
                </a:moveTo>
                <a:lnTo>
                  <a:pt x="0" y="139700"/>
                </a:lnTo>
                <a:lnTo>
                  <a:pt x="6476" y="139700"/>
                </a:lnTo>
                <a:lnTo>
                  <a:pt x="6476" y="133604"/>
                </a:lnTo>
                <a:lnTo>
                  <a:pt x="6476" y="127127"/>
                </a:lnTo>
              </a:path>
              <a:path w="235584" h="235585">
                <a:moveTo>
                  <a:pt x="165353" y="0"/>
                </a:moveTo>
                <a:lnTo>
                  <a:pt x="165353" y="6477"/>
                </a:lnTo>
                <a:lnTo>
                  <a:pt x="152400" y="19177"/>
                </a:lnTo>
                <a:lnTo>
                  <a:pt x="146176" y="31750"/>
                </a:lnTo>
                <a:lnTo>
                  <a:pt x="133223" y="50800"/>
                </a:lnTo>
                <a:lnTo>
                  <a:pt x="127126" y="63754"/>
                </a:lnTo>
                <a:lnTo>
                  <a:pt x="120650" y="82804"/>
                </a:lnTo>
                <a:lnTo>
                  <a:pt x="114553" y="101600"/>
                </a:lnTo>
                <a:lnTo>
                  <a:pt x="108076" y="114554"/>
                </a:lnTo>
                <a:lnTo>
                  <a:pt x="101600" y="133604"/>
                </a:lnTo>
                <a:lnTo>
                  <a:pt x="95503" y="146177"/>
                </a:lnTo>
                <a:lnTo>
                  <a:pt x="89026" y="177927"/>
                </a:lnTo>
                <a:lnTo>
                  <a:pt x="82550" y="190500"/>
                </a:lnTo>
                <a:lnTo>
                  <a:pt x="76326" y="209550"/>
                </a:lnTo>
                <a:lnTo>
                  <a:pt x="76326" y="216027"/>
                </a:lnTo>
                <a:lnTo>
                  <a:pt x="69850" y="222504"/>
                </a:lnTo>
                <a:lnTo>
                  <a:pt x="69850" y="228600"/>
                </a:lnTo>
                <a:lnTo>
                  <a:pt x="69850" y="235077"/>
                </a:lnTo>
                <a:lnTo>
                  <a:pt x="76326" y="228600"/>
                </a:lnTo>
              </a:path>
              <a:path w="235584" h="235585">
                <a:moveTo>
                  <a:pt x="196976" y="184404"/>
                </a:moveTo>
                <a:lnTo>
                  <a:pt x="196976" y="190500"/>
                </a:lnTo>
                <a:lnTo>
                  <a:pt x="196976" y="196977"/>
                </a:lnTo>
                <a:lnTo>
                  <a:pt x="203073" y="196977"/>
                </a:lnTo>
                <a:lnTo>
                  <a:pt x="209550" y="203454"/>
                </a:lnTo>
                <a:lnTo>
                  <a:pt x="222123" y="203454"/>
                </a:lnTo>
                <a:lnTo>
                  <a:pt x="228600" y="203454"/>
                </a:lnTo>
                <a:lnTo>
                  <a:pt x="235076" y="196977"/>
                </a:lnTo>
                <a:lnTo>
                  <a:pt x="235076" y="190500"/>
                </a:lnTo>
                <a:lnTo>
                  <a:pt x="228600" y="184404"/>
                </a:lnTo>
                <a:lnTo>
                  <a:pt x="216026" y="184404"/>
                </a:lnTo>
                <a:lnTo>
                  <a:pt x="209550" y="177927"/>
                </a:lnTo>
                <a:lnTo>
                  <a:pt x="196976" y="177927"/>
                </a:lnTo>
                <a:lnTo>
                  <a:pt x="190500" y="17792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702800" y="4483353"/>
            <a:ext cx="317500" cy="216535"/>
          </a:xfrm>
          <a:custGeom>
            <a:avLst/>
            <a:gdLst/>
            <a:ahLst/>
            <a:cxnLst/>
            <a:rect l="l" t="t" r="r" b="b"/>
            <a:pathLst>
              <a:path w="317500" h="216535">
                <a:moveTo>
                  <a:pt x="0" y="0"/>
                </a:moveTo>
                <a:lnTo>
                  <a:pt x="0" y="12573"/>
                </a:lnTo>
                <a:lnTo>
                  <a:pt x="0" y="171323"/>
                </a:lnTo>
                <a:lnTo>
                  <a:pt x="6476" y="196850"/>
                </a:lnTo>
                <a:lnTo>
                  <a:pt x="6476" y="203454"/>
                </a:lnTo>
                <a:lnTo>
                  <a:pt x="12953" y="209550"/>
                </a:lnTo>
                <a:lnTo>
                  <a:pt x="19050" y="216027"/>
                </a:lnTo>
              </a:path>
              <a:path w="317500" h="216535">
                <a:moveTo>
                  <a:pt x="88900" y="133223"/>
                </a:moveTo>
                <a:lnTo>
                  <a:pt x="82803" y="152273"/>
                </a:lnTo>
                <a:lnTo>
                  <a:pt x="82803" y="165227"/>
                </a:lnTo>
                <a:lnTo>
                  <a:pt x="76326" y="177800"/>
                </a:lnTo>
                <a:lnTo>
                  <a:pt x="82803" y="184277"/>
                </a:lnTo>
                <a:lnTo>
                  <a:pt x="82803" y="190373"/>
                </a:lnTo>
                <a:lnTo>
                  <a:pt x="88900" y="196850"/>
                </a:lnTo>
                <a:lnTo>
                  <a:pt x="101473" y="196850"/>
                </a:lnTo>
                <a:lnTo>
                  <a:pt x="114426" y="196850"/>
                </a:lnTo>
                <a:lnTo>
                  <a:pt x="120523" y="196850"/>
                </a:lnTo>
                <a:lnTo>
                  <a:pt x="133476" y="196850"/>
                </a:lnTo>
                <a:lnTo>
                  <a:pt x="133476" y="190373"/>
                </a:lnTo>
                <a:lnTo>
                  <a:pt x="139700" y="177800"/>
                </a:lnTo>
                <a:lnTo>
                  <a:pt x="139700" y="171323"/>
                </a:lnTo>
                <a:lnTo>
                  <a:pt x="139700" y="165227"/>
                </a:lnTo>
                <a:lnTo>
                  <a:pt x="133476" y="152273"/>
                </a:lnTo>
                <a:lnTo>
                  <a:pt x="133476" y="146177"/>
                </a:lnTo>
                <a:lnTo>
                  <a:pt x="133476" y="139700"/>
                </a:lnTo>
                <a:lnTo>
                  <a:pt x="127000" y="133223"/>
                </a:lnTo>
                <a:lnTo>
                  <a:pt x="127000" y="127127"/>
                </a:lnTo>
                <a:lnTo>
                  <a:pt x="127000" y="120650"/>
                </a:lnTo>
                <a:lnTo>
                  <a:pt x="133476" y="120650"/>
                </a:lnTo>
                <a:lnTo>
                  <a:pt x="146176" y="127127"/>
                </a:lnTo>
                <a:lnTo>
                  <a:pt x="152653" y="127127"/>
                </a:lnTo>
                <a:lnTo>
                  <a:pt x="165226" y="133223"/>
                </a:lnTo>
                <a:lnTo>
                  <a:pt x="171323" y="139700"/>
                </a:lnTo>
                <a:lnTo>
                  <a:pt x="184276" y="146177"/>
                </a:lnTo>
                <a:lnTo>
                  <a:pt x="190373" y="146177"/>
                </a:lnTo>
                <a:lnTo>
                  <a:pt x="196850" y="146177"/>
                </a:lnTo>
                <a:lnTo>
                  <a:pt x="203326" y="146177"/>
                </a:lnTo>
                <a:lnTo>
                  <a:pt x="209550" y="152273"/>
                </a:lnTo>
                <a:lnTo>
                  <a:pt x="216026" y="152273"/>
                </a:lnTo>
                <a:lnTo>
                  <a:pt x="216026" y="158750"/>
                </a:lnTo>
                <a:lnTo>
                  <a:pt x="228600" y="158750"/>
                </a:lnTo>
                <a:lnTo>
                  <a:pt x="235076" y="165227"/>
                </a:lnTo>
                <a:lnTo>
                  <a:pt x="241553" y="165227"/>
                </a:lnTo>
                <a:lnTo>
                  <a:pt x="247650" y="165227"/>
                </a:lnTo>
                <a:lnTo>
                  <a:pt x="254126" y="165227"/>
                </a:lnTo>
                <a:lnTo>
                  <a:pt x="260223" y="171323"/>
                </a:lnTo>
                <a:lnTo>
                  <a:pt x="266700" y="177800"/>
                </a:lnTo>
                <a:lnTo>
                  <a:pt x="273176" y="184277"/>
                </a:lnTo>
                <a:lnTo>
                  <a:pt x="285876" y="184277"/>
                </a:lnTo>
                <a:lnTo>
                  <a:pt x="292353" y="184277"/>
                </a:lnTo>
                <a:lnTo>
                  <a:pt x="304926" y="177800"/>
                </a:lnTo>
                <a:lnTo>
                  <a:pt x="311403" y="177800"/>
                </a:lnTo>
                <a:lnTo>
                  <a:pt x="317500" y="171323"/>
                </a:lnTo>
                <a:lnTo>
                  <a:pt x="317500" y="165227"/>
                </a:lnTo>
                <a:lnTo>
                  <a:pt x="317500" y="152273"/>
                </a:lnTo>
                <a:lnTo>
                  <a:pt x="311403" y="146177"/>
                </a:lnTo>
                <a:lnTo>
                  <a:pt x="304926" y="133223"/>
                </a:lnTo>
                <a:lnTo>
                  <a:pt x="298450" y="133223"/>
                </a:lnTo>
                <a:lnTo>
                  <a:pt x="292353" y="13322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274427" y="4400930"/>
            <a:ext cx="101600" cy="260350"/>
          </a:xfrm>
          <a:custGeom>
            <a:avLst/>
            <a:gdLst/>
            <a:ahLst/>
            <a:cxnLst/>
            <a:rect l="l" t="t" r="r" b="b"/>
            <a:pathLst>
              <a:path w="101600" h="260350">
                <a:moveTo>
                  <a:pt x="0" y="6096"/>
                </a:moveTo>
                <a:lnTo>
                  <a:pt x="6096" y="0"/>
                </a:lnTo>
                <a:lnTo>
                  <a:pt x="0" y="6096"/>
                </a:lnTo>
                <a:lnTo>
                  <a:pt x="12573" y="12573"/>
                </a:lnTo>
                <a:lnTo>
                  <a:pt x="12573" y="25146"/>
                </a:lnTo>
                <a:lnTo>
                  <a:pt x="19050" y="63373"/>
                </a:lnTo>
                <a:lnTo>
                  <a:pt x="25273" y="88900"/>
                </a:lnTo>
                <a:lnTo>
                  <a:pt x="25273" y="120523"/>
                </a:lnTo>
                <a:lnTo>
                  <a:pt x="31750" y="145796"/>
                </a:lnTo>
                <a:lnTo>
                  <a:pt x="31750" y="171323"/>
                </a:lnTo>
                <a:lnTo>
                  <a:pt x="31750" y="190373"/>
                </a:lnTo>
                <a:lnTo>
                  <a:pt x="38226" y="228600"/>
                </a:lnTo>
                <a:lnTo>
                  <a:pt x="38226" y="241173"/>
                </a:lnTo>
                <a:lnTo>
                  <a:pt x="38226" y="247650"/>
                </a:lnTo>
                <a:lnTo>
                  <a:pt x="38226" y="253746"/>
                </a:lnTo>
                <a:lnTo>
                  <a:pt x="44323" y="247650"/>
                </a:lnTo>
                <a:lnTo>
                  <a:pt x="44323" y="234696"/>
                </a:lnTo>
                <a:lnTo>
                  <a:pt x="44323" y="222123"/>
                </a:lnTo>
                <a:lnTo>
                  <a:pt x="50800" y="209550"/>
                </a:lnTo>
                <a:lnTo>
                  <a:pt x="63373" y="196850"/>
                </a:lnTo>
                <a:lnTo>
                  <a:pt x="69850" y="190373"/>
                </a:lnTo>
                <a:lnTo>
                  <a:pt x="82423" y="190373"/>
                </a:lnTo>
                <a:lnTo>
                  <a:pt x="88900" y="196850"/>
                </a:lnTo>
                <a:lnTo>
                  <a:pt x="101600" y="209550"/>
                </a:lnTo>
                <a:lnTo>
                  <a:pt x="101600" y="222123"/>
                </a:lnTo>
                <a:lnTo>
                  <a:pt x="101600" y="234696"/>
                </a:lnTo>
                <a:lnTo>
                  <a:pt x="101600" y="247650"/>
                </a:lnTo>
                <a:lnTo>
                  <a:pt x="95123" y="253746"/>
                </a:lnTo>
                <a:lnTo>
                  <a:pt x="88900" y="260223"/>
                </a:lnTo>
                <a:lnTo>
                  <a:pt x="82423" y="260223"/>
                </a:lnTo>
                <a:lnTo>
                  <a:pt x="75946" y="253746"/>
                </a:lnTo>
                <a:lnTo>
                  <a:pt x="75946" y="247650"/>
                </a:lnTo>
                <a:lnTo>
                  <a:pt x="75946" y="2411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10442828" y="4546727"/>
            <a:ext cx="203200" cy="143510"/>
            <a:chOff x="10442828" y="4546727"/>
            <a:chExt cx="203200" cy="143510"/>
          </a:xfrm>
        </p:grpSpPr>
        <p:sp>
          <p:nvSpPr>
            <p:cNvPr id="69" name="object 69"/>
            <p:cNvSpPr/>
            <p:nvPr/>
          </p:nvSpPr>
          <p:spPr>
            <a:xfrm>
              <a:off x="10452354" y="4610481"/>
              <a:ext cx="12700" cy="50800"/>
            </a:xfrm>
            <a:custGeom>
              <a:avLst/>
              <a:gdLst/>
              <a:ahLst/>
              <a:cxnLst/>
              <a:rect l="l" t="t" r="r" b="b"/>
              <a:pathLst>
                <a:path w="12700" h="50800">
                  <a:moveTo>
                    <a:pt x="6096" y="0"/>
                  </a:moveTo>
                  <a:lnTo>
                    <a:pt x="0" y="19050"/>
                  </a:lnTo>
                  <a:lnTo>
                    <a:pt x="6096" y="0"/>
                  </a:lnTo>
                  <a:lnTo>
                    <a:pt x="0" y="31623"/>
                  </a:lnTo>
                  <a:lnTo>
                    <a:pt x="0" y="38100"/>
                  </a:lnTo>
                  <a:lnTo>
                    <a:pt x="6096" y="44196"/>
                  </a:lnTo>
                  <a:lnTo>
                    <a:pt x="6096" y="50673"/>
                  </a:lnTo>
                  <a:lnTo>
                    <a:pt x="12573" y="50673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464927" y="4546727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-9525" y="3238"/>
                  </a:moveTo>
                  <a:lnTo>
                    <a:pt x="9525" y="3238"/>
                  </a:lnTo>
                </a:path>
              </a:pathLst>
            </a:custGeom>
            <a:ln w="647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99597" y="4581778"/>
              <a:ext cx="146178" cy="107951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9801224" y="4880228"/>
            <a:ext cx="317500" cy="273685"/>
            <a:chOff x="9801224" y="4880228"/>
            <a:chExt cx="317500" cy="273685"/>
          </a:xfrm>
        </p:grpSpPr>
        <p:sp>
          <p:nvSpPr>
            <p:cNvPr id="73" name="object 73"/>
            <p:cNvSpPr/>
            <p:nvPr/>
          </p:nvSpPr>
          <p:spPr>
            <a:xfrm>
              <a:off x="9810749" y="4889754"/>
              <a:ext cx="31750" cy="254635"/>
            </a:xfrm>
            <a:custGeom>
              <a:avLst/>
              <a:gdLst/>
              <a:ahLst/>
              <a:cxnLst/>
              <a:rect l="l" t="t" r="r" b="b"/>
              <a:pathLst>
                <a:path w="31750" h="254635">
                  <a:moveTo>
                    <a:pt x="0" y="0"/>
                  </a:moveTo>
                  <a:lnTo>
                    <a:pt x="6476" y="31750"/>
                  </a:lnTo>
                  <a:lnTo>
                    <a:pt x="0" y="0"/>
                  </a:lnTo>
                  <a:lnTo>
                    <a:pt x="12573" y="57277"/>
                  </a:lnTo>
                  <a:lnTo>
                    <a:pt x="12573" y="228600"/>
                  </a:lnTo>
                  <a:lnTo>
                    <a:pt x="19050" y="241173"/>
                  </a:lnTo>
                  <a:lnTo>
                    <a:pt x="25526" y="247650"/>
                  </a:lnTo>
                  <a:lnTo>
                    <a:pt x="31750" y="254254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83647" y="5026405"/>
              <a:ext cx="235078" cy="107951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10315701" y="4962651"/>
            <a:ext cx="768350" cy="191135"/>
            <a:chOff x="10315701" y="4962651"/>
            <a:chExt cx="768350" cy="191135"/>
          </a:xfrm>
        </p:grpSpPr>
        <p:sp>
          <p:nvSpPr>
            <p:cNvPr id="76" name="object 76"/>
            <p:cNvSpPr/>
            <p:nvPr/>
          </p:nvSpPr>
          <p:spPr>
            <a:xfrm>
              <a:off x="10325226" y="4972176"/>
              <a:ext cx="311150" cy="172085"/>
            </a:xfrm>
            <a:custGeom>
              <a:avLst/>
              <a:gdLst/>
              <a:ahLst/>
              <a:cxnLst/>
              <a:rect l="l" t="t" r="r" b="b"/>
              <a:pathLst>
                <a:path w="311150" h="172085">
                  <a:moveTo>
                    <a:pt x="0" y="38227"/>
                  </a:moveTo>
                  <a:lnTo>
                    <a:pt x="0" y="44704"/>
                  </a:lnTo>
                  <a:lnTo>
                    <a:pt x="0" y="38227"/>
                  </a:lnTo>
                  <a:lnTo>
                    <a:pt x="0" y="57277"/>
                  </a:lnTo>
                  <a:lnTo>
                    <a:pt x="6096" y="82804"/>
                  </a:lnTo>
                  <a:lnTo>
                    <a:pt x="6096" y="95504"/>
                  </a:lnTo>
                  <a:lnTo>
                    <a:pt x="19050" y="127127"/>
                  </a:lnTo>
                  <a:lnTo>
                    <a:pt x="25146" y="139700"/>
                  </a:lnTo>
                  <a:lnTo>
                    <a:pt x="31623" y="152654"/>
                  </a:lnTo>
                  <a:lnTo>
                    <a:pt x="44323" y="165227"/>
                  </a:lnTo>
                  <a:lnTo>
                    <a:pt x="50800" y="165227"/>
                  </a:lnTo>
                  <a:lnTo>
                    <a:pt x="57276" y="171831"/>
                  </a:lnTo>
                  <a:lnTo>
                    <a:pt x="63373" y="165227"/>
                  </a:lnTo>
                  <a:lnTo>
                    <a:pt x="63373" y="158750"/>
                  </a:lnTo>
                  <a:lnTo>
                    <a:pt x="69850" y="146177"/>
                  </a:lnTo>
                  <a:lnTo>
                    <a:pt x="69850" y="82804"/>
                  </a:lnTo>
                  <a:lnTo>
                    <a:pt x="76326" y="76327"/>
                  </a:lnTo>
                  <a:lnTo>
                    <a:pt x="82423" y="69850"/>
                  </a:lnTo>
                  <a:lnTo>
                    <a:pt x="88900" y="69850"/>
                  </a:lnTo>
                  <a:lnTo>
                    <a:pt x="94996" y="69850"/>
                  </a:lnTo>
                  <a:lnTo>
                    <a:pt x="107950" y="76327"/>
                  </a:lnTo>
                  <a:lnTo>
                    <a:pt x="114173" y="76327"/>
                  </a:lnTo>
                  <a:lnTo>
                    <a:pt x="127126" y="82804"/>
                  </a:lnTo>
                  <a:lnTo>
                    <a:pt x="133223" y="82804"/>
                  </a:lnTo>
                  <a:lnTo>
                    <a:pt x="139700" y="82804"/>
                  </a:lnTo>
                  <a:lnTo>
                    <a:pt x="146176" y="82804"/>
                  </a:lnTo>
                  <a:lnTo>
                    <a:pt x="146176" y="89027"/>
                  </a:lnTo>
                  <a:lnTo>
                    <a:pt x="139700" y="95504"/>
                  </a:lnTo>
                  <a:lnTo>
                    <a:pt x="139700" y="101600"/>
                  </a:lnTo>
                  <a:lnTo>
                    <a:pt x="133223" y="108077"/>
                  </a:lnTo>
                  <a:lnTo>
                    <a:pt x="127126" y="120650"/>
                  </a:lnTo>
                  <a:lnTo>
                    <a:pt x="120650" y="133604"/>
                  </a:lnTo>
                  <a:lnTo>
                    <a:pt x="120650" y="139700"/>
                  </a:lnTo>
                  <a:lnTo>
                    <a:pt x="120650" y="152654"/>
                  </a:lnTo>
                  <a:lnTo>
                    <a:pt x="127126" y="158750"/>
                  </a:lnTo>
                  <a:lnTo>
                    <a:pt x="133223" y="165227"/>
                  </a:lnTo>
                  <a:lnTo>
                    <a:pt x="139700" y="165227"/>
                  </a:lnTo>
                  <a:lnTo>
                    <a:pt x="146176" y="165227"/>
                  </a:lnTo>
                  <a:lnTo>
                    <a:pt x="152273" y="165227"/>
                  </a:lnTo>
                  <a:lnTo>
                    <a:pt x="158750" y="158750"/>
                  </a:lnTo>
                  <a:lnTo>
                    <a:pt x="171323" y="139700"/>
                  </a:lnTo>
                  <a:lnTo>
                    <a:pt x="171323" y="127127"/>
                  </a:lnTo>
                  <a:lnTo>
                    <a:pt x="164846" y="114554"/>
                  </a:lnTo>
                  <a:lnTo>
                    <a:pt x="164846" y="108077"/>
                  </a:lnTo>
                  <a:lnTo>
                    <a:pt x="164846" y="114554"/>
                  </a:lnTo>
                  <a:lnTo>
                    <a:pt x="171323" y="127127"/>
                  </a:lnTo>
                  <a:lnTo>
                    <a:pt x="177800" y="133604"/>
                  </a:lnTo>
                  <a:lnTo>
                    <a:pt x="183896" y="139700"/>
                  </a:lnTo>
                  <a:lnTo>
                    <a:pt x="190373" y="139700"/>
                  </a:lnTo>
                  <a:lnTo>
                    <a:pt x="190373" y="133604"/>
                  </a:lnTo>
                  <a:lnTo>
                    <a:pt x="190373" y="120650"/>
                  </a:lnTo>
                  <a:lnTo>
                    <a:pt x="190373" y="114554"/>
                  </a:lnTo>
                  <a:lnTo>
                    <a:pt x="190373" y="108077"/>
                  </a:lnTo>
                  <a:lnTo>
                    <a:pt x="190373" y="95504"/>
                  </a:lnTo>
                  <a:lnTo>
                    <a:pt x="190373" y="82804"/>
                  </a:lnTo>
                  <a:lnTo>
                    <a:pt x="196850" y="76327"/>
                  </a:lnTo>
                  <a:lnTo>
                    <a:pt x="216026" y="69850"/>
                  </a:lnTo>
                  <a:lnTo>
                    <a:pt x="222123" y="69850"/>
                  </a:lnTo>
                  <a:lnTo>
                    <a:pt x="234696" y="69850"/>
                  </a:lnTo>
                  <a:lnTo>
                    <a:pt x="241173" y="69850"/>
                  </a:lnTo>
                  <a:lnTo>
                    <a:pt x="247650" y="76327"/>
                  </a:lnTo>
                  <a:lnTo>
                    <a:pt x="260223" y="82804"/>
                  </a:lnTo>
                  <a:lnTo>
                    <a:pt x="266700" y="82804"/>
                  </a:lnTo>
                  <a:lnTo>
                    <a:pt x="272923" y="95504"/>
                  </a:lnTo>
                  <a:lnTo>
                    <a:pt x="279400" y="101600"/>
                  </a:lnTo>
                  <a:lnTo>
                    <a:pt x="279400" y="108077"/>
                  </a:lnTo>
                  <a:lnTo>
                    <a:pt x="279400" y="114554"/>
                  </a:lnTo>
                  <a:lnTo>
                    <a:pt x="279400" y="120650"/>
                  </a:lnTo>
                </a:path>
                <a:path w="311150" h="172085">
                  <a:moveTo>
                    <a:pt x="291973" y="0"/>
                  </a:moveTo>
                  <a:lnTo>
                    <a:pt x="298450" y="0"/>
                  </a:lnTo>
                  <a:lnTo>
                    <a:pt x="304926" y="0"/>
                  </a:lnTo>
                  <a:lnTo>
                    <a:pt x="311023" y="647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58474" y="5032501"/>
              <a:ext cx="158624" cy="9537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36274" y="5026405"/>
              <a:ext cx="247651" cy="114047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19415" y="5902667"/>
            <a:ext cx="215609" cy="241161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292351" y="5838938"/>
            <a:ext cx="558800" cy="445134"/>
            <a:chOff x="1292351" y="5838938"/>
            <a:chExt cx="558800" cy="445134"/>
          </a:xfrm>
        </p:grpSpPr>
        <p:sp>
          <p:nvSpPr>
            <p:cNvPr id="81" name="object 81"/>
            <p:cNvSpPr/>
            <p:nvPr/>
          </p:nvSpPr>
          <p:spPr>
            <a:xfrm>
              <a:off x="1301876" y="6001105"/>
              <a:ext cx="120650" cy="273050"/>
            </a:xfrm>
            <a:custGeom>
              <a:avLst/>
              <a:gdLst/>
              <a:ahLst/>
              <a:cxnLst/>
              <a:rect l="l" t="t" r="r" b="b"/>
              <a:pathLst>
                <a:path w="120650" h="273050">
                  <a:moveTo>
                    <a:pt x="76200" y="145795"/>
                  </a:moveTo>
                  <a:lnTo>
                    <a:pt x="88900" y="209524"/>
                  </a:lnTo>
                  <a:lnTo>
                    <a:pt x="76200" y="145795"/>
                  </a:lnTo>
                  <a:lnTo>
                    <a:pt x="88900" y="234721"/>
                  </a:lnTo>
                  <a:lnTo>
                    <a:pt x="95376" y="253796"/>
                  </a:lnTo>
                  <a:lnTo>
                    <a:pt x="95376" y="260286"/>
                  </a:lnTo>
                  <a:lnTo>
                    <a:pt x="95376" y="266763"/>
                  </a:lnTo>
                  <a:lnTo>
                    <a:pt x="95376" y="272884"/>
                  </a:lnTo>
                  <a:lnTo>
                    <a:pt x="88900" y="266763"/>
                  </a:lnTo>
                  <a:lnTo>
                    <a:pt x="82422" y="260286"/>
                  </a:lnTo>
                  <a:lnTo>
                    <a:pt x="76200" y="253796"/>
                  </a:lnTo>
                  <a:lnTo>
                    <a:pt x="69722" y="234721"/>
                  </a:lnTo>
                  <a:lnTo>
                    <a:pt x="57150" y="222122"/>
                  </a:lnTo>
                  <a:lnTo>
                    <a:pt x="38100" y="177838"/>
                  </a:lnTo>
                  <a:lnTo>
                    <a:pt x="25526" y="158762"/>
                  </a:lnTo>
                  <a:lnTo>
                    <a:pt x="6476" y="108000"/>
                  </a:lnTo>
                  <a:lnTo>
                    <a:pt x="0" y="75958"/>
                  </a:lnTo>
                  <a:lnTo>
                    <a:pt x="0" y="31686"/>
                  </a:lnTo>
                  <a:lnTo>
                    <a:pt x="12572" y="12598"/>
                  </a:lnTo>
                  <a:lnTo>
                    <a:pt x="25526" y="0"/>
                  </a:lnTo>
                  <a:lnTo>
                    <a:pt x="57150" y="0"/>
                  </a:lnTo>
                  <a:lnTo>
                    <a:pt x="69722" y="0"/>
                  </a:lnTo>
                  <a:lnTo>
                    <a:pt x="101472" y="12598"/>
                  </a:lnTo>
                  <a:lnTo>
                    <a:pt x="107950" y="19075"/>
                  </a:lnTo>
                  <a:lnTo>
                    <a:pt x="114045" y="31686"/>
                  </a:lnTo>
                  <a:lnTo>
                    <a:pt x="120522" y="44284"/>
                  </a:lnTo>
                  <a:lnTo>
                    <a:pt x="120522" y="57238"/>
                  </a:lnTo>
                  <a:lnTo>
                    <a:pt x="120522" y="69837"/>
                  </a:lnTo>
                  <a:lnTo>
                    <a:pt x="107950" y="88925"/>
                  </a:lnTo>
                  <a:lnTo>
                    <a:pt x="95376" y="95046"/>
                  </a:lnTo>
                  <a:lnTo>
                    <a:pt x="76200" y="108000"/>
                  </a:lnTo>
                  <a:lnTo>
                    <a:pt x="63245" y="108000"/>
                  </a:lnTo>
                  <a:lnTo>
                    <a:pt x="57150" y="108000"/>
                  </a:lnTo>
                  <a:lnTo>
                    <a:pt x="50672" y="108000"/>
                  </a:lnTo>
                  <a:lnTo>
                    <a:pt x="44195" y="101523"/>
                  </a:lnTo>
                  <a:lnTo>
                    <a:pt x="44195" y="88925"/>
                  </a:lnTo>
                  <a:lnTo>
                    <a:pt x="44195" y="82435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44624" y="5890056"/>
              <a:ext cx="107951" cy="24117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593722" y="5848464"/>
              <a:ext cx="248285" cy="235585"/>
            </a:xfrm>
            <a:custGeom>
              <a:avLst/>
              <a:gdLst/>
              <a:ahLst/>
              <a:cxnLst/>
              <a:rect l="l" t="t" r="r" b="b"/>
              <a:pathLst>
                <a:path w="248285" h="235585">
                  <a:moveTo>
                    <a:pt x="0" y="158762"/>
                  </a:moveTo>
                  <a:lnTo>
                    <a:pt x="6477" y="177838"/>
                  </a:lnTo>
                  <a:lnTo>
                    <a:pt x="12954" y="184327"/>
                  </a:lnTo>
                  <a:lnTo>
                    <a:pt x="12954" y="196926"/>
                  </a:lnTo>
                  <a:lnTo>
                    <a:pt x="19177" y="203403"/>
                  </a:lnTo>
                  <a:lnTo>
                    <a:pt x="25654" y="209880"/>
                  </a:lnTo>
                  <a:lnTo>
                    <a:pt x="32131" y="216001"/>
                  </a:lnTo>
                </a:path>
                <a:path w="248285" h="235585">
                  <a:moveTo>
                    <a:pt x="38227" y="139687"/>
                  </a:moveTo>
                  <a:lnTo>
                    <a:pt x="44703" y="165239"/>
                  </a:lnTo>
                  <a:lnTo>
                    <a:pt x="38227" y="139687"/>
                  </a:lnTo>
                  <a:lnTo>
                    <a:pt x="44703" y="171716"/>
                  </a:lnTo>
                  <a:lnTo>
                    <a:pt x="44703" y="177838"/>
                  </a:lnTo>
                  <a:lnTo>
                    <a:pt x="44703" y="190804"/>
                  </a:lnTo>
                  <a:lnTo>
                    <a:pt x="44703" y="196926"/>
                  </a:lnTo>
                  <a:lnTo>
                    <a:pt x="44703" y="203403"/>
                  </a:lnTo>
                  <a:lnTo>
                    <a:pt x="50800" y="196926"/>
                  </a:lnTo>
                  <a:lnTo>
                    <a:pt x="50800" y="184327"/>
                  </a:lnTo>
                  <a:lnTo>
                    <a:pt x="50800" y="177838"/>
                  </a:lnTo>
                  <a:lnTo>
                    <a:pt x="57277" y="171716"/>
                  </a:lnTo>
                  <a:lnTo>
                    <a:pt x="57277" y="165239"/>
                  </a:lnTo>
                  <a:lnTo>
                    <a:pt x="63753" y="165239"/>
                  </a:lnTo>
                  <a:lnTo>
                    <a:pt x="69850" y="171716"/>
                  </a:lnTo>
                  <a:lnTo>
                    <a:pt x="76327" y="177838"/>
                  </a:lnTo>
                  <a:lnTo>
                    <a:pt x="82803" y="177838"/>
                  </a:lnTo>
                  <a:lnTo>
                    <a:pt x="89027" y="184327"/>
                  </a:lnTo>
                  <a:lnTo>
                    <a:pt x="95503" y="184327"/>
                  </a:lnTo>
                  <a:lnTo>
                    <a:pt x="108077" y="184327"/>
                  </a:lnTo>
                  <a:lnTo>
                    <a:pt x="114553" y="184327"/>
                  </a:lnTo>
                  <a:lnTo>
                    <a:pt x="121031" y="184327"/>
                  </a:lnTo>
                  <a:lnTo>
                    <a:pt x="121031" y="177838"/>
                  </a:lnTo>
                  <a:lnTo>
                    <a:pt x="127127" y="184327"/>
                  </a:lnTo>
                  <a:lnTo>
                    <a:pt x="127127" y="190804"/>
                  </a:lnTo>
                  <a:lnTo>
                    <a:pt x="133603" y="196926"/>
                  </a:lnTo>
                  <a:lnTo>
                    <a:pt x="133603" y="203403"/>
                  </a:lnTo>
                  <a:lnTo>
                    <a:pt x="133603" y="216001"/>
                  </a:lnTo>
                  <a:lnTo>
                    <a:pt x="139700" y="222478"/>
                  </a:lnTo>
                  <a:lnTo>
                    <a:pt x="146177" y="228599"/>
                  </a:lnTo>
                  <a:lnTo>
                    <a:pt x="152653" y="235076"/>
                  </a:lnTo>
                  <a:lnTo>
                    <a:pt x="158877" y="235076"/>
                  </a:lnTo>
                  <a:lnTo>
                    <a:pt x="165353" y="235076"/>
                  </a:lnTo>
                  <a:lnTo>
                    <a:pt x="171831" y="235076"/>
                  </a:lnTo>
                  <a:lnTo>
                    <a:pt x="177927" y="222478"/>
                  </a:lnTo>
                  <a:lnTo>
                    <a:pt x="184403" y="216001"/>
                  </a:lnTo>
                  <a:lnTo>
                    <a:pt x="190881" y="190804"/>
                  </a:lnTo>
                  <a:lnTo>
                    <a:pt x="190881" y="177838"/>
                  </a:lnTo>
                  <a:lnTo>
                    <a:pt x="196977" y="146164"/>
                  </a:lnTo>
                  <a:lnTo>
                    <a:pt x="196977" y="127076"/>
                  </a:lnTo>
                  <a:lnTo>
                    <a:pt x="196977" y="76326"/>
                  </a:lnTo>
                  <a:lnTo>
                    <a:pt x="190881" y="57238"/>
                  </a:lnTo>
                  <a:lnTo>
                    <a:pt x="184403" y="19088"/>
                  </a:lnTo>
                  <a:lnTo>
                    <a:pt x="184403" y="12966"/>
                  </a:lnTo>
                  <a:lnTo>
                    <a:pt x="177927" y="6476"/>
                  </a:lnTo>
                  <a:lnTo>
                    <a:pt x="171831" y="0"/>
                  </a:lnTo>
                  <a:lnTo>
                    <a:pt x="165353" y="0"/>
                  </a:lnTo>
                  <a:lnTo>
                    <a:pt x="165353" y="12966"/>
                  </a:lnTo>
                  <a:lnTo>
                    <a:pt x="165353" y="25565"/>
                  </a:lnTo>
                  <a:lnTo>
                    <a:pt x="165353" y="38163"/>
                  </a:lnTo>
                  <a:lnTo>
                    <a:pt x="171831" y="57238"/>
                  </a:lnTo>
                  <a:lnTo>
                    <a:pt x="171831" y="76326"/>
                  </a:lnTo>
                  <a:lnTo>
                    <a:pt x="177927" y="95402"/>
                  </a:lnTo>
                  <a:lnTo>
                    <a:pt x="190881" y="133565"/>
                  </a:lnTo>
                  <a:lnTo>
                    <a:pt x="196977" y="152641"/>
                  </a:lnTo>
                  <a:lnTo>
                    <a:pt x="216027" y="177838"/>
                  </a:lnTo>
                  <a:lnTo>
                    <a:pt x="222503" y="190804"/>
                  </a:lnTo>
                  <a:lnTo>
                    <a:pt x="228600" y="203403"/>
                  </a:lnTo>
                  <a:lnTo>
                    <a:pt x="241553" y="216001"/>
                  </a:lnTo>
                  <a:lnTo>
                    <a:pt x="247777" y="222478"/>
                  </a:lnTo>
                  <a:lnTo>
                    <a:pt x="247777" y="228599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2241804" y="5766028"/>
            <a:ext cx="768350" cy="426084"/>
          </a:xfrm>
          <a:custGeom>
            <a:avLst/>
            <a:gdLst/>
            <a:ahLst/>
            <a:cxnLst/>
            <a:rect l="l" t="t" r="r" b="b"/>
            <a:pathLst>
              <a:path w="768350" h="426085">
                <a:moveTo>
                  <a:pt x="6095" y="38163"/>
                </a:moveTo>
                <a:lnTo>
                  <a:pt x="6095" y="44640"/>
                </a:lnTo>
                <a:lnTo>
                  <a:pt x="0" y="69837"/>
                </a:lnTo>
                <a:lnTo>
                  <a:pt x="0" y="88912"/>
                </a:lnTo>
                <a:lnTo>
                  <a:pt x="0" y="114477"/>
                </a:lnTo>
                <a:lnTo>
                  <a:pt x="0" y="139674"/>
                </a:lnTo>
                <a:lnTo>
                  <a:pt x="0" y="165239"/>
                </a:lnTo>
                <a:lnTo>
                  <a:pt x="6095" y="190436"/>
                </a:lnTo>
                <a:lnTo>
                  <a:pt x="12572" y="241198"/>
                </a:lnTo>
                <a:lnTo>
                  <a:pt x="18668" y="260273"/>
                </a:lnTo>
                <a:lnTo>
                  <a:pt x="25145" y="279361"/>
                </a:lnTo>
                <a:lnTo>
                  <a:pt x="37718" y="292315"/>
                </a:lnTo>
                <a:lnTo>
                  <a:pt x="44195" y="304914"/>
                </a:lnTo>
                <a:lnTo>
                  <a:pt x="56895" y="311035"/>
                </a:lnTo>
                <a:lnTo>
                  <a:pt x="82422" y="317512"/>
                </a:lnTo>
                <a:lnTo>
                  <a:pt x="88518" y="311035"/>
                </a:lnTo>
                <a:lnTo>
                  <a:pt x="101472" y="304914"/>
                </a:lnTo>
              </a:path>
              <a:path w="768350" h="426085">
                <a:moveTo>
                  <a:pt x="120522" y="222122"/>
                </a:moveTo>
                <a:lnTo>
                  <a:pt x="120522" y="235076"/>
                </a:lnTo>
                <a:lnTo>
                  <a:pt x="120522" y="254152"/>
                </a:lnTo>
                <a:lnTo>
                  <a:pt x="120522" y="247675"/>
                </a:lnTo>
                <a:lnTo>
                  <a:pt x="120522" y="241198"/>
                </a:lnTo>
                <a:lnTo>
                  <a:pt x="114045" y="209511"/>
                </a:lnTo>
                <a:lnTo>
                  <a:pt x="114045" y="196913"/>
                </a:lnTo>
                <a:lnTo>
                  <a:pt x="107568" y="158762"/>
                </a:lnTo>
                <a:lnTo>
                  <a:pt x="107568" y="139674"/>
                </a:lnTo>
                <a:lnTo>
                  <a:pt x="107568" y="101523"/>
                </a:lnTo>
                <a:lnTo>
                  <a:pt x="114045" y="88912"/>
                </a:lnTo>
                <a:lnTo>
                  <a:pt x="120522" y="82435"/>
                </a:lnTo>
                <a:lnTo>
                  <a:pt x="133222" y="69837"/>
                </a:lnTo>
                <a:lnTo>
                  <a:pt x="139700" y="69837"/>
                </a:lnTo>
                <a:lnTo>
                  <a:pt x="152272" y="69837"/>
                </a:lnTo>
                <a:lnTo>
                  <a:pt x="158750" y="76314"/>
                </a:lnTo>
                <a:lnTo>
                  <a:pt x="164845" y="88912"/>
                </a:lnTo>
                <a:lnTo>
                  <a:pt x="164845" y="101523"/>
                </a:lnTo>
                <a:lnTo>
                  <a:pt x="171322" y="108000"/>
                </a:lnTo>
                <a:lnTo>
                  <a:pt x="171322" y="120599"/>
                </a:lnTo>
                <a:lnTo>
                  <a:pt x="171322" y="127076"/>
                </a:lnTo>
                <a:lnTo>
                  <a:pt x="164845" y="146164"/>
                </a:lnTo>
                <a:lnTo>
                  <a:pt x="164845" y="152272"/>
                </a:lnTo>
                <a:lnTo>
                  <a:pt x="164845" y="158762"/>
                </a:lnTo>
                <a:lnTo>
                  <a:pt x="164845" y="165239"/>
                </a:lnTo>
                <a:lnTo>
                  <a:pt x="164845" y="171361"/>
                </a:lnTo>
                <a:lnTo>
                  <a:pt x="171322" y="184315"/>
                </a:lnTo>
                <a:lnTo>
                  <a:pt x="183895" y="196913"/>
                </a:lnTo>
                <a:lnTo>
                  <a:pt x="190372" y="203403"/>
                </a:lnTo>
                <a:lnTo>
                  <a:pt x="196595" y="209511"/>
                </a:lnTo>
                <a:lnTo>
                  <a:pt x="203072" y="216001"/>
                </a:lnTo>
                <a:lnTo>
                  <a:pt x="209550" y="222122"/>
                </a:lnTo>
                <a:lnTo>
                  <a:pt x="215645" y="235076"/>
                </a:lnTo>
                <a:lnTo>
                  <a:pt x="215645" y="241198"/>
                </a:lnTo>
                <a:lnTo>
                  <a:pt x="215645" y="247675"/>
                </a:lnTo>
                <a:lnTo>
                  <a:pt x="209550" y="247675"/>
                </a:lnTo>
                <a:lnTo>
                  <a:pt x="203072" y="254152"/>
                </a:lnTo>
                <a:lnTo>
                  <a:pt x="190372" y="254152"/>
                </a:lnTo>
                <a:lnTo>
                  <a:pt x="177419" y="254152"/>
                </a:lnTo>
                <a:lnTo>
                  <a:pt x="171322" y="254152"/>
                </a:lnTo>
                <a:lnTo>
                  <a:pt x="164845" y="254152"/>
                </a:lnTo>
                <a:lnTo>
                  <a:pt x="152272" y="254152"/>
                </a:lnTo>
                <a:lnTo>
                  <a:pt x="152272" y="247675"/>
                </a:lnTo>
              </a:path>
              <a:path w="768350" h="426085">
                <a:moveTo>
                  <a:pt x="272795" y="209511"/>
                </a:moveTo>
                <a:lnTo>
                  <a:pt x="260222" y="235076"/>
                </a:lnTo>
                <a:lnTo>
                  <a:pt x="272795" y="209511"/>
                </a:lnTo>
                <a:lnTo>
                  <a:pt x="253745" y="247675"/>
                </a:lnTo>
                <a:lnTo>
                  <a:pt x="253745" y="279361"/>
                </a:lnTo>
                <a:lnTo>
                  <a:pt x="253745" y="285838"/>
                </a:lnTo>
                <a:lnTo>
                  <a:pt x="266319" y="298437"/>
                </a:lnTo>
                <a:lnTo>
                  <a:pt x="272795" y="304914"/>
                </a:lnTo>
                <a:lnTo>
                  <a:pt x="285495" y="304914"/>
                </a:lnTo>
                <a:lnTo>
                  <a:pt x="304545" y="298437"/>
                </a:lnTo>
                <a:lnTo>
                  <a:pt x="311022" y="285838"/>
                </a:lnTo>
                <a:lnTo>
                  <a:pt x="317119" y="279361"/>
                </a:lnTo>
                <a:lnTo>
                  <a:pt x="323595" y="266763"/>
                </a:lnTo>
                <a:lnTo>
                  <a:pt x="330072" y="260273"/>
                </a:lnTo>
                <a:lnTo>
                  <a:pt x="336169" y="241198"/>
                </a:lnTo>
                <a:lnTo>
                  <a:pt x="336169" y="228599"/>
                </a:lnTo>
                <a:lnTo>
                  <a:pt x="330072" y="216001"/>
                </a:lnTo>
                <a:lnTo>
                  <a:pt x="323595" y="203403"/>
                </a:lnTo>
                <a:lnTo>
                  <a:pt x="317119" y="196913"/>
                </a:lnTo>
                <a:lnTo>
                  <a:pt x="311022" y="196913"/>
                </a:lnTo>
                <a:lnTo>
                  <a:pt x="304545" y="203403"/>
                </a:lnTo>
                <a:lnTo>
                  <a:pt x="304545" y="209511"/>
                </a:lnTo>
                <a:lnTo>
                  <a:pt x="304545" y="228599"/>
                </a:lnTo>
                <a:lnTo>
                  <a:pt x="304545" y="235076"/>
                </a:lnTo>
                <a:lnTo>
                  <a:pt x="311022" y="254152"/>
                </a:lnTo>
                <a:lnTo>
                  <a:pt x="317119" y="260273"/>
                </a:lnTo>
                <a:lnTo>
                  <a:pt x="323595" y="266763"/>
                </a:lnTo>
                <a:lnTo>
                  <a:pt x="336169" y="279361"/>
                </a:lnTo>
                <a:lnTo>
                  <a:pt x="342645" y="279361"/>
                </a:lnTo>
                <a:lnTo>
                  <a:pt x="349122" y="279361"/>
                </a:lnTo>
                <a:lnTo>
                  <a:pt x="361822" y="273240"/>
                </a:lnTo>
                <a:lnTo>
                  <a:pt x="368300" y="266763"/>
                </a:lnTo>
                <a:lnTo>
                  <a:pt x="368300" y="260273"/>
                </a:lnTo>
                <a:lnTo>
                  <a:pt x="368300" y="254152"/>
                </a:lnTo>
                <a:lnTo>
                  <a:pt x="368300" y="247675"/>
                </a:lnTo>
                <a:lnTo>
                  <a:pt x="368300" y="235076"/>
                </a:lnTo>
                <a:lnTo>
                  <a:pt x="361822" y="228599"/>
                </a:lnTo>
                <a:lnTo>
                  <a:pt x="355345" y="228599"/>
                </a:lnTo>
                <a:lnTo>
                  <a:pt x="355345" y="235076"/>
                </a:lnTo>
                <a:lnTo>
                  <a:pt x="355345" y="241198"/>
                </a:lnTo>
                <a:lnTo>
                  <a:pt x="361822" y="247675"/>
                </a:lnTo>
                <a:lnTo>
                  <a:pt x="368300" y="254152"/>
                </a:lnTo>
                <a:lnTo>
                  <a:pt x="380872" y="260273"/>
                </a:lnTo>
                <a:lnTo>
                  <a:pt x="393445" y="266763"/>
                </a:lnTo>
                <a:lnTo>
                  <a:pt x="399922" y="266763"/>
                </a:lnTo>
                <a:lnTo>
                  <a:pt x="406019" y="266763"/>
                </a:lnTo>
                <a:lnTo>
                  <a:pt x="412495" y="266763"/>
                </a:lnTo>
                <a:lnTo>
                  <a:pt x="418972" y="260273"/>
                </a:lnTo>
                <a:lnTo>
                  <a:pt x="418972" y="254152"/>
                </a:lnTo>
                <a:lnTo>
                  <a:pt x="418972" y="260273"/>
                </a:lnTo>
                <a:lnTo>
                  <a:pt x="425195" y="279361"/>
                </a:lnTo>
                <a:lnTo>
                  <a:pt x="425195" y="292315"/>
                </a:lnTo>
                <a:lnTo>
                  <a:pt x="438150" y="317512"/>
                </a:lnTo>
                <a:lnTo>
                  <a:pt x="444245" y="336600"/>
                </a:lnTo>
                <a:lnTo>
                  <a:pt x="450722" y="349199"/>
                </a:lnTo>
                <a:lnTo>
                  <a:pt x="457200" y="374764"/>
                </a:lnTo>
                <a:lnTo>
                  <a:pt x="457200" y="387362"/>
                </a:lnTo>
                <a:lnTo>
                  <a:pt x="450722" y="406438"/>
                </a:lnTo>
                <a:lnTo>
                  <a:pt x="444245" y="412915"/>
                </a:lnTo>
                <a:lnTo>
                  <a:pt x="425195" y="419036"/>
                </a:lnTo>
                <a:lnTo>
                  <a:pt x="418972" y="425513"/>
                </a:lnTo>
                <a:lnTo>
                  <a:pt x="406019" y="425513"/>
                </a:lnTo>
                <a:lnTo>
                  <a:pt x="380872" y="425513"/>
                </a:lnTo>
                <a:lnTo>
                  <a:pt x="374395" y="419036"/>
                </a:lnTo>
                <a:lnTo>
                  <a:pt x="355345" y="406438"/>
                </a:lnTo>
                <a:lnTo>
                  <a:pt x="349122" y="399961"/>
                </a:lnTo>
                <a:lnTo>
                  <a:pt x="342645" y="380872"/>
                </a:lnTo>
                <a:lnTo>
                  <a:pt x="342645" y="368274"/>
                </a:lnTo>
              </a:path>
              <a:path w="768350" h="426085">
                <a:moveTo>
                  <a:pt x="463295" y="292315"/>
                </a:moveTo>
                <a:lnTo>
                  <a:pt x="469772" y="292315"/>
                </a:lnTo>
                <a:lnTo>
                  <a:pt x="475869" y="292315"/>
                </a:lnTo>
                <a:lnTo>
                  <a:pt x="482345" y="292315"/>
                </a:lnTo>
                <a:lnTo>
                  <a:pt x="488822" y="285838"/>
                </a:lnTo>
                <a:lnTo>
                  <a:pt x="494919" y="279361"/>
                </a:lnTo>
                <a:lnTo>
                  <a:pt x="501395" y="273240"/>
                </a:lnTo>
                <a:lnTo>
                  <a:pt x="514095" y="260273"/>
                </a:lnTo>
                <a:lnTo>
                  <a:pt x="520572" y="254152"/>
                </a:lnTo>
                <a:lnTo>
                  <a:pt x="520572" y="247675"/>
                </a:lnTo>
                <a:lnTo>
                  <a:pt x="514095" y="247675"/>
                </a:lnTo>
                <a:lnTo>
                  <a:pt x="507872" y="247675"/>
                </a:lnTo>
                <a:lnTo>
                  <a:pt x="488822" y="254152"/>
                </a:lnTo>
                <a:lnTo>
                  <a:pt x="482345" y="254152"/>
                </a:lnTo>
                <a:lnTo>
                  <a:pt x="475869" y="260273"/>
                </a:lnTo>
                <a:lnTo>
                  <a:pt x="469772" y="273240"/>
                </a:lnTo>
                <a:lnTo>
                  <a:pt x="463295" y="279361"/>
                </a:lnTo>
                <a:lnTo>
                  <a:pt x="463295" y="292315"/>
                </a:lnTo>
                <a:lnTo>
                  <a:pt x="463295" y="298437"/>
                </a:lnTo>
                <a:lnTo>
                  <a:pt x="469772" y="304914"/>
                </a:lnTo>
                <a:lnTo>
                  <a:pt x="475869" y="311035"/>
                </a:lnTo>
                <a:lnTo>
                  <a:pt x="552195" y="311035"/>
                </a:lnTo>
                <a:lnTo>
                  <a:pt x="564769" y="304914"/>
                </a:lnTo>
                <a:lnTo>
                  <a:pt x="571245" y="304914"/>
                </a:lnTo>
              </a:path>
              <a:path w="768350" h="426085">
                <a:moveTo>
                  <a:pt x="602995" y="216001"/>
                </a:moveTo>
                <a:lnTo>
                  <a:pt x="596900" y="216001"/>
                </a:lnTo>
                <a:lnTo>
                  <a:pt x="590422" y="209511"/>
                </a:lnTo>
                <a:lnTo>
                  <a:pt x="583945" y="209511"/>
                </a:lnTo>
                <a:lnTo>
                  <a:pt x="577722" y="209511"/>
                </a:lnTo>
                <a:lnTo>
                  <a:pt x="564769" y="216001"/>
                </a:lnTo>
                <a:lnTo>
                  <a:pt x="558672" y="222122"/>
                </a:lnTo>
                <a:lnTo>
                  <a:pt x="558672" y="235076"/>
                </a:lnTo>
                <a:lnTo>
                  <a:pt x="558672" y="241198"/>
                </a:lnTo>
                <a:lnTo>
                  <a:pt x="564769" y="260273"/>
                </a:lnTo>
                <a:lnTo>
                  <a:pt x="577722" y="266763"/>
                </a:lnTo>
                <a:lnTo>
                  <a:pt x="590422" y="279361"/>
                </a:lnTo>
                <a:lnTo>
                  <a:pt x="602995" y="285838"/>
                </a:lnTo>
                <a:lnTo>
                  <a:pt x="615950" y="292315"/>
                </a:lnTo>
                <a:lnTo>
                  <a:pt x="622045" y="298437"/>
                </a:lnTo>
                <a:lnTo>
                  <a:pt x="628522" y="298437"/>
                </a:lnTo>
                <a:lnTo>
                  <a:pt x="634619" y="304914"/>
                </a:lnTo>
                <a:lnTo>
                  <a:pt x="628522" y="304914"/>
                </a:lnTo>
                <a:lnTo>
                  <a:pt x="622045" y="311035"/>
                </a:lnTo>
                <a:lnTo>
                  <a:pt x="615950" y="311035"/>
                </a:lnTo>
                <a:lnTo>
                  <a:pt x="609472" y="311035"/>
                </a:lnTo>
                <a:lnTo>
                  <a:pt x="596900" y="304914"/>
                </a:lnTo>
                <a:lnTo>
                  <a:pt x="590422" y="304914"/>
                </a:lnTo>
                <a:lnTo>
                  <a:pt x="583945" y="304914"/>
                </a:lnTo>
                <a:lnTo>
                  <a:pt x="577722" y="304914"/>
                </a:lnTo>
                <a:lnTo>
                  <a:pt x="577722" y="298437"/>
                </a:lnTo>
              </a:path>
              <a:path w="768350" h="426085">
                <a:moveTo>
                  <a:pt x="583945" y="6476"/>
                </a:moveTo>
                <a:lnTo>
                  <a:pt x="583945" y="0"/>
                </a:lnTo>
                <a:lnTo>
                  <a:pt x="590422" y="0"/>
                </a:lnTo>
                <a:lnTo>
                  <a:pt x="609472" y="6476"/>
                </a:lnTo>
                <a:lnTo>
                  <a:pt x="622045" y="19075"/>
                </a:lnTo>
                <a:lnTo>
                  <a:pt x="660272" y="44640"/>
                </a:lnTo>
                <a:lnTo>
                  <a:pt x="704469" y="82435"/>
                </a:lnTo>
                <a:lnTo>
                  <a:pt x="749172" y="146164"/>
                </a:lnTo>
                <a:lnTo>
                  <a:pt x="768222" y="209511"/>
                </a:lnTo>
                <a:lnTo>
                  <a:pt x="768222" y="228599"/>
                </a:lnTo>
                <a:lnTo>
                  <a:pt x="761745" y="266763"/>
                </a:lnTo>
                <a:lnTo>
                  <a:pt x="749172" y="285838"/>
                </a:lnTo>
                <a:lnTo>
                  <a:pt x="736472" y="304914"/>
                </a:lnTo>
                <a:lnTo>
                  <a:pt x="723519" y="317512"/>
                </a:lnTo>
                <a:lnTo>
                  <a:pt x="710945" y="330123"/>
                </a:lnTo>
                <a:lnTo>
                  <a:pt x="685800" y="343077"/>
                </a:lnTo>
                <a:lnTo>
                  <a:pt x="672845" y="349199"/>
                </a:lnTo>
                <a:lnTo>
                  <a:pt x="660272" y="349199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3184397" y="5940817"/>
            <a:ext cx="546100" cy="139700"/>
            <a:chOff x="3184397" y="5940817"/>
            <a:chExt cx="546100" cy="139700"/>
          </a:xfrm>
        </p:grpSpPr>
        <p:sp>
          <p:nvSpPr>
            <p:cNvPr id="86" name="object 86"/>
            <p:cNvSpPr/>
            <p:nvPr/>
          </p:nvSpPr>
          <p:spPr>
            <a:xfrm>
              <a:off x="3193922" y="5950343"/>
              <a:ext cx="267335" cy="120650"/>
            </a:xfrm>
            <a:custGeom>
              <a:avLst/>
              <a:gdLst/>
              <a:ahLst/>
              <a:cxnLst/>
              <a:rect l="l" t="t" r="r" b="b"/>
              <a:pathLst>
                <a:path w="267335" h="120650">
                  <a:moveTo>
                    <a:pt x="44703" y="56883"/>
                  </a:moveTo>
                  <a:lnTo>
                    <a:pt x="44703" y="50761"/>
                  </a:lnTo>
                  <a:lnTo>
                    <a:pt x="50800" y="50761"/>
                  </a:lnTo>
                  <a:lnTo>
                    <a:pt x="63753" y="44284"/>
                  </a:lnTo>
                  <a:lnTo>
                    <a:pt x="69850" y="37807"/>
                  </a:lnTo>
                  <a:lnTo>
                    <a:pt x="76326" y="31686"/>
                  </a:lnTo>
                  <a:lnTo>
                    <a:pt x="82803" y="25196"/>
                  </a:lnTo>
                  <a:lnTo>
                    <a:pt x="82803" y="19088"/>
                  </a:lnTo>
                  <a:lnTo>
                    <a:pt x="82803" y="12598"/>
                  </a:lnTo>
                  <a:lnTo>
                    <a:pt x="76326" y="6121"/>
                  </a:lnTo>
                  <a:lnTo>
                    <a:pt x="63753" y="0"/>
                  </a:lnTo>
                  <a:lnTo>
                    <a:pt x="50800" y="0"/>
                  </a:lnTo>
                  <a:lnTo>
                    <a:pt x="32131" y="0"/>
                  </a:lnTo>
                  <a:lnTo>
                    <a:pt x="25653" y="0"/>
                  </a:lnTo>
                  <a:lnTo>
                    <a:pt x="6476" y="12598"/>
                  </a:lnTo>
                  <a:lnTo>
                    <a:pt x="0" y="19088"/>
                  </a:lnTo>
                  <a:lnTo>
                    <a:pt x="0" y="37807"/>
                  </a:lnTo>
                  <a:lnTo>
                    <a:pt x="0" y="44284"/>
                  </a:lnTo>
                  <a:lnTo>
                    <a:pt x="12953" y="63360"/>
                  </a:lnTo>
                  <a:lnTo>
                    <a:pt x="19176" y="69837"/>
                  </a:lnTo>
                  <a:lnTo>
                    <a:pt x="32131" y="75958"/>
                  </a:lnTo>
                  <a:lnTo>
                    <a:pt x="44703" y="82448"/>
                  </a:lnTo>
                  <a:lnTo>
                    <a:pt x="76326" y="88925"/>
                  </a:lnTo>
                  <a:lnTo>
                    <a:pt x="95503" y="88925"/>
                  </a:lnTo>
                  <a:lnTo>
                    <a:pt x="114553" y="88925"/>
                  </a:lnTo>
                  <a:lnTo>
                    <a:pt x="127126" y="88925"/>
                  </a:lnTo>
                  <a:lnTo>
                    <a:pt x="133603" y="82448"/>
                  </a:lnTo>
                  <a:lnTo>
                    <a:pt x="133603" y="75958"/>
                  </a:lnTo>
                  <a:lnTo>
                    <a:pt x="139700" y="75958"/>
                  </a:lnTo>
                  <a:lnTo>
                    <a:pt x="139700" y="69837"/>
                  </a:lnTo>
                  <a:lnTo>
                    <a:pt x="139700" y="63360"/>
                  </a:lnTo>
                  <a:lnTo>
                    <a:pt x="139700" y="69837"/>
                  </a:lnTo>
                  <a:lnTo>
                    <a:pt x="139700" y="82448"/>
                  </a:lnTo>
                  <a:lnTo>
                    <a:pt x="146176" y="95046"/>
                  </a:lnTo>
                  <a:lnTo>
                    <a:pt x="152653" y="101523"/>
                  </a:lnTo>
                  <a:lnTo>
                    <a:pt x="158876" y="108000"/>
                  </a:lnTo>
                  <a:lnTo>
                    <a:pt x="165353" y="114122"/>
                  </a:lnTo>
                  <a:lnTo>
                    <a:pt x="177926" y="120599"/>
                  </a:lnTo>
                  <a:lnTo>
                    <a:pt x="184403" y="120599"/>
                  </a:lnTo>
                  <a:lnTo>
                    <a:pt x="190880" y="114122"/>
                  </a:lnTo>
                  <a:lnTo>
                    <a:pt x="190880" y="101523"/>
                  </a:lnTo>
                  <a:lnTo>
                    <a:pt x="184403" y="95046"/>
                  </a:lnTo>
                  <a:lnTo>
                    <a:pt x="184403" y="88925"/>
                  </a:lnTo>
                  <a:lnTo>
                    <a:pt x="184403" y="75958"/>
                  </a:lnTo>
                  <a:lnTo>
                    <a:pt x="184403" y="56883"/>
                  </a:lnTo>
                  <a:lnTo>
                    <a:pt x="184403" y="50761"/>
                  </a:lnTo>
                  <a:lnTo>
                    <a:pt x="184403" y="37807"/>
                  </a:lnTo>
                  <a:lnTo>
                    <a:pt x="196976" y="25196"/>
                  </a:lnTo>
                  <a:lnTo>
                    <a:pt x="203453" y="19088"/>
                  </a:lnTo>
                  <a:lnTo>
                    <a:pt x="209550" y="19088"/>
                  </a:lnTo>
                  <a:lnTo>
                    <a:pt x="216026" y="25196"/>
                  </a:lnTo>
                  <a:lnTo>
                    <a:pt x="222503" y="25196"/>
                  </a:lnTo>
                  <a:lnTo>
                    <a:pt x="228600" y="31686"/>
                  </a:lnTo>
                  <a:lnTo>
                    <a:pt x="235076" y="37807"/>
                  </a:lnTo>
                  <a:lnTo>
                    <a:pt x="235076" y="44284"/>
                  </a:lnTo>
                  <a:lnTo>
                    <a:pt x="241553" y="50761"/>
                  </a:lnTo>
                  <a:lnTo>
                    <a:pt x="254253" y="63360"/>
                  </a:lnTo>
                  <a:lnTo>
                    <a:pt x="260730" y="63360"/>
                  </a:lnTo>
                  <a:lnTo>
                    <a:pt x="266826" y="75958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51224" y="5966014"/>
              <a:ext cx="279274" cy="95378"/>
            </a:xfrm>
            <a:prstGeom prst="rect">
              <a:avLst/>
            </a:prstGeom>
          </p:spPr>
        </p:pic>
      </p:grpSp>
      <p:sp>
        <p:nvSpPr>
          <p:cNvPr id="88" name="object 88"/>
          <p:cNvSpPr/>
          <p:nvPr/>
        </p:nvSpPr>
        <p:spPr>
          <a:xfrm>
            <a:off x="3848100" y="5810668"/>
            <a:ext cx="19050" cy="12700"/>
          </a:xfrm>
          <a:custGeom>
            <a:avLst/>
            <a:gdLst/>
            <a:ahLst/>
            <a:cxnLst/>
            <a:rect l="l" t="t" r="r" b="b"/>
            <a:pathLst>
              <a:path w="19050" h="12700">
                <a:moveTo>
                  <a:pt x="0" y="0"/>
                </a:moveTo>
                <a:lnTo>
                  <a:pt x="6476" y="0"/>
                </a:lnTo>
                <a:lnTo>
                  <a:pt x="6476" y="6121"/>
                </a:lnTo>
                <a:lnTo>
                  <a:pt x="12573" y="6121"/>
                </a:lnTo>
                <a:lnTo>
                  <a:pt x="19050" y="12598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879722" y="5943866"/>
            <a:ext cx="32384" cy="26034"/>
          </a:xfrm>
          <a:custGeom>
            <a:avLst/>
            <a:gdLst/>
            <a:ahLst/>
            <a:cxnLst/>
            <a:rect l="l" t="t" r="r" b="b"/>
            <a:pathLst>
              <a:path w="32385" h="26035">
                <a:moveTo>
                  <a:pt x="0" y="0"/>
                </a:moveTo>
                <a:lnTo>
                  <a:pt x="0" y="12598"/>
                </a:lnTo>
                <a:lnTo>
                  <a:pt x="0" y="0"/>
                </a:lnTo>
                <a:lnTo>
                  <a:pt x="0" y="19075"/>
                </a:lnTo>
                <a:lnTo>
                  <a:pt x="6476" y="19075"/>
                </a:lnTo>
                <a:lnTo>
                  <a:pt x="12953" y="25565"/>
                </a:lnTo>
                <a:lnTo>
                  <a:pt x="19176" y="25565"/>
                </a:lnTo>
                <a:lnTo>
                  <a:pt x="25653" y="25565"/>
                </a:lnTo>
                <a:lnTo>
                  <a:pt x="32130" y="19075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4054601" y="5756502"/>
            <a:ext cx="857250" cy="387350"/>
            <a:chOff x="4054601" y="5756502"/>
            <a:chExt cx="857250" cy="387350"/>
          </a:xfrm>
        </p:grpSpPr>
        <p:pic>
          <p:nvPicPr>
            <p:cNvPr id="91" name="object 9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54601" y="5838938"/>
              <a:ext cx="209424" cy="24765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67097" y="5807264"/>
              <a:ext cx="146178" cy="19688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070603" y="5766028"/>
              <a:ext cx="831850" cy="368300"/>
            </a:xfrm>
            <a:custGeom>
              <a:avLst/>
              <a:gdLst/>
              <a:ahLst/>
              <a:cxnLst/>
              <a:rect l="l" t="t" r="r" b="b"/>
              <a:pathLst>
                <a:path w="831850" h="368300">
                  <a:moveTo>
                    <a:pt x="628523" y="152272"/>
                  </a:moveTo>
                  <a:lnTo>
                    <a:pt x="628523" y="146164"/>
                  </a:lnTo>
                  <a:lnTo>
                    <a:pt x="622046" y="139674"/>
                  </a:lnTo>
                  <a:lnTo>
                    <a:pt x="622046" y="133553"/>
                  </a:lnTo>
                  <a:lnTo>
                    <a:pt x="615950" y="133553"/>
                  </a:lnTo>
                </a:path>
                <a:path w="831850" h="368300">
                  <a:moveTo>
                    <a:pt x="729996" y="0"/>
                  </a:moveTo>
                  <a:lnTo>
                    <a:pt x="729996" y="19075"/>
                  </a:lnTo>
                  <a:lnTo>
                    <a:pt x="723519" y="38163"/>
                  </a:lnTo>
                  <a:lnTo>
                    <a:pt x="717423" y="76314"/>
                  </a:lnTo>
                  <a:lnTo>
                    <a:pt x="710946" y="95402"/>
                  </a:lnTo>
                  <a:lnTo>
                    <a:pt x="704469" y="120599"/>
                  </a:lnTo>
                  <a:lnTo>
                    <a:pt x="691896" y="171361"/>
                  </a:lnTo>
                  <a:lnTo>
                    <a:pt x="685800" y="196913"/>
                  </a:lnTo>
                  <a:lnTo>
                    <a:pt x="679323" y="216001"/>
                  </a:lnTo>
                  <a:lnTo>
                    <a:pt x="679323" y="228599"/>
                  </a:lnTo>
                  <a:lnTo>
                    <a:pt x="679323" y="254152"/>
                  </a:lnTo>
                  <a:lnTo>
                    <a:pt x="679323" y="260273"/>
                  </a:lnTo>
                  <a:lnTo>
                    <a:pt x="685800" y="266763"/>
                  </a:lnTo>
                  <a:lnTo>
                    <a:pt x="691896" y="273240"/>
                  </a:lnTo>
                </a:path>
                <a:path w="831850" h="368300">
                  <a:moveTo>
                    <a:pt x="793369" y="184315"/>
                  </a:moveTo>
                  <a:lnTo>
                    <a:pt x="793369" y="190436"/>
                  </a:lnTo>
                  <a:lnTo>
                    <a:pt x="793369" y="196913"/>
                  </a:lnTo>
                  <a:lnTo>
                    <a:pt x="793369" y="203403"/>
                  </a:lnTo>
                  <a:lnTo>
                    <a:pt x="799846" y="203403"/>
                  </a:lnTo>
                  <a:lnTo>
                    <a:pt x="812546" y="203403"/>
                  </a:lnTo>
                  <a:lnTo>
                    <a:pt x="819023" y="203403"/>
                  </a:lnTo>
                  <a:lnTo>
                    <a:pt x="825500" y="190436"/>
                  </a:lnTo>
                  <a:lnTo>
                    <a:pt x="831596" y="184315"/>
                  </a:lnTo>
                  <a:lnTo>
                    <a:pt x="831596" y="171361"/>
                  </a:lnTo>
                  <a:lnTo>
                    <a:pt x="831596" y="165239"/>
                  </a:lnTo>
                  <a:lnTo>
                    <a:pt x="825500" y="158762"/>
                  </a:lnTo>
                  <a:lnTo>
                    <a:pt x="825500" y="152272"/>
                  </a:lnTo>
                  <a:lnTo>
                    <a:pt x="812546" y="146164"/>
                  </a:lnTo>
                  <a:lnTo>
                    <a:pt x="806323" y="146164"/>
                  </a:lnTo>
                </a:path>
                <a:path w="831850" h="368300">
                  <a:moveTo>
                    <a:pt x="0" y="368274"/>
                  </a:moveTo>
                  <a:lnTo>
                    <a:pt x="6096" y="362153"/>
                  </a:lnTo>
                  <a:lnTo>
                    <a:pt x="12573" y="355676"/>
                  </a:lnTo>
                  <a:lnTo>
                    <a:pt x="31623" y="336600"/>
                  </a:lnTo>
                  <a:lnTo>
                    <a:pt x="50673" y="324002"/>
                  </a:lnTo>
                  <a:lnTo>
                    <a:pt x="94996" y="292315"/>
                  </a:lnTo>
                  <a:lnTo>
                    <a:pt x="120523" y="266763"/>
                  </a:lnTo>
                  <a:lnTo>
                    <a:pt x="152273" y="247675"/>
                  </a:lnTo>
                  <a:lnTo>
                    <a:pt x="222123" y="196913"/>
                  </a:lnTo>
                  <a:lnTo>
                    <a:pt x="260223" y="171361"/>
                  </a:lnTo>
                  <a:lnTo>
                    <a:pt x="342646" y="114477"/>
                  </a:lnTo>
                  <a:lnTo>
                    <a:pt x="387350" y="88912"/>
                  </a:lnTo>
                  <a:lnTo>
                    <a:pt x="457200" y="44640"/>
                  </a:lnTo>
                  <a:lnTo>
                    <a:pt x="488823" y="25552"/>
                  </a:lnTo>
                  <a:lnTo>
                    <a:pt x="514096" y="19075"/>
                  </a:lnTo>
                  <a:lnTo>
                    <a:pt x="520573" y="19075"/>
                  </a:lnTo>
                  <a:lnTo>
                    <a:pt x="527050" y="38163"/>
                  </a:lnTo>
                  <a:lnTo>
                    <a:pt x="520573" y="50761"/>
                  </a:lnTo>
                  <a:lnTo>
                    <a:pt x="501396" y="101523"/>
                  </a:lnTo>
                  <a:lnTo>
                    <a:pt x="488823" y="133553"/>
                  </a:lnTo>
                  <a:lnTo>
                    <a:pt x="463296" y="190436"/>
                  </a:lnTo>
                  <a:lnTo>
                    <a:pt x="457200" y="216001"/>
                  </a:lnTo>
                  <a:lnTo>
                    <a:pt x="450723" y="241198"/>
                  </a:lnTo>
                  <a:lnTo>
                    <a:pt x="457200" y="247675"/>
                  </a:lnTo>
                  <a:lnTo>
                    <a:pt x="463296" y="254152"/>
                  </a:lnTo>
                  <a:lnTo>
                    <a:pt x="475869" y="254152"/>
                  </a:lnTo>
                  <a:lnTo>
                    <a:pt x="494919" y="254152"/>
                  </a:lnTo>
                  <a:lnTo>
                    <a:pt x="539623" y="241198"/>
                  </a:lnTo>
                  <a:lnTo>
                    <a:pt x="564769" y="228599"/>
                  </a:lnTo>
                  <a:lnTo>
                    <a:pt x="622046" y="196913"/>
                  </a:lnTo>
                  <a:lnTo>
                    <a:pt x="647573" y="184315"/>
                  </a:lnTo>
                  <a:lnTo>
                    <a:pt x="691896" y="158762"/>
                  </a:lnTo>
                  <a:lnTo>
                    <a:pt x="710946" y="152272"/>
                  </a:lnTo>
                  <a:lnTo>
                    <a:pt x="729996" y="152272"/>
                  </a:lnTo>
                  <a:lnTo>
                    <a:pt x="736473" y="152272"/>
                  </a:lnTo>
                  <a:lnTo>
                    <a:pt x="736473" y="165239"/>
                  </a:lnTo>
                  <a:lnTo>
                    <a:pt x="736473" y="171361"/>
                  </a:lnTo>
                  <a:lnTo>
                    <a:pt x="736473" y="177838"/>
                  </a:lnTo>
                  <a:lnTo>
                    <a:pt x="736473" y="184315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4" name="object 9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172074" y="5782055"/>
            <a:ext cx="177801" cy="266739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5442203" y="5835865"/>
            <a:ext cx="203200" cy="267335"/>
          </a:xfrm>
          <a:custGeom>
            <a:avLst/>
            <a:gdLst/>
            <a:ahLst/>
            <a:cxnLst/>
            <a:rect l="l" t="t" r="r" b="b"/>
            <a:pathLst>
              <a:path w="203200" h="267335">
                <a:moveTo>
                  <a:pt x="25146" y="101523"/>
                </a:moveTo>
                <a:lnTo>
                  <a:pt x="18669" y="108000"/>
                </a:lnTo>
                <a:lnTo>
                  <a:pt x="12573" y="114477"/>
                </a:lnTo>
                <a:lnTo>
                  <a:pt x="6096" y="120599"/>
                </a:lnTo>
                <a:lnTo>
                  <a:pt x="0" y="127076"/>
                </a:lnTo>
                <a:lnTo>
                  <a:pt x="0" y="133565"/>
                </a:lnTo>
                <a:lnTo>
                  <a:pt x="0" y="139674"/>
                </a:lnTo>
                <a:lnTo>
                  <a:pt x="6096" y="139674"/>
                </a:lnTo>
                <a:lnTo>
                  <a:pt x="12573" y="139674"/>
                </a:lnTo>
                <a:lnTo>
                  <a:pt x="18669" y="139674"/>
                </a:lnTo>
                <a:lnTo>
                  <a:pt x="25146" y="133565"/>
                </a:lnTo>
                <a:lnTo>
                  <a:pt x="31623" y="127076"/>
                </a:lnTo>
                <a:lnTo>
                  <a:pt x="37719" y="127076"/>
                </a:lnTo>
                <a:lnTo>
                  <a:pt x="37719" y="120599"/>
                </a:lnTo>
                <a:lnTo>
                  <a:pt x="31623" y="120599"/>
                </a:lnTo>
              </a:path>
              <a:path w="203200" h="267335">
                <a:moveTo>
                  <a:pt x="158750" y="0"/>
                </a:moveTo>
                <a:lnTo>
                  <a:pt x="152273" y="0"/>
                </a:lnTo>
                <a:lnTo>
                  <a:pt x="145796" y="19075"/>
                </a:lnTo>
                <a:lnTo>
                  <a:pt x="139700" y="31686"/>
                </a:lnTo>
                <a:lnTo>
                  <a:pt x="120523" y="76327"/>
                </a:lnTo>
                <a:lnTo>
                  <a:pt x="114046" y="95402"/>
                </a:lnTo>
                <a:lnTo>
                  <a:pt x="101473" y="127076"/>
                </a:lnTo>
                <a:lnTo>
                  <a:pt x="88519" y="152285"/>
                </a:lnTo>
                <a:lnTo>
                  <a:pt x="82423" y="177838"/>
                </a:lnTo>
                <a:lnTo>
                  <a:pt x="69850" y="216001"/>
                </a:lnTo>
                <a:lnTo>
                  <a:pt x="63373" y="228600"/>
                </a:lnTo>
                <a:lnTo>
                  <a:pt x="56896" y="254165"/>
                </a:lnTo>
                <a:lnTo>
                  <a:pt x="56896" y="260286"/>
                </a:lnTo>
                <a:lnTo>
                  <a:pt x="56896" y="266763"/>
                </a:lnTo>
              </a:path>
              <a:path w="203200" h="267335">
                <a:moveTo>
                  <a:pt x="183896" y="190436"/>
                </a:moveTo>
                <a:lnTo>
                  <a:pt x="190373" y="196926"/>
                </a:lnTo>
                <a:lnTo>
                  <a:pt x="196596" y="203403"/>
                </a:lnTo>
                <a:lnTo>
                  <a:pt x="196596" y="209524"/>
                </a:lnTo>
                <a:lnTo>
                  <a:pt x="203073" y="209524"/>
                </a:lnTo>
                <a:lnTo>
                  <a:pt x="203073" y="203403"/>
                </a:lnTo>
                <a:lnTo>
                  <a:pt x="203073" y="196926"/>
                </a:lnTo>
                <a:lnTo>
                  <a:pt x="203073" y="190436"/>
                </a:lnTo>
                <a:lnTo>
                  <a:pt x="203073" y="184315"/>
                </a:lnTo>
                <a:lnTo>
                  <a:pt x="196596" y="171361"/>
                </a:lnTo>
                <a:lnTo>
                  <a:pt x="190373" y="165239"/>
                </a:lnTo>
                <a:lnTo>
                  <a:pt x="183896" y="165239"/>
                </a:lnTo>
                <a:lnTo>
                  <a:pt x="171323" y="165239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5800978" y="4772278"/>
            <a:ext cx="590550" cy="610235"/>
            <a:chOff x="5800978" y="4772278"/>
            <a:chExt cx="590550" cy="610235"/>
          </a:xfrm>
        </p:grpSpPr>
        <p:sp>
          <p:nvSpPr>
            <p:cNvPr id="97" name="object 97"/>
            <p:cNvSpPr/>
            <p:nvPr/>
          </p:nvSpPr>
          <p:spPr>
            <a:xfrm>
              <a:off x="5810504" y="4947031"/>
              <a:ext cx="330200" cy="426084"/>
            </a:xfrm>
            <a:custGeom>
              <a:avLst/>
              <a:gdLst/>
              <a:ahLst/>
              <a:cxnLst/>
              <a:rect l="l" t="t" r="r" b="b"/>
              <a:pathLst>
                <a:path w="330200" h="426085">
                  <a:moveTo>
                    <a:pt x="145796" y="19050"/>
                  </a:moveTo>
                  <a:lnTo>
                    <a:pt x="145796" y="6096"/>
                  </a:lnTo>
                  <a:lnTo>
                    <a:pt x="145796" y="19050"/>
                  </a:lnTo>
                  <a:lnTo>
                    <a:pt x="152273" y="6096"/>
                  </a:lnTo>
                  <a:lnTo>
                    <a:pt x="152273" y="0"/>
                  </a:lnTo>
                  <a:lnTo>
                    <a:pt x="158750" y="0"/>
                  </a:lnTo>
                  <a:lnTo>
                    <a:pt x="164846" y="12573"/>
                  </a:lnTo>
                  <a:lnTo>
                    <a:pt x="171323" y="19050"/>
                  </a:lnTo>
                  <a:lnTo>
                    <a:pt x="171323" y="38100"/>
                  </a:lnTo>
                  <a:lnTo>
                    <a:pt x="183896" y="75946"/>
                  </a:lnTo>
                  <a:lnTo>
                    <a:pt x="183896" y="94996"/>
                  </a:lnTo>
                  <a:lnTo>
                    <a:pt x="190373" y="158750"/>
                  </a:lnTo>
                  <a:lnTo>
                    <a:pt x="190373" y="196977"/>
                  </a:lnTo>
                  <a:lnTo>
                    <a:pt x="190373" y="272923"/>
                  </a:lnTo>
                  <a:lnTo>
                    <a:pt x="190373" y="304546"/>
                  </a:lnTo>
                  <a:lnTo>
                    <a:pt x="196469" y="336550"/>
                  </a:lnTo>
                  <a:lnTo>
                    <a:pt x="196469" y="361823"/>
                  </a:lnTo>
                  <a:lnTo>
                    <a:pt x="202946" y="380873"/>
                  </a:lnTo>
                  <a:lnTo>
                    <a:pt x="202946" y="399923"/>
                  </a:lnTo>
                  <a:lnTo>
                    <a:pt x="209423" y="418973"/>
                  </a:lnTo>
                  <a:lnTo>
                    <a:pt x="209423" y="425577"/>
                  </a:lnTo>
                  <a:lnTo>
                    <a:pt x="215646" y="425577"/>
                  </a:lnTo>
                  <a:lnTo>
                    <a:pt x="215646" y="412496"/>
                  </a:lnTo>
                  <a:lnTo>
                    <a:pt x="209423" y="399923"/>
                  </a:lnTo>
                </a:path>
                <a:path w="330200" h="426085">
                  <a:moveTo>
                    <a:pt x="6096" y="222123"/>
                  </a:moveTo>
                  <a:lnTo>
                    <a:pt x="0" y="228600"/>
                  </a:lnTo>
                  <a:lnTo>
                    <a:pt x="6096" y="222123"/>
                  </a:lnTo>
                  <a:lnTo>
                    <a:pt x="0" y="234696"/>
                  </a:lnTo>
                  <a:lnTo>
                    <a:pt x="6096" y="234696"/>
                  </a:lnTo>
                  <a:lnTo>
                    <a:pt x="12573" y="228600"/>
                  </a:lnTo>
                  <a:lnTo>
                    <a:pt x="19050" y="222123"/>
                  </a:lnTo>
                  <a:lnTo>
                    <a:pt x="25146" y="209550"/>
                  </a:lnTo>
                  <a:lnTo>
                    <a:pt x="31623" y="196977"/>
                  </a:lnTo>
                  <a:lnTo>
                    <a:pt x="44196" y="183896"/>
                  </a:lnTo>
                  <a:lnTo>
                    <a:pt x="44196" y="171323"/>
                  </a:lnTo>
                  <a:lnTo>
                    <a:pt x="56896" y="152273"/>
                  </a:lnTo>
                  <a:lnTo>
                    <a:pt x="63373" y="139700"/>
                  </a:lnTo>
                  <a:lnTo>
                    <a:pt x="75946" y="120650"/>
                  </a:lnTo>
                  <a:lnTo>
                    <a:pt x="88900" y="107950"/>
                  </a:lnTo>
                  <a:lnTo>
                    <a:pt x="107569" y="82423"/>
                  </a:lnTo>
                  <a:lnTo>
                    <a:pt x="114046" y="69850"/>
                  </a:lnTo>
                  <a:lnTo>
                    <a:pt x="133096" y="44323"/>
                  </a:lnTo>
                  <a:lnTo>
                    <a:pt x="152273" y="31623"/>
                  </a:lnTo>
                  <a:lnTo>
                    <a:pt x="164846" y="25146"/>
                  </a:lnTo>
                  <a:lnTo>
                    <a:pt x="177419" y="12573"/>
                  </a:lnTo>
                  <a:lnTo>
                    <a:pt x="183896" y="12573"/>
                  </a:lnTo>
                  <a:lnTo>
                    <a:pt x="190373" y="12573"/>
                  </a:lnTo>
                  <a:lnTo>
                    <a:pt x="196469" y="12573"/>
                  </a:lnTo>
                  <a:lnTo>
                    <a:pt x="209423" y="25146"/>
                  </a:lnTo>
                  <a:lnTo>
                    <a:pt x="215646" y="31623"/>
                  </a:lnTo>
                  <a:lnTo>
                    <a:pt x="222123" y="44323"/>
                  </a:lnTo>
                  <a:lnTo>
                    <a:pt x="234696" y="56896"/>
                  </a:lnTo>
                  <a:lnTo>
                    <a:pt x="241173" y="69850"/>
                  </a:lnTo>
                  <a:lnTo>
                    <a:pt x="253746" y="75946"/>
                  </a:lnTo>
                  <a:lnTo>
                    <a:pt x="266319" y="88900"/>
                  </a:lnTo>
                  <a:lnTo>
                    <a:pt x="291973" y="107950"/>
                  </a:lnTo>
                  <a:lnTo>
                    <a:pt x="304546" y="114173"/>
                  </a:lnTo>
                  <a:lnTo>
                    <a:pt x="323596" y="120650"/>
                  </a:lnTo>
                  <a:lnTo>
                    <a:pt x="330073" y="126746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248527" y="4845177"/>
              <a:ext cx="95250" cy="254635"/>
            </a:xfrm>
            <a:custGeom>
              <a:avLst/>
              <a:gdLst/>
              <a:ahLst/>
              <a:cxnLst/>
              <a:rect l="l" t="t" r="r" b="b"/>
              <a:pathLst>
                <a:path w="95250" h="254635">
                  <a:moveTo>
                    <a:pt x="0" y="0"/>
                  </a:moveTo>
                  <a:lnTo>
                    <a:pt x="6223" y="0"/>
                  </a:lnTo>
                  <a:lnTo>
                    <a:pt x="0" y="0"/>
                  </a:lnTo>
                  <a:lnTo>
                    <a:pt x="12700" y="6477"/>
                  </a:lnTo>
                  <a:lnTo>
                    <a:pt x="19176" y="19050"/>
                  </a:lnTo>
                  <a:lnTo>
                    <a:pt x="25273" y="38100"/>
                  </a:lnTo>
                  <a:lnTo>
                    <a:pt x="31750" y="51054"/>
                  </a:lnTo>
                  <a:lnTo>
                    <a:pt x="38226" y="70231"/>
                  </a:lnTo>
                  <a:lnTo>
                    <a:pt x="44323" y="114427"/>
                  </a:lnTo>
                  <a:lnTo>
                    <a:pt x="50800" y="139954"/>
                  </a:lnTo>
                  <a:lnTo>
                    <a:pt x="63373" y="184277"/>
                  </a:lnTo>
                  <a:lnTo>
                    <a:pt x="69850" y="196850"/>
                  </a:lnTo>
                  <a:lnTo>
                    <a:pt x="76073" y="228600"/>
                  </a:lnTo>
                  <a:lnTo>
                    <a:pt x="82550" y="235077"/>
                  </a:lnTo>
                  <a:lnTo>
                    <a:pt x="89026" y="247650"/>
                  </a:lnTo>
                  <a:lnTo>
                    <a:pt x="95123" y="254127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69151" y="4772278"/>
              <a:ext cx="222124" cy="165228"/>
            </a:xfrm>
            <a:prstGeom prst="rect">
              <a:avLst/>
            </a:prstGeom>
          </p:spPr>
        </p:pic>
      </p:grpSp>
      <p:pic>
        <p:nvPicPr>
          <p:cNvPr id="100" name="object 10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181851" y="2861055"/>
            <a:ext cx="285751" cy="241174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194424" y="3584955"/>
            <a:ext cx="266701" cy="171324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5143753" y="6178943"/>
            <a:ext cx="565150" cy="25400"/>
          </a:xfrm>
          <a:custGeom>
            <a:avLst/>
            <a:gdLst/>
            <a:ahLst/>
            <a:cxnLst/>
            <a:rect l="l" t="t" r="r" b="b"/>
            <a:pathLst>
              <a:path w="565150" h="25400">
                <a:moveTo>
                  <a:pt x="0" y="19088"/>
                </a:moveTo>
                <a:lnTo>
                  <a:pt x="0" y="19088"/>
                </a:lnTo>
                <a:lnTo>
                  <a:pt x="69850" y="19088"/>
                </a:lnTo>
                <a:lnTo>
                  <a:pt x="101473" y="12598"/>
                </a:lnTo>
                <a:lnTo>
                  <a:pt x="120523" y="12598"/>
                </a:lnTo>
                <a:lnTo>
                  <a:pt x="145796" y="6121"/>
                </a:lnTo>
                <a:lnTo>
                  <a:pt x="177419" y="0"/>
                </a:lnTo>
                <a:lnTo>
                  <a:pt x="234696" y="0"/>
                </a:lnTo>
                <a:lnTo>
                  <a:pt x="266446" y="0"/>
                </a:lnTo>
                <a:lnTo>
                  <a:pt x="330073" y="0"/>
                </a:lnTo>
                <a:lnTo>
                  <a:pt x="355346" y="6121"/>
                </a:lnTo>
                <a:lnTo>
                  <a:pt x="374396" y="6121"/>
                </a:lnTo>
                <a:lnTo>
                  <a:pt x="399923" y="6121"/>
                </a:lnTo>
                <a:lnTo>
                  <a:pt x="425196" y="12598"/>
                </a:lnTo>
                <a:lnTo>
                  <a:pt x="438150" y="12598"/>
                </a:lnTo>
                <a:lnTo>
                  <a:pt x="457200" y="19088"/>
                </a:lnTo>
              </a:path>
              <a:path w="565150" h="25400">
                <a:moveTo>
                  <a:pt x="450723" y="19088"/>
                </a:moveTo>
                <a:lnTo>
                  <a:pt x="457200" y="25209"/>
                </a:lnTo>
                <a:lnTo>
                  <a:pt x="469773" y="25209"/>
                </a:lnTo>
                <a:lnTo>
                  <a:pt x="475869" y="25209"/>
                </a:lnTo>
                <a:lnTo>
                  <a:pt x="488823" y="25209"/>
                </a:lnTo>
                <a:lnTo>
                  <a:pt x="501523" y="25209"/>
                </a:lnTo>
                <a:lnTo>
                  <a:pt x="520573" y="19088"/>
                </a:lnTo>
                <a:lnTo>
                  <a:pt x="533146" y="12598"/>
                </a:lnTo>
                <a:lnTo>
                  <a:pt x="552196" y="12598"/>
                </a:lnTo>
                <a:lnTo>
                  <a:pt x="564769" y="6121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6359651" y="5731305"/>
            <a:ext cx="622935" cy="387350"/>
            <a:chOff x="6359651" y="5731305"/>
            <a:chExt cx="622935" cy="387350"/>
          </a:xfrm>
        </p:grpSpPr>
        <p:pic>
          <p:nvPicPr>
            <p:cNvPr id="104" name="object 10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59651" y="5731305"/>
              <a:ext cx="165228" cy="260249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6572249" y="5740831"/>
              <a:ext cx="57150" cy="254000"/>
            </a:xfrm>
            <a:custGeom>
              <a:avLst/>
              <a:gdLst/>
              <a:ahLst/>
              <a:cxnLst/>
              <a:rect l="l" t="t" r="r" b="b"/>
              <a:pathLst>
                <a:path w="57150" h="254000">
                  <a:moveTo>
                    <a:pt x="0" y="0"/>
                  </a:moveTo>
                  <a:lnTo>
                    <a:pt x="0" y="12598"/>
                  </a:lnTo>
                  <a:lnTo>
                    <a:pt x="0" y="25196"/>
                  </a:lnTo>
                  <a:lnTo>
                    <a:pt x="0" y="56870"/>
                  </a:lnTo>
                  <a:lnTo>
                    <a:pt x="6476" y="75958"/>
                  </a:lnTo>
                  <a:lnTo>
                    <a:pt x="12953" y="120599"/>
                  </a:lnTo>
                  <a:lnTo>
                    <a:pt x="19050" y="145796"/>
                  </a:lnTo>
                  <a:lnTo>
                    <a:pt x="25526" y="190436"/>
                  </a:lnTo>
                  <a:lnTo>
                    <a:pt x="31623" y="209511"/>
                  </a:lnTo>
                  <a:lnTo>
                    <a:pt x="38100" y="222110"/>
                  </a:lnTo>
                  <a:lnTo>
                    <a:pt x="44576" y="234708"/>
                  </a:lnTo>
                  <a:lnTo>
                    <a:pt x="50673" y="241198"/>
                  </a:lnTo>
                  <a:lnTo>
                    <a:pt x="57150" y="253796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32574" y="5896177"/>
              <a:ext cx="349505" cy="222454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7242428" y="5838938"/>
            <a:ext cx="654050" cy="273685"/>
            <a:chOff x="7242428" y="5838938"/>
            <a:chExt cx="654050" cy="273685"/>
          </a:xfrm>
        </p:grpSpPr>
        <p:pic>
          <p:nvPicPr>
            <p:cNvPr id="108" name="object 10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42428" y="5838938"/>
              <a:ext cx="234697" cy="10185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512177" y="5854941"/>
              <a:ext cx="260350" cy="248285"/>
            </a:xfrm>
            <a:custGeom>
              <a:avLst/>
              <a:gdLst/>
              <a:ahLst/>
              <a:cxnLst/>
              <a:rect l="l" t="t" r="r" b="b"/>
              <a:pathLst>
                <a:path w="260350" h="248285">
                  <a:moveTo>
                    <a:pt x="0" y="6489"/>
                  </a:moveTo>
                  <a:lnTo>
                    <a:pt x="6096" y="0"/>
                  </a:lnTo>
                  <a:lnTo>
                    <a:pt x="0" y="6489"/>
                  </a:lnTo>
                  <a:lnTo>
                    <a:pt x="12573" y="0"/>
                  </a:lnTo>
                  <a:lnTo>
                    <a:pt x="6096" y="6489"/>
                  </a:lnTo>
                  <a:lnTo>
                    <a:pt x="6096" y="19088"/>
                  </a:lnTo>
                  <a:lnTo>
                    <a:pt x="0" y="31686"/>
                  </a:lnTo>
                  <a:lnTo>
                    <a:pt x="0" y="50761"/>
                  </a:lnTo>
                  <a:lnTo>
                    <a:pt x="0" y="63360"/>
                  </a:lnTo>
                  <a:lnTo>
                    <a:pt x="6096" y="69850"/>
                  </a:lnTo>
                  <a:lnTo>
                    <a:pt x="12573" y="82448"/>
                  </a:lnTo>
                  <a:lnTo>
                    <a:pt x="19050" y="82448"/>
                  </a:lnTo>
                  <a:lnTo>
                    <a:pt x="31623" y="82448"/>
                  </a:lnTo>
                  <a:lnTo>
                    <a:pt x="38100" y="82448"/>
                  </a:lnTo>
                  <a:lnTo>
                    <a:pt x="44323" y="76326"/>
                  </a:lnTo>
                  <a:lnTo>
                    <a:pt x="44323" y="63360"/>
                  </a:lnTo>
                  <a:lnTo>
                    <a:pt x="44323" y="50761"/>
                  </a:lnTo>
                  <a:lnTo>
                    <a:pt x="44323" y="38163"/>
                  </a:lnTo>
                  <a:lnTo>
                    <a:pt x="38100" y="19088"/>
                  </a:lnTo>
                  <a:lnTo>
                    <a:pt x="38100" y="12611"/>
                  </a:lnTo>
                  <a:lnTo>
                    <a:pt x="31623" y="6489"/>
                  </a:lnTo>
                  <a:lnTo>
                    <a:pt x="25146" y="6489"/>
                  </a:lnTo>
                  <a:lnTo>
                    <a:pt x="25146" y="12611"/>
                  </a:lnTo>
                  <a:lnTo>
                    <a:pt x="25146" y="19088"/>
                  </a:lnTo>
                  <a:lnTo>
                    <a:pt x="25146" y="25565"/>
                  </a:lnTo>
                  <a:lnTo>
                    <a:pt x="38100" y="38163"/>
                  </a:lnTo>
                  <a:lnTo>
                    <a:pt x="50800" y="44640"/>
                  </a:lnTo>
                  <a:lnTo>
                    <a:pt x="63373" y="50761"/>
                  </a:lnTo>
                  <a:lnTo>
                    <a:pt x="75946" y="50761"/>
                  </a:lnTo>
                  <a:lnTo>
                    <a:pt x="88900" y="50761"/>
                  </a:lnTo>
                  <a:lnTo>
                    <a:pt x="94996" y="50761"/>
                  </a:lnTo>
                  <a:lnTo>
                    <a:pt x="101473" y="44640"/>
                  </a:lnTo>
                  <a:lnTo>
                    <a:pt x="101473" y="38163"/>
                  </a:lnTo>
                  <a:lnTo>
                    <a:pt x="101473" y="31686"/>
                  </a:lnTo>
                  <a:lnTo>
                    <a:pt x="94996" y="25565"/>
                  </a:lnTo>
                  <a:lnTo>
                    <a:pt x="94996" y="19088"/>
                  </a:lnTo>
                  <a:lnTo>
                    <a:pt x="88900" y="19088"/>
                  </a:lnTo>
                  <a:lnTo>
                    <a:pt x="82423" y="19088"/>
                  </a:lnTo>
                  <a:lnTo>
                    <a:pt x="75946" y="19088"/>
                  </a:lnTo>
                  <a:lnTo>
                    <a:pt x="75946" y="25565"/>
                  </a:lnTo>
                  <a:lnTo>
                    <a:pt x="75946" y="31686"/>
                  </a:lnTo>
                  <a:lnTo>
                    <a:pt x="82423" y="31686"/>
                  </a:lnTo>
                  <a:lnTo>
                    <a:pt x="88900" y="38163"/>
                  </a:lnTo>
                  <a:lnTo>
                    <a:pt x="94996" y="38163"/>
                  </a:lnTo>
                  <a:lnTo>
                    <a:pt x="101473" y="38163"/>
                  </a:lnTo>
                  <a:lnTo>
                    <a:pt x="107950" y="44640"/>
                  </a:lnTo>
                  <a:lnTo>
                    <a:pt x="114173" y="50761"/>
                  </a:lnTo>
                  <a:lnTo>
                    <a:pt x="120650" y="63360"/>
                  </a:lnTo>
                  <a:lnTo>
                    <a:pt x="127126" y="88925"/>
                  </a:lnTo>
                  <a:lnTo>
                    <a:pt x="133223" y="108000"/>
                  </a:lnTo>
                  <a:lnTo>
                    <a:pt x="139700" y="146164"/>
                  </a:lnTo>
                  <a:lnTo>
                    <a:pt x="146176" y="165239"/>
                  </a:lnTo>
                  <a:lnTo>
                    <a:pt x="146176" y="196926"/>
                  </a:lnTo>
                  <a:lnTo>
                    <a:pt x="146176" y="216001"/>
                  </a:lnTo>
                  <a:lnTo>
                    <a:pt x="146176" y="235089"/>
                  </a:lnTo>
                  <a:lnTo>
                    <a:pt x="146176" y="241211"/>
                  </a:lnTo>
                  <a:lnTo>
                    <a:pt x="139700" y="247688"/>
                  </a:lnTo>
                  <a:lnTo>
                    <a:pt x="133223" y="247688"/>
                  </a:lnTo>
                  <a:lnTo>
                    <a:pt x="127126" y="241211"/>
                  </a:lnTo>
                  <a:lnTo>
                    <a:pt x="120650" y="235089"/>
                  </a:lnTo>
                  <a:lnTo>
                    <a:pt x="107950" y="216001"/>
                  </a:lnTo>
                  <a:lnTo>
                    <a:pt x="107950" y="196926"/>
                  </a:lnTo>
                  <a:lnTo>
                    <a:pt x="101473" y="165239"/>
                  </a:lnTo>
                  <a:lnTo>
                    <a:pt x="101473" y="152285"/>
                  </a:lnTo>
                  <a:lnTo>
                    <a:pt x="114173" y="120599"/>
                  </a:lnTo>
                  <a:lnTo>
                    <a:pt x="120650" y="108000"/>
                  </a:lnTo>
                  <a:lnTo>
                    <a:pt x="133223" y="88925"/>
                  </a:lnTo>
                  <a:lnTo>
                    <a:pt x="146176" y="82448"/>
                  </a:lnTo>
                  <a:lnTo>
                    <a:pt x="152273" y="76326"/>
                  </a:lnTo>
                  <a:lnTo>
                    <a:pt x="164846" y="69850"/>
                  </a:lnTo>
                  <a:lnTo>
                    <a:pt x="177800" y="63360"/>
                  </a:lnTo>
                  <a:lnTo>
                    <a:pt x="190500" y="50761"/>
                  </a:lnTo>
                  <a:lnTo>
                    <a:pt x="196976" y="50761"/>
                  </a:lnTo>
                  <a:lnTo>
                    <a:pt x="203073" y="44640"/>
                  </a:lnTo>
                  <a:lnTo>
                    <a:pt x="203073" y="38163"/>
                  </a:lnTo>
                  <a:lnTo>
                    <a:pt x="196976" y="31686"/>
                  </a:lnTo>
                  <a:lnTo>
                    <a:pt x="190500" y="31686"/>
                  </a:lnTo>
                  <a:lnTo>
                    <a:pt x="177800" y="31686"/>
                  </a:lnTo>
                  <a:lnTo>
                    <a:pt x="171323" y="31686"/>
                  </a:lnTo>
                  <a:lnTo>
                    <a:pt x="171323" y="38163"/>
                  </a:lnTo>
                  <a:lnTo>
                    <a:pt x="164846" y="44640"/>
                  </a:lnTo>
                  <a:lnTo>
                    <a:pt x="171323" y="50761"/>
                  </a:lnTo>
                  <a:lnTo>
                    <a:pt x="171323" y="57251"/>
                  </a:lnTo>
                  <a:lnTo>
                    <a:pt x="184023" y="69850"/>
                  </a:lnTo>
                  <a:lnTo>
                    <a:pt x="190500" y="76326"/>
                  </a:lnTo>
                  <a:lnTo>
                    <a:pt x="209550" y="82448"/>
                  </a:lnTo>
                  <a:lnTo>
                    <a:pt x="216026" y="82448"/>
                  </a:lnTo>
                  <a:lnTo>
                    <a:pt x="241173" y="82448"/>
                  </a:lnTo>
                  <a:lnTo>
                    <a:pt x="247650" y="82448"/>
                  </a:lnTo>
                  <a:lnTo>
                    <a:pt x="260223" y="82448"/>
                  </a:lnTo>
                  <a:lnTo>
                    <a:pt x="260223" y="76326"/>
                  </a:lnTo>
                </a:path>
              </a:pathLst>
            </a:custGeom>
            <a:ln w="1905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769351" y="5858026"/>
              <a:ext cx="127128" cy="107963"/>
            </a:xfrm>
            <a:prstGeom prst="rect">
              <a:avLst/>
            </a:prstGeom>
          </p:spPr>
        </p:pic>
      </p:grpSp>
      <p:sp>
        <p:nvSpPr>
          <p:cNvPr id="111" name="object 111"/>
          <p:cNvSpPr/>
          <p:nvPr/>
        </p:nvSpPr>
        <p:spPr>
          <a:xfrm>
            <a:off x="7264527" y="5753430"/>
            <a:ext cx="57150" cy="25400"/>
          </a:xfrm>
          <a:custGeom>
            <a:avLst/>
            <a:gdLst/>
            <a:ahLst/>
            <a:cxnLst/>
            <a:rect l="l" t="t" r="r" b="b"/>
            <a:pathLst>
              <a:path w="57150" h="25400">
                <a:moveTo>
                  <a:pt x="0" y="25196"/>
                </a:moveTo>
                <a:lnTo>
                  <a:pt x="6476" y="19075"/>
                </a:lnTo>
                <a:lnTo>
                  <a:pt x="12573" y="12598"/>
                </a:lnTo>
                <a:lnTo>
                  <a:pt x="19050" y="6121"/>
                </a:lnTo>
                <a:lnTo>
                  <a:pt x="38100" y="0"/>
                </a:lnTo>
                <a:lnTo>
                  <a:pt x="44196" y="0"/>
                </a:lnTo>
                <a:lnTo>
                  <a:pt x="57150" y="0"/>
                </a:lnTo>
              </a:path>
            </a:pathLst>
          </a:custGeom>
          <a:ln w="1905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187451" y="2708401"/>
            <a:ext cx="3282950" cy="1543685"/>
            <a:chOff x="187451" y="2708401"/>
            <a:chExt cx="3282950" cy="1543685"/>
          </a:xfrm>
        </p:grpSpPr>
        <p:sp>
          <p:nvSpPr>
            <p:cNvPr id="113" name="object 113"/>
            <p:cNvSpPr/>
            <p:nvPr/>
          </p:nvSpPr>
          <p:spPr>
            <a:xfrm>
              <a:off x="235140" y="2717926"/>
              <a:ext cx="3225800" cy="870585"/>
            </a:xfrm>
            <a:custGeom>
              <a:avLst/>
              <a:gdLst/>
              <a:ahLst/>
              <a:cxnLst/>
              <a:rect l="l" t="t" r="r" b="b"/>
              <a:pathLst>
                <a:path w="3225800" h="870585">
                  <a:moveTo>
                    <a:pt x="1110932" y="44576"/>
                  </a:moveTo>
                  <a:lnTo>
                    <a:pt x="1104836" y="44576"/>
                  </a:lnTo>
                  <a:lnTo>
                    <a:pt x="1092263" y="38100"/>
                  </a:lnTo>
                  <a:lnTo>
                    <a:pt x="1085786" y="38100"/>
                  </a:lnTo>
                  <a:lnTo>
                    <a:pt x="1073213" y="32003"/>
                  </a:lnTo>
                  <a:lnTo>
                    <a:pt x="1060259" y="25526"/>
                  </a:lnTo>
                  <a:lnTo>
                    <a:pt x="1047559" y="19050"/>
                  </a:lnTo>
                  <a:lnTo>
                    <a:pt x="1034986" y="12953"/>
                  </a:lnTo>
                  <a:lnTo>
                    <a:pt x="1028522" y="6476"/>
                  </a:lnTo>
                  <a:lnTo>
                    <a:pt x="1009434" y="6476"/>
                  </a:lnTo>
                  <a:lnTo>
                    <a:pt x="996835" y="0"/>
                  </a:lnTo>
                  <a:lnTo>
                    <a:pt x="761758" y="0"/>
                  </a:lnTo>
                  <a:lnTo>
                    <a:pt x="730072" y="6476"/>
                  </a:lnTo>
                  <a:lnTo>
                    <a:pt x="698398" y="12953"/>
                  </a:lnTo>
                  <a:lnTo>
                    <a:pt x="666711" y="19050"/>
                  </a:lnTo>
                  <a:lnTo>
                    <a:pt x="635038" y="25526"/>
                  </a:lnTo>
                  <a:lnTo>
                    <a:pt x="571322" y="38100"/>
                  </a:lnTo>
                  <a:lnTo>
                    <a:pt x="539635" y="51053"/>
                  </a:lnTo>
                  <a:lnTo>
                    <a:pt x="482396" y="69850"/>
                  </a:lnTo>
                  <a:lnTo>
                    <a:pt x="457200" y="76326"/>
                  </a:lnTo>
                  <a:lnTo>
                    <a:pt x="425157" y="88900"/>
                  </a:lnTo>
                  <a:lnTo>
                    <a:pt x="399961" y="95376"/>
                  </a:lnTo>
                  <a:lnTo>
                    <a:pt x="374395" y="107950"/>
                  </a:lnTo>
                  <a:lnTo>
                    <a:pt x="330111" y="127000"/>
                  </a:lnTo>
                  <a:lnTo>
                    <a:pt x="304558" y="140081"/>
                  </a:lnTo>
                  <a:lnTo>
                    <a:pt x="285470" y="146176"/>
                  </a:lnTo>
                  <a:lnTo>
                    <a:pt x="272872" y="158750"/>
                  </a:lnTo>
                  <a:lnTo>
                    <a:pt x="253796" y="165226"/>
                  </a:lnTo>
                  <a:lnTo>
                    <a:pt x="228600" y="190753"/>
                  </a:lnTo>
                  <a:lnTo>
                    <a:pt x="209511" y="209803"/>
                  </a:lnTo>
                  <a:lnTo>
                    <a:pt x="203034" y="222503"/>
                  </a:lnTo>
                  <a:lnTo>
                    <a:pt x="190436" y="235076"/>
                  </a:lnTo>
                  <a:lnTo>
                    <a:pt x="190436" y="241553"/>
                  </a:lnTo>
                  <a:lnTo>
                    <a:pt x="177838" y="266700"/>
                  </a:lnTo>
                  <a:lnTo>
                    <a:pt x="171361" y="279653"/>
                  </a:lnTo>
                  <a:lnTo>
                    <a:pt x="164871" y="292353"/>
                  </a:lnTo>
                  <a:lnTo>
                    <a:pt x="152272" y="317500"/>
                  </a:lnTo>
                  <a:lnTo>
                    <a:pt x="145796" y="330453"/>
                  </a:lnTo>
                  <a:lnTo>
                    <a:pt x="133197" y="362076"/>
                  </a:lnTo>
                  <a:lnTo>
                    <a:pt x="133197" y="374776"/>
                  </a:lnTo>
                  <a:lnTo>
                    <a:pt x="126720" y="400303"/>
                  </a:lnTo>
                  <a:lnTo>
                    <a:pt x="120599" y="412876"/>
                  </a:lnTo>
                  <a:lnTo>
                    <a:pt x="120599" y="438403"/>
                  </a:lnTo>
                  <a:lnTo>
                    <a:pt x="120599" y="451103"/>
                  </a:lnTo>
                  <a:lnTo>
                    <a:pt x="120599" y="482726"/>
                  </a:lnTo>
                  <a:lnTo>
                    <a:pt x="120599" y="495300"/>
                  </a:lnTo>
                  <a:lnTo>
                    <a:pt x="126720" y="527050"/>
                  </a:lnTo>
                  <a:lnTo>
                    <a:pt x="133197" y="540003"/>
                  </a:lnTo>
                  <a:lnTo>
                    <a:pt x="145796" y="565150"/>
                  </a:lnTo>
                  <a:lnTo>
                    <a:pt x="164871" y="584200"/>
                  </a:lnTo>
                  <a:lnTo>
                    <a:pt x="171361" y="597281"/>
                  </a:lnTo>
                  <a:lnTo>
                    <a:pt x="183959" y="603376"/>
                  </a:lnTo>
                  <a:lnTo>
                    <a:pt x="209511" y="628903"/>
                  </a:lnTo>
                  <a:lnTo>
                    <a:pt x="222123" y="635000"/>
                  </a:lnTo>
                  <a:lnTo>
                    <a:pt x="260273" y="654050"/>
                  </a:lnTo>
                  <a:lnTo>
                    <a:pt x="279361" y="660526"/>
                  </a:lnTo>
                  <a:lnTo>
                    <a:pt x="298437" y="667003"/>
                  </a:lnTo>
                  <a:lnTo>
                    <a:pt x="317512" y="673226"/>
                  </a:lnTo>
                  <a:lnTo>
                    <a:pt x="368274" y="685800"/>
                  </a:lnTo>
                  <a:lnTo>
                    <a:pt x="393471" y="692276"/>
                  </a:lnTo>
                  <a:lnTo>
                    <a:pt x="419036" y="692276"/>
                  </a:lnTo>
                  <a:lnTo>
                    <a:pt x="444233" y="698753"/>
                  </a:lnTo>
                  <a:lnTo>
                    <a:pt x="501472" y="704850"/>
                  </a:lnTo>
                  <a:lnTo>
                    <a:pt x="533158" y="704850"/>
                  </a:lnTo>
                  <a:lnTo>
                    <a:pt x="558711" y="711326"/>
                  </a:lnTo>
                  <a:lnTo>
                    <a:pt x="622071" y="711326"/>
                  </a:lnTo>
                  <a:lnTo>
                    <a:pt x="653757" y="717803"/>
                  </a:lnTo>
                  <a:lnTo>
                    <a:pt x="679322" y="717803"/>
                  </a:lnTo>
                  <a:lnTo>
                    <a:pt x="742670" y="723900"/>
                  </a:lnTo>
                  <a:lnTo>
                    <a:pt x="774712" y="730376"/>
                  </a:lnTo>
                  <a:lnTo>
                    <a:pt x="838072" y="736853"/>
                  </a:lnTo>
                  <a:lnTo>
                    <a:pt x="869759" y="736853"/>
                  </a:lnTo>
                  <a:lnTo>
                    <a:pt x="939596" y="743076"/>
                  </a:lnTo>
                  <a:lnTo>
                    <a:pt x="971270" y="749553"/>
                  </a:lnTo>
                  <a:lnTo>
                    <a:pt x="1003312" y="749553"/>
                  </a:lnTo>
                  <a:lnTo>
                    <a:pt x="1066736" y="755650"/>
                  </a:lnTo>
                  <a:lnTo>
                    <a:pt x="1129982" y="762126"/>
                  </a:lnTo>
                  <a:lnTo>
                    <a:pt x="1162113" y="762126"/>
                  </a:lnTo>
                  <a:lnTo>
                    <a:pt x="1193736" y="762126"/>
                  </a:lnTo>
                  <a:lnTo>
                    <a:pt x="1219009" y="768603"/>
                  </a:lnTo>
                  <a:lnTo>
                    <a:pt x="1282636" y="774700"/>
                  </a:lnTo>
                  <a:lnTo>
                    <a:pt x="1314386" y="774700"/>
                  </a:lnTo>
                  <a:lnTo>
                    <a:pt x="1346009" y="781176"/>
                  </a:lnTo>
                  <a:lnTo>
                    <a:pt x="1377759" y="787653"/>
                  </a:lnTo>
                  <a:lnTo>
                    <a:pt x="1409382" y="787653"/>
                  </a:lnTo>
                  <a:lnTo>
                    <a:pt x="1466659" y="793750"/>
                  </a:lnTo>
                  <a:lnTo>
                    <a:pt x="1498282" y="800226"/>
                  </a:lnTo>
                  <a:lnTo>
                    <a:pt x="1523936" y="806703"/>
                  </a:lnTo>
                  <a:lnTo>
                    <a:pt x="1555559" y="806703"/>
                  </a:lnTo>
                  <a:lnTo>
                    <a:pt x="1581086" y="806703"/>
                  </a:lnTo>
                  <a:lnTo>
                    <a:pt x="1637982" y="812800"/>
                  </a:lnTo>
                  <a:lnTo>
                    <a:pt x="1663509" y="819276"/>
                  </a:lnTo>
                  <a:lnTo>
                    <a:pt x="1682686" y="819276"/>
                  </a:lnTo>
                  <a:lnTo>
                    <a:pt x="1708213" y="819276"/>
                  </a:lnTo>
                  <a:lnTo>
                    <a:pt x="1733359" y="825881"/>
                  </a:lnTo>
                  <a:lnTo>
                    <a:pt x="1784159" y="825881"/>
                  </a:lnTo>
                  <a:lnTo>
                    <a:pt x="1815782" y="831976"/>
                  </a:lnTo>
                  <a:lnTo>
                    <a:pt x="1841436" y="831976"/>
                  </a:lnTo>
                  <a:lnTo>
                    <a:pt x="1866582" y="831976"/>
                  </a:lnTo>
                  <a:lnTo>
                    <a:pt x="2031809" y="831976"/>
                  </a:lnTo>
                  <a:lnTo>
                    <a:pt x="2076513" y="825881"/>
                  </a:lnTo>
                  <a:lnTo>
                    <a:pt x="2101659" y="825881"/>
                  </a:lnTo>
                  <a:lnTo>
                    <a:pt x="2146363" y="825881"/>
                  </a:lnTo>
                  <a:lnTo>
                    <a:pt x="2171509" y="825881"/>
                  </a:lnTo>
                  <a:lnTo>
                    <a:pt x="2197036" y="825881"/>
                  </a:lnTo>
                  <a:lnTo>
                    <a:pt x="2247836" y="819276"/>
                  </a:lnTo>
                  <a:lnTo>
                    <a:pt x="2272982" y="819276"/>
                  </a:lnTo>
                  <a:lnTo>
                    <a:pt x="2298636" y="819276"/>
                  </a:lnTo>
                  <a:lnTo>
                    <a:pt x="2349309" y="819276"/>
                  </a:lnTo>
                  <a:lnTo>
                    <a:pt x="2400109" y="812800"/>
                  </a:lnTo>
                  <a:lnTo>
                    <a:pt x="2425636" y="812800"/>
                  </a:lnTo>
                  <a:lnTo>
                    <a:pt x="2450909" y="806703"/>
                  </a:lnTo>
                  <a:lnTo>
                    <a:pt x="2482532" y="806703"/>
                  </a:lnTo>
                  <a:lnTo>
                    <a:pt x="2533713" y="806703"/>
                  </a:lnTo>
                  <a:lnTo>
                    <a:pt x="2565336" y="806703"/>
                  </a:lnTo>
                  <a:lnTo>
                    <a:pt x="2590609" y="800226"/>
                  </a:lnTo>
                  <a:lnTo>
                    <a:pt x="2616136" y="800226"/>
                  </a:lnTo>
                  <a:lnTo>
                    <a:pt x="2673413" y="793750"/>
                  </a:lnTo>
                  <a:lnTo>
                    <a:pt x="2698559" y="787653"/>
                  </a:lnTo>
                  <a:lnTo>
                    <a:pt x="2730182" y="787653"/>
                  </a:lnTo>
                  <a:lnTo>
                    <a:pt x="2755836" y="781176"/>
                  </a:lnTo>
                  <a:lnTo>
                    <a:pt x="2780982" y="774700"/>
                  </a:lnTo>
                  <a:lnTo>
                    <a:pt x="2806509" y="774700"/>
                  </a:lnTo>
                  <a:lnTo>
                    <a:pt x="2825686" y="768603"/>
                  </a:lnTo>
                  <a:lnTo>
                    <a:pt x="2889059" y="749553"/>
                  </a:lnTo>
                  <a:lnTo>
                    <a:pt x="2908109" y="749553"/>
                  </a:lnTo>
                  <a:lnTo>
                    <a:pt x="2927159" y="743076"/>
                  </a:lnTo>
                  <a:lnTo>
                    <a:pt x="2946209" y="736853"/>
                  </a:lnTo>
                  <a:lnTo>
                    <a:pt x="2984436" y="723900"/>
                  </a:lnTo>
                  <a:lnTo>
                    <a:pt x="3003486" y="717803"/>
                  </a:lnTo>
                  <a:lnTo>
                    <a:pt x="3022536" y="704850"/>
                  </a:lnTo>
                  <a:lnTo>
                    <a:pt x="3054286" y="692276"/>
                  </a:lnTo>
                  <a:lnTo>
                    <a:pt x="3073336" y="679703"/>
                  </a:lnTo>
                  <a:lnTo>
                    <a:pt x="3085909" y="673226"/>
                  </a:lnTo>
                  <a:lnTo>
                    <a:pt x="3098482" y="660526"/>
                  </a:lnTo>
                  <a:lnTo>
                    <a:pt x="3124136" y="641476"/>
                  </a:lnTo>
                  <a:lnTo>
                    <a:pt x="3136709" y="628903"/>
                  </a:lnTo>
                  <a:lnTo>
                    <a:pt x="3149663" y="622426"/>
                  </a:lnTo>
                  <a:lnTo>
                    <a:pt x="3162236" y="609853"/>
                  </a:lnTo>
                  <a:lnTo>
                    <a:pt x="3168332" y="597281"/>
                  </a:lnTo>
                  <a:lnTo>
                    <a:pt x="3181286" y="590676"/>
                  </a:lnTo>
                  <a:lnTo>
                    <a:pt x="3187382" y="578103"/>
                  </a:lnTo>
                  <a:lnTo>
                    <a:pt x="3193859" y="552576"/>
                  </a:lnTo>
                  <a:lnTo>
                    <a:pt x="3200336" y="540003"/>
                  </a:lnTo>
                  <a:lnTo>
                    <a:pt x="3206559" y="527050"/>
                  </a:lnTo>
                  <a:lnTo>
                    <a:pt x="3213036" y="514476"/>
                  </a:lnTo>
                  <a:lnTo>
                    <a:pt x="3213036" y="501776"/>
                  </a:lnTo>
                  <a:lnTo>
                    <a:pt x="3219513" y="470153"/>
                  </a:lnTo>
                  <a:lnTo>
                    <a:pt x="3225609" y="457200"/>
                  </a:lnTo>
                  <a:lnTo>
                    <a:pt x="3225609" y="438403"/>
                  </a:lnTo>
                  <a:lnTo>
                    <a:pt x="3225609" y="425450"/>
                  </a:lnTo>
                  <a:lnTo>
                    <a:pt x="3225609" y="406400"/>
                  </a:lnTo>
                  <a:lnTo>
                    <a:pt x="3225609" y="374776"/>
                  </a:lnTo>
                  <a:lnTo>
                    <a:pt x="3219513" y="362076"/>
                  </a:lnTo>
                  <a:lnTo>
                    <a:pt x="3213036" y="343026"/>
                  </a:lnTo>
                  <a:lnTo>
                    <a:pt x="3206559" y="330453"/>
                  </a:lnTo>
                  <a:lnTo>
                    <a:pt x="3200336" y="317500"/>
                  </a:lnTo>
                  <a:lnTo>
                    <a:pt x="3187382" y="298450"/>
                  </a:lnTo>
                  <a:lnTo>
                    <a:pt x="3162236" y="273176"/>
                  </a:lnTo>
                  <a:lnTo>
                    <a:pt x="3149663" y="260603"/>
                  </a:lnTo>
                  <a:lnTo>
                    <a:pt x="3130613" y="241553"/>
                  </a:lnTo>
                  <a:lnTo>
                    <a:pt x="3111436" y="228600"/>
                  </a:lnTo>
                  <a:lnTo>
                    <a:pt x="3073336" y="203326"/>
                  </a:lnTo>
                  <a:lnTo>
                    <a:pt x="3047809" y="190753"/>
                  </a:lnTo>
                  <a:lnTo>
                    <a:pt x="3022536" y="177800"/>
                  </a:lnTo>
                  <a:lnTo>
                    <a:pt x="2971736" y="152653"/>
                  </a:lnTo>
                  <a:lnTo>
                    <a:pt x="2939732" y="140081"/>
                  </a:lnTo>
                  <a:lnTo>
                    <a:pt x="2876359" y="127000"/>
                  </a:lnTo>
                  <a:lnTo>
                    <a:pt x="2838259" y="114426"/>
                  </a:lnTo>
                  <a:lnTo>
                    <a:pt x="2762313" y="101853"/>
                  </a:lnTo>
                  <a:lnTo>
                    <a:pt x="2724086" y="101853"/>
                  </a:lnTo>
                  <a:lnTo>
                    <a:pt x="2635186" y="88900"/>
                  </a:lnTo>
                  <a:lnTo>
                    <a:pt x="2539809" y="82803"/>
                  </a:lnTo>
                  <a:lnTo>
                    <a:pt x="2495486" y="76326"/>
                  </a:lnTo>
                  <a:lnTo>
                    <a:pt x="2444813" y="76326"/>
                  </a:lnTo>
                  <a:lnTo>
                    <a:pt x="2349309" y="69850"/>
                  </a:lnTo>
                  <a:lnTo>
                    <a:pt x="2298636" y="63753"/>
                  </a:lnTo>
                  <a:lnTo>
                    <a:pt x="2197036" y="63753"/>
                  </a:lnTo>
                  <a:lnTo>
                    <a:pt x="2146363" y="57276"/>
                  </a:lnTo>
                  <a:lnTo>
                    <a:pt x="2044382" y="51053"/>
                  </a:lnTo>
                  <a:lnTo>
                    <a:pt x="2000186" y="51053"/>
                  </a:lnTo>
                  <a:lnTo>
                    <a:pt x="1904809" y="44576"/>
                  </a:lnTo>
                  <a:lnTo>
                    <a:pt x="1860486" y="38100"/>
                  </a:lnTo>
                  <a:lnTo>
                    <a:pt x="1815782" y="38100"/>
                  </a:lnTo>
                  <a:lnTo>
                    <a:pt x="1771586" y="32003"/>
                  </a:lnTo>
                  <a:lnTo>
                    <a:pt x="1726882" y="25526"/>
                  </a:lnTo>
                  <a:lnTo>
                    <a:pt x="1644459" y="19050"/>
                  </a:lnTo>
                  <a:lnTo>
                    <a:pt x="1600136" y="12953"/>
                  </a:lnTo>
                  <a:lnTo>
                    <a:pt x="1517459" y="6476"/>
                  </a:lnTo>
                  <a:lnTo>
                    <a:pt x="1479613" y="6476"/>
                  </a:lnTo>
                  <a:lnTo>
                    <a:pt x="1390713" y="6476"/>
                  </a:lnTo>
                  <a:lnTo>
                    <a:pt x="1339532" y="6476"/>
                  </a:lnTo>
                  <a:lnTo>
                    <a:pt x="1244536" y="12953"/>
                  </a:lnTo>
                  <a:lnTo>
                    <a:pt x="1199832" y="19050"/>
                  </a:lnTo>
                  <a:lnTo>
                    <a:pt x="1098359" y="38100"/>
                  </a:lnTo>
                  <a:lnTo>
                    <a:pt x="1054036" y="51053"/>
                  </a:lnTo>
                  <a:lnTo>
                    <a:pt x="952195" y="76326"/>
                  </a:lnTo>
                  <a:lnTo>
                    <a:pt x="901433" y="88900"/>
                  </a:lnTo>
                  <a:lnTo>
                    <a:pt x="850671" y="101853"/>
                  </a:lnTo>
                  <a:lnTo>
                    <a:pt x="799922" y="120903"/>
                  </a:lnTo>
                </a:path>
                <a:path w="3225800" h="870585">
                  <a:moveTo>
                    <a:pt x="37795" y="578103"/>
                  </a:moveTo>
                  <a:lnTo>
                    <a:pt x="37795" y="571626"/>
                  </a:lnTo>
                  <a:lnTo>
                    <a:pt x="31673" y="565150"/>
                  </a:lnTo>
                  <a:lnTo>
                    <a:pt x="31673" y="559053"/>
                  </a:lnTo>
                  <a:lnTo>
                    <a:pt x="25196" y="559053"/>
                  </a:lnTo>
                  <a:lnTo>
                    <a:pt x="25196" y="565150"/>
                  </a:lnTo>
                  <a:lnTo>
                    <a:pt x="19075" y="571626"/>
                  </a:lnTo>
                  <a:lnTo>
                    <a:pt x="19075" y="578103"/>
                  </a:lnTo>
                  <a:lnTo>
                    <a:pt x="6121" y="609853"/>
                  </a:lnTo>
                  <a:lnTo>
                    <a:pt x="6121" y="622426"/>
                  </a:lnTo>
                  <a:lnTo>
                    <a:pt x="6121" y="641476"/>
                  </a:lnTo>
                  <a:lnTo>
                    <a:pt x="0" y="660526"/>
                  </a:lnTo>
                  <a:lnTo>
                    <a:pt x="0" y="692276"/>
                  </a:lnTo>
                  <a:lnTo>
                    <a:pt x="0" y="704850"/>
                  </a:lnTo>
                  <a:lnTo>
                    <a:pt x="0" y="730376"/>
                  </a:lnTo>
                  <a:lnTo>
                    <a:pt x="0" y="743076"/>
                  </a:lnTo>
                  <a:lnTo>
                    <a:pt x="12598" y="768603"/>
                  </a:lnTo>
                  <a:lnTo>
                    <a:pt x="19075" y="781176"/>
                  </a:lnTo>
                  <a:lnTo>
                    <a:pt x="31673" y="806703"/>
                  </a:lnTo>
                  <a:lnTo>
                    <a:pt x="37795" y="819276"/>
                  </a:lnTo>
                  <a:lnTo>
                    <a:pt x="44272" y="831976"/>
                  </a:lnTo>
                  <a:lnTo>
                    <a:pt x="50761" y="838453"/>
                  </a:lnTo>
                  <a:lnTo>
                    <a:pt x="56870" y="844550"/>
                  </a:lnTo>
                  <a:lnTo>
                    <a:pt x="69837" y="857503"/>
                  </a:lnTo>
                  <a:lnTo>
                    <a:pt x="75958" y="857503"/>
                  </a:lnTo>
                  <a:lnTo>
                    <a:pt x="82435" y="863600"/>
                  </a:lnTo>
                  <a:lnTo>
                    <a:pt x="82435" y="870076"/>
                  </a:lnTo>
                  <a:lnTo>
                    <a:pt x="75958" y="87007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7451" y="3489578"/>
              <a:ext cx="177813" cy="146178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266814" y="3594480"/>
              <a:ext cx="2787650" cy="647700"/>
            </a:xfrm>
            <a:custGeom>
              <a:avLst/>
              <a:gdLst/>
              <a:ahLst/>
              <a:cxnLst/>
              <a:rect l="l" t="t" r="r" b="b"/>
              <a:pathLst>
                <a:path w="2787650" h="647700">
                  <a:moveTo>
                    <a:pt x="673201" y="50800"/>
                  </a:moveTo>
                  <a:lnTo>
                    <a:pt x="673201" y="44323"/>
                  </a:lnTo>
                  <a:lnTo>
                    <a:pt x="673201" y="37846"/>
                  </a:lnTo>
                  <a:lnTo>
                    <a:pt x="666724" y="31750"/>
                  </a:lnTo>
                  <a:lnTo>
                    <a:pt x="660247" y="31750"/>
                  </a:lnTo>
                  <a:lnTo>
                    <a:pt x="654126" y="31750"/>
                  </a:lnTo>
                  <a:lnTo>
                    <a:pt x="647649" y="31750"/>
                  </a:lnTo>
                  <a:lnTo>
                    <a:pt x="641159" y="25273"/>
                  </a:lnTo>
                  <a:lnTo>
                    <a:pt x="628561" y="25273"/>
                  </a:lnTo>
                  <a:lnTo>
                    <a:pt x="615962" y="25273"/>
                  </a:lnTo>
                  <a:lnTo>
                    <a:pt x="596887" y="19050"/>
                  </a:lnTo>
                  <a:lnTo>
                    <a:pt x="463321" y="19050"/>
                  </a:lnTo>
                  <a:lnTo>
                    <a:pt x="438124" y="25273"/>
                  </a:lnTo>
                  <a:lnTo>
                    <a:pt x="387362" y="31750"/>
                  </a:lnTo>
                  <a:lnTo>
                    <a:pt x="361797" y="37846"/>
                  </a:lnTo>
                  <a:lnTo>
                    <a:pt x="311048" y="56896"/>
                  </a:lnTo>
                  <a:lnTo>
                    <a:pt x="285838" y="63373"/>
                  </a:lnTo>
                  <a:lnTo>
                    <a:pt x="260286" y="75946"/>
                  </a:lnTo>
                  <a:lnTo>
                    <a:pt x="234721" y="88900"/>
                  </a:lnTo>
                  <a:lnTo>
                    <a:pt x="209524" y="95123"/>
                  </a:lnTo>
                  <a:lnTo>
                    <a:pt x="190449" y="107696"/>
                  </a:lnTo>
                  <a:lnTo>
                    <a:pt x="152285" y="133223"/>
                  </a:lnTo>
                  <a:lnTo>
                    <a:pt x="133197" y="145796"/>
                  </a:lnTo>
                  <a:lnTo>
                    <a:pt x="101523" y="164846"/>
                  </a:lnTo>
                  <a:lnTo>
                    <a:pt x="82448" y="177927"/>
                  </a:lnTo>
                  <a:lnTo>
                    <a:pt x="69837" y="184023"/>
                  </a:lnTo>
                  <a:lnTo>
                    <a:pt x="57238" y="196596"/>
                  </a:lnTo>
                  <a:lnTo>
                    <a:pt x="44284" y="203073"/>
                  </a:lnTo>
                  <a:lnTo>
                    <a:pt x="31686" y="209550"/>
                  </a:lnTo>
                  <a:lnTo>
                    <a:pt x="25196" y="222123"/>
                  </a:lnTo>
                  <a:lnTo>
                    <a:pt x="19088" y="228600"/>
                  </a:lnTo>
                  <a:lnTo>
                    <a:pt x="6121" y="247650"/>
                  </a:lnTo>
                  <a:lnTo>
                    <a:pt x="0" y="266446"/>
                  </a:lnTo>
                  <a:lnTo>
                    <a:pt x="0" y="279400"/>
                  </a:lnTo>
                  <a:lnTo>
                    <a:pt x="0" y="291973"/>
                  </a:lnTo>
                  <a:lnTo>
                    <a:pt x="6121" y="317500"/>
                  </a:lnTo>
                  <a:lnTo>
                    <a:pt x="6121" y="330200"/>
                  </a:lnTo>
                  <a:lnTo>
                    <a:pt x="12598" y="342773"/>
                  </a:lnTo>
                  <a:lnTo>
                    <a:pt x="19088" y="355346"/>
                  </a:lnTo>
                  <a:lnTo>
                    <a:pt x="31686" y="380873"/>
                  </a:lnTo>
                  <a:lnTo>
                    <a:pt x="44284" y="393446"/>
                  </a:lnTo>
                  <a:lnTo>
                    <a:pt x="57238" y="419100"/>
                  </a:lnTo>
                  <a:lnTo>
                    <a:pt x="69837" y="431673"/>
                  </a:lnTo>
                  <a:lnTo>
                    <a:pt x="76326" y="444246"/>
                  </a:lnTo>
                  <a:lnTo>
                    <a:pt x="101523" y="463296"/>
                  </a:lnTo>
                  <a:lnTo>
                    <a:pt x="114122" y="476250"/>
                  </a:lnTo>
                  <a:lnTo>
                    <a:pt x="139687" y="495046"/>
                  </a:lnTo>
                  <a:lnTo>
                    <a:pt x="152285" y="501523"/>
                  </a:lnTo>
                  <a:lnTo>
                    <a:pt x="164884" y="508000"/>
                  </a:lnTo>
                  <a:lnTo>
                    <a:pt x="177838" y="520573"/>
                  </a:lnTo>
                  <a:lnTo>
                    <a:pt x="196926" y="527050"/>
                  </a:lnTo>
                  <a:lnTo>
                    <a:pt x="209524" y="533146"/>
                  </a:lnTo>
                  <a:lnTo>
                    <a:pt x="228600" y="539623"/>
                  </a:lnTo>
                  <a:lnTo>
                    <a:pt x="266763" y="558800"/>
                  </a:lnTo>
                  <a:lnTo>
                    <a:pt x="336600" y="577850"/>
                  </a:lnTo>
                  <a:lnTo>
                    <a:pt x="425526" y="596900"/>
                  </a:lnTo>
                  <a:lnTo>
                    <a:pt x="450723" y="596900"/>
                  </a:lnTo>
                  <a:lnTo>
                    <a:pt x="482396" y="602996"/>
                  </a:lnTo>
                  <a:lnTo>
                    <a:pt x="520560" y="609473"/>
                  </a:lnTo>
                  <a:lnTo>
                    <a:pt x="552246" y="615950"/>
                  </a:lnTo>
                  <a:lnTo>
                    <a:pt x="622084" y="622046"/>
                  </a:lnTo>
                  <a:lnTo>
                    <a:pt x="660247" y="628523"/>
                  </a:lnTo>
                  <a:lnTo>
                    <a:pt x="698398" y="635127"/>
                  </a:lnTo>
                  <a:lnTo>
                    <a:pt x="736561" y="635127"/>
                  </a:lnTo>
                  <a:lnTo>
                    <a:pt x="774725" y="641223"/>
                  </a:lnTo>
                  <a:lnTo>
                    <a:pt x="812888" y="641223"/>
                  </a:lnTo>
                  <a:lnTo>
                    <a:pt x="857161" y="647700"/>
                  </a:lnTo>
                  <a:lnTo>
                    <a:pt x="1396758" y="647700"/>
                  </a:lnTo>
                  <a:lnTo>
                    <a:pt x="1441462" y="641223"/>
                  </a:lnTo>
                  <a:lnTo>
                    <a:pt x="1485785" y="641223"/>
                  </a:lnTo>
                  <a:lnTo>
                    <a:pt x="1523885" y="635127"/>
                  </a:lnTo>
                  <a:lnTo>
                    <a:pt x="1568462" y="635127"/>
                  </a:lnTo>
                  <a:lnTo>
                    <a:pt x="1651012" y="628523"/>
                  </a:lnTo>
                  <a:lnTo>
                    <a:pt x="1695208" y="628523"/>
                  </a:lnTo>
                  <a:lnTo>
                    <a:pt x="1778012" y="615950"/>
                  </a:lnTo>
                  <a:lnTo>
                    <a:pt x="1822335" y="615950"/>
                  </a:lnTo>
                  <a:lnTo>
                    <a:pt x="1860435" y="609473"/>
                  </a:lnTo>
                  <a:lnTo>
                    <a:pt x="1898662" y="602996"/>
                  </a:lnTo>
                  <a:lnTo>
                    <a:pt x="1936762" y="596900"/>
                  </a:lnTo>
                  <a:lnTo>
                    <a:pt x="1974989" y="590423"/>
                  </a:lnTo>
                  <a:lnTo>
                    <a:pt x="2012708" y="583946"/>
                  </a:lnTo>
                  <a:lnTo>
                    <a:pt x="2050935" y="577850"/>
                  </a:lnTo>
                  <a:lnTo>
                    <a:pt x="2089035" y="571373"/>
                  </a:lnTo>
                  <a:lnTo>
                    <a:pt x="2120785" y="564896"/>
                  </a:lnTo>
                  <a:lnTo>
                    <a:pt x="2197112" y="552323"/>
                  </a:lnTo>
                  <a:lnTo>
                    <a:pt x="2228735" y="546100"/>
                  </a:lnTo>
                  <a:lnTo>
                    <a:pt x="2266962" y="533146"/>
                  </a:lnTo>
                  <a:lnTo>
                    <a:pt x="2305062" y="527050"/>
                  </a:lnTo>
                  <a:lnTo>
                    <a:pt x="2336812" y="520573"/>
                  </a:lnTo>
                  <a:lnTo>
                    <a:pt x="2406662" y="501523"/>
                  </a:lnTo>
                  <a:lnTo>
                    <a:pt x="2438285" y="495046"/>
                  </a:lnTo>
                  <a:lnTo>
                    <a:pt x="2469908" y="488950"/>
                  </a:lnTo>
                  <a:lnTo>
                    <a:pt x="2502039" y="482473"/>
                  </a:lnTo>
                  <a:lnTo>
                    <a:pt x="2565412" y="463296"/>
                  </a:lnTo>
                  <a:lnTo>
                    <a:pt x="2590939" y="457200"/>
                  </a:lnTo>
                  <a:lnTo>
                    <a:pt x="2616085" y="450723"/>
                  </a:lnTo>
                  <a:lnTo>
                    <a:pt x="2635262" y="444246"/>
                  </a:lnTo>
                  <a:lnTo>
                    <a:pt x="2654312" y="438150"/>
                  </a:lnTo>
                  <a:lnTo>
                    <a:pt x="2673362" y="431673"/>
                  </a:lnTo>
                  <a:lnTo>
                    <a:pt x="2704985" y="419100"/>
                  </a:lnTo>
                  <a:lnTo>
                    <a:pt x="2717685" y="412623"/>
                  </a:lnTo>
                  <a:lnTo>
                    <a:pt x="2736735" y="399923"/>
                  </a:lnTo>
                  <a:lnTo>
                    <a:pt x="2749308" y="393446"/>
                  </a:lnTo>
                  <a:lnTo>
                    <a:pt x="2755785" y="387350"/>
                  </a:lnTo>
                  <a:lnTo>
                    <a:pt x="2762262" y="374396"/>
                  </a:lnTo>
                  <a:lnTo>
                    <a:pt x="2768358" y="368300"/>
                  </a:lnTo>
                  <a:lnTo>
                    <a:pt x="2774835" y="361823"/>
                  </a:lnTo>
                  <a:lnTo>
                    <a:pt x="2781312" y="355346"/>
                  </a:lnTo>
                  <a:lnTo>
                    <a:pt x="2781312" y="336296"/>
                  </a:lnTo>
                  <a:lnTo>
                    <a:pt x="2787535" y="330200"/>
                  </a:lnTo>
                  <a:lnTo>
                    <a:pt x="2787535" y="311023"/>
                  </a:lnTo>
                  <a:lnTo>
                    <a:pt x="2787535" y="304546"/>
                  </a:lnTo>
                  <a:lnTo>
                    <a:pt x="2781312" y="285496"/>
                  </a:lnTo>
                  <a:lnTo>
                    <a:pt x="2781312" y="272923"/>
                  </a:lnTo>
                  <a:lnTo>
                    <a:pt x="2774835" y="266446"/>
                  </a:lnTo>
                  <a:lnTo>
                    <a:pt x="2768358" y="247650"/>
                  </a:lnTo>
                  <a:lnTo>
                    <a:pt x="2762262" y="241173"/>
                  </a:lnTo>
                  <a:lnTo>
                    <a:pt x="2755785" y="234696"/>
                  </a:lnTo>
                  <a:lnTo>
                    <a:pt x="2749308" y="228600"/>
                  </a:lnTo>
                  <a:lnTo>
                    <a:pt x="2736735" y="215646"/>
                  </a:lnTo>
                  <a:lnTo>
                    <a:pt x="2730639" y="209550"/>
                  </a:lnTo>
                  <a:lnTo>
                    <a:pt x="2704985" y="196596"/>
                  </a:lnTo>
                  <a:lnTo>
                    <a:pt x="2698508" y="190500"/>
                  </a:lnTo>
                  <a:lnTo>
                    <a:pt x="2666885" y="177927"/>
                  </a:lnTo>
                  <a:lnTo>
                    <a:pt x="2654312" y="171323"/>
                  </a:lnTo>
                  <a:lnTo>
                    <a:pt x="2616085" y="158750"/>
                  </a:lnTo>
                  <a:lnTo>
                    <a:pt x="2597035" y="152273"/>
                  </a:lnTo>
                  <a:lnTo>
                    <a:pt x="2577985" y="145796"/>
                  </a:lnTo>
                  <a:lnTo>
                    <a:pt x="2558935" y="145796"/>
                  </a:lnTo>
                  <a:lnTo>
                    <a:pt x="2533662" y="139700"/>
                  </a:lnTo>
                  <a:lnTo>
                    <a:pt x="2482862" y="133223"/>
                  </a:lnTo>
                  <a:lnTo>
                    <a:pt x="2450858" y="126746"/>
                  </a:lnTo>
                  <a:lnTo>
                    <a:pt x="2393962" y="120650"/>
                  </a:lnTo>
                  <a:lnTo>
                    <a:pt x="2362339" y="114173"/>
                  </a:lnTo>
                  <a:lnTo>
                    <a:pt x="2292108" y="114173"/>
                  </a:lnTo>
                  <a:lnTo>
                    <a:pt x="2260485" y="107696"/>
                  </a:lnTo>
                  <a:lnTo>
                    <a:pt x="2184539" y="107696"/>
                  </a:lnTo>
                  <a:lnTo>
                    <a:pt x="2146312" y="101600"/>
                  </a:lnTo>
                  <a:lnTo>
                    <a:pt x="2069985" y="95123"/>
                  </a:lnTo>
                  <a:lnTo>
                    <a:pt x="2031885" y="88900"/>
                  </a:lnTo>
                  <a:lnTo>
                    <a:pt x="1993658" y="88900"/>
                  </a:lnTo>
                  <a:lnTo>
                    <a:pt x="1917712" y="75946"/>
                  </a:lnTo>
                  <a:lnTo>
                    <a:pt x="1834908" y="75946"/>
                  </a:lnTo>
                  <a:lnTo>
                    <a:pt x="1797062" y="69850"/>
                  </a:lnTo>
                  <a:lnTo>
                    <a:pt x="1714385" y="63373"/>
                  </a:lnTo>
                  <a:lnTo>
                    <a:pt x="1676539" y="63373"/>
                  </a:lnTo>
                  <a:lnTo>
                    <a:pt x="1593735" y="56896"/>
                  </a:lnTo>
                  <a:lnTo>
                    <a:pt x="1555508" y="50800"/>
                  </a:lnTo>
                  <a:lnTo>
                    <a:pt x="1517789" y="44323"/>
                  </a:lnTo>
                  <a:lnTo>
                    <a:pt x="1479562" y="37846"/>
                  </a:lnTo>
                  <a:lnTo>
                    <a:pt x="1434985" y="31750"/>
                  </a:lnTo>
                  <a:lnTo>
                    <a:pt x="1396758" y="25273"/>
                  </a:lnTo>
                  <a:lnTo>
                    <a:pt x="1307858" y="12573"/>
                  </a:lnTo>
                  <a:lnTo>
                    <a:pt x="1263662" y="6096"/>
                  </a:lnTo>
                  <a:lnTo>
                    <a:pt x="1219339" y="6096"/>
                  </a:lnTo>
                  <a:lnTo>
                    <a:pt x="1130439" y="0"/>
                  </a:lnTo>
                  <a:lnTo>
                    <a:pt x="1079258" y="0"/>
                  </a:lnTo>
                  <a:lnTo>
                    <a:pt x="1035062" y="0"/>
                  </a:lnTo>
                  <a:lnTo>
                    <a:pt x="984237" y="6096"/>
                  </a:lnTo>
                  <a:lnTo>
                    <a:pt x="939596" y="6096"/>
                  </a:lnTo>
                  <a:lnTo>
                    <a:pt x="888847" y="12573"/>
                  </a:lnTo>
                  <a:lnTo>
                    <a:pt x="793800" y="19050"/>
                  </a:lnTo>
                  <a:lnTo>
                    <a:pt x="743038" y="19050"/>
                  </a:lnTo>
                  <a:lnTo>
                    <a:pt x="660247" y="31750"/>
                  </a:lnTo>
                  <a:lnTo>
                    <a:pt x="622084" y="31750"/>
                  </a:lnTo>
                  <a:lnTo>
                    <a:pt x="584288" y="37846"/>
                  </a:lnTo>
                  <a:lnTo>
                    <a:pt x="520560" y="50800"/>
                  </a:lnTo>
                  <a:lnTo>
                    <a:pt x="495363" y="50800"/>
                  </a:lnTo>
                  <a:lnTo>
                    <a:pt x="469798" y="5689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6" name="object 11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880224" y="2568701"/>
            <a:ext cx="1974978" cy="3067165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4108322" y="4864227"/>
            <a:ext cx="286385" cy="305435"/>
          </a:xfrm>
          <a:custGeom>
            <a:avLst/>
            <a:gdLst/>
            <a:ahLst/>
            <a:cxnLst/>
            <a:rect l="l" t="t" r="r" b="b"/>
            <a:pathLst>
              <a:path w="286385" h="305435">
                <a:moveTo>
                  <a:pt x="133603" y="0"/>
                </a:moveTo>
                <a:lnTo>
                  <a:pt x="139700" y="38100"/>
                </a:lnTo>
                <a:lnTo>
                  <a:pt x="139700" y="63754"/>
                </a:lnTo>
                <a:lnTo>
                  <a:pt x="139700" y="95377"/>
                </a:lnTo>
                <a:lnTo>
                  <a:pt x="146176" y="146177"/>
                </a:lnTo>
                <a:lnTo>
                  <a:pt x="146176" y="196977"/>
                </a:lnTo>
                <a:lnTo>
                  <a:pt x="152653" y="222504"/>
                </a:lnTo>
                <a:lnTo>
                  <a:pt x="152653" y="241554"/>
                </a:lnTo>
                <a:lnTo>
                  <a:pt x="152653" y="266700"/>
                </a:lnTo>
                <a:lnTo>
                  <a:pt x="158876" y="292354"/>
                </a:lnTo>
                <a:lnTo>
                  <a:pt x="165353" y="298450"/>
                </a:lnTo>
                <a:lnTo>
                  <a:pt x="165353" y="304927"/>
                </a:lnTo>
              </a:path>
              <a:path w="286385" h="305435">
                <a:moveTo>
                  <a:pt x="0" y="95377"/>
                </a:moveTo>
                <a:lnTo>
                  <a:pt x="6476" y="88900"/>
                </a:lnTo>
                <a:lnTo>
                  <a:pt x="19176" y="82804"/>
                </a:lnTo>
                <a:lnTo>
                  <a:pt x="32130" y="76327"/>
                </a:lnTo>
                <a:lnTo>
                  <a:pt x="50800" y="57277"/>
                </a:lnTo>
                <a:lnTo>
                  <a:pt x="63753" y="51181"/>
                </a:lnTo>
                <a:lnTo>
                  <a:pt x="89026" y="38100"/>
                </a:lnTo>
                <a:lnTo>
                  <a:pt x="95503" y="32004"/>
                </a:lnTo>
                <a:lnTo>
                  <a:pt x="114553" y="25527"/>
                </a:lnTo>
                <a:lnTo>
                  <a:pt x="121030" y="25527"/>
                </a:lnTo>
                <a:lnTo>
                  <a:pt x="133603" y="32004"/>
                </a:lnTo>
                <a:lnTo>
                  <a:pt x="139700" y="38100"/>
                </a:lnTo>
                <a:lnTo>
                  <a:pt x="158876" y="63754"/>
                </a:lnTo>
                <a:lnTo>
                  <a:pt x="165353" y="76327"/>
                </a:lnTo>
                <a:lnTo>
                  <a:pt x="190880" y="107950"/>
                </a:lnTo>
                <a:lnTo>
                  <a:pt x="203453" y="120904"/>
                </a:lnTo>
                <a:lnTo>
                  <a:pt x="222503" y="127127"/>
                </a:lnTo>
                <a:lnTo>
                  <a:pt x="235076" y="139700"/>
                </a:lnTo>
                <a:lnTo>
                  <a:pt x="247776" y="152654"/>
                </a:lnTo>
                <a:lnTo>
                  <a:pt x="266826" y="158750"/>
                </a:lnTo>
                <a:lnTo>
                  <a:pt x="285876" y="165227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109200" y="5296280"/>
            <a:ext cx="235585" cy="311150"/>
          </a:xfrm>
          <a:custGeom>
            <a:avLst/>
            <a:gdLst/>
            <a:ahLst/>
            <a:cxnLst/>
            <a:rect l="l" t="t" r="r" b="b"/>
            <a:pathLst>
              <a:path w="235584" h="311150">
                <a:moveTo>
                  <a:pt x="95376" y="69723"/>
                </a:moveTo>
                <a:lnTo>
                  <a:pt x="101600" y="76327"/>
                </a:lnTo>
                <a:lnTo>
                  <a:pt x="108076" y="82423"/>
                </a:lnTo>
                <a:lnTo>
                  <a:pt x="114553" y="101473"/>
                </a:lnTo>
                <a:lnTo>
                  <a:pt x="120650" y="114046"/>
                </a:lnTo>
                <a:lnTo>
                  <a:pt x="127126" y="146050"/>
                </a:lnTo>
                <a:lnTo>
                  <a:pt x="133603" y="158750"/>
                </a:lnTo>
                <a:lnTo>
                  <a:pt x="139700" y="177800"/>
                </a:lnTo>
                <a:lnTo>
                  <a:pt x="146176" y="196850"/>
                </a:lnTo>
                <a:lnTo>
                  <a:pt x="152273" y="234696"/>
                </a:lnTo>
                <a:lnTo>
                  <a:pt x="158750" y="247650"/>
                </a:lnTo>
                <a:lnTo>
                  <a:pt x="165226" y="279273"/>
                </a:lnTo>
                <a:lnTo>
                  <a:pt x="165226" y="285750"/>
                </a:lnTo>
                <a:lnTo>
                  <a:pt x="171323" y="304863"/>
                </a:lnTo>
                <a:lnTo>
                  <a:pt x="177800" y="310984"/>
                </a:lnTo>
                <a:lnTo>
                  <a:pt x="177800" y="304863"/>
                </a:lnTo>
                <a:lnTo>
                  <a:pt x="177800" y="298386"/>
                </a:lnTo>
                <a:lnTo>
                  <a:pt x="171323" y="291909"/>
                </a:lnTo>
              </a:path>
              <a:path w="235584" h="311150">
                <a:moveTo>
                  <a:pt x="0" y="152273"/>
                </a:moveTo>
                <a:lnTo>
                  <a:pt x="6476" y="152273"/>
                </a:lnTo>
                <a:lnTo>
                  <a:pt x="25526" y="133096"/>
                </a:lnTo>
                <a:lnTo>
                  <a:pt x="44703" y="120523"/>
                </a:lnTo>
                <a:lnTo>
                  <a:pt x="57276" y="107950"/>
                </a:lnTo>
                <a:lnTo>
                  <a:pt x="88900" y="76327"/>
                </a:lnTo>
                <a:lnTo>
                  <a:pt x="108076" y="63246"/>
                </a:lnTo>
                <a:lnTo>
                  <a:pt x="120650" y="44196"/>
                </a:lnTo>
                <a:lnTo>
                  <a:pt x="146176" y="19050"/>
                </a:lnTo>
                <a:lnTo>
                  <a:pt x="158750" y="6096"/>
                </a:lnTo>
                <a:lnTo>
                  <a:pt x="177800" y="0"/>
                </a:lnTo>
                <a:lnTo>
                  <a:pt x="184276" y="0"/>
                </a:lnTo>
                <a:lnTo>
                  <a:pt x="190500" y="6096"/>
                </a:lnTo>
                <a:lnTo>
                  <a:pt x="203453" y="31623"/>
                </a:lnTo>
                <a:lnTo>
                  <a:pt x="209550" y="50673"/>
                </a:lnTo>
                <a:lnTo>
                  <a:pt x="222123" y="88900"/>
                </a:lnTo>
                <a:lnTo>
                  <a:pt x="228600" y="101473"/>
                </a:lnTo>
                <a:lnTo>
                  <a:pt x="235076" y="133096"/>
                </a:lnTo>
                <a:lnTo>
                  <a:pt x="235076" y="152273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2D00D92-2CD1-4174-B8D7-16F8004E361C}"/>
                  </a:ext>
                </a:extLst>
              </p14:cNvPr>
              <p14:cNvContentPartPr/>
              <p14:nvPr/>
            </p14:nvContentPartPr>
            <p14:xfrm>
              <a:off x="410040" y="388800"/>
              <a:ext cx="11356560" cy="5966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2D00D92-2CD1-4174-B8D7-16F8004E36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0680" y="379440"/>
                <a:ext cx="11375280" cy="59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11B088F-01EE-40CE-AF6F-1A325CDE4C63}"/>
                  </a:ext>
                </a:extLst>
              </p14:cNvPr>
              <p14:cNvContentPartPr/>
              <p14:nvPr/>
            </p14:nvContentPartPr>
            <p14:xfrm>
              <a:off x="5318280" y="172800"/>
              <a:ext cx="1058040" cy="604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11B088F-01EE-40CE-AF6F-1A325CDE4C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08920" y="163440"/>
                <a:ext cx="1076760" cy="62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620" y="139953"/>
            <a:ext cx="73361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490" dirty="0">
                <a:latin typeface="Calibri"/>
                <a:cs typeface="Calibri"/>
              </a:rPr>
              <a:t>High</a:t>
            </a:r>
            <a:r>
              <a:rPr sz="4400" spc="215" dirty="0">
                <a:latin typeface="Calibri"/>
                <a:cs typeface="Calibri"/>
              </a:rPr>
              <a:t> </a:t>
            </a:r>
            <a:r>
              <a:rPr sz="4400" spc="285" dirty="0">
                <a:latin typeface="Calibri"/>
                <a:cs typeface="Calibri"/>
              </a:rPr>
              <a:t>bias</a:t>
            </a:r>
            <a:r>
              <a:rPr sz="4400" spc="215" dirty="0">
                <a:latin typeface="Calibri"/>
                <a:cs typeface="Calibri"/>
              </a:rPr>
              <a:t> </a:t>
            </a:r>
            <a:r>
              <a:rPr sz="4400" spc="305" dirty="0">
                <a:latin typeface="Calibri"/>
                <a:cs typeface="Calibri"/>
              </a:rPr>
              <a:t>and</a:t>
            </a:r>
            <a:r>
              <a:rPr sz="4400" spc="204" dirty="0">
                <a:latin typeface="Calibri"/>
                <a:cs typeface="Calibri"/>
              </a:rPr>
              <a:t> </a:t>
            </a:r>
            <a:r>
              <a:rPr sz="4400" spc="355" dirty="0">
                <a:latin typeface="Calibri"/>
                <a:cs typeface="Calibri"/>
              </a:rPr>
              <a:t>high</a:t>
            </a:r>
            <a:r>
              <a:rPr sz="4400" spc="220" dirty="0">
                <a:latin typeface="Calibri"/>
                <a:cs typeface="Calibri"/>
              </a:rPr>
              <a:t> </a:t>
            </a:r>
            <a:r>
              <a:rPr sz="4400" spc="285" dirty="0">
                <a:latin typeface="Calibri"/>
                <a:cs typeface="Calibri"/>
              </a:rPr>
              <a:t>variance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95700" y="1677923"/>
            <a:ext cx="4799965" cy="3537585"/>
            <a:chOff x="3695700" y="1677923"/>
            <a:chExt cx="4799965" cy="3537585"/>
          </a:xfrm>
        </p:grpSpPr>
        <p:sp>
          <p:nvSpPr>
            <p:cNvPr id="4" name="object 4"/>
            <p:cNvSpPr/>
            <p:nvPr/>
          </p:nvSpPr>
          <p:spPr>
            <a:xfrm>
              <a:off x="3695700" y="1677923"/>
              <a:ext cx="4799965" cy="3502660"/>
            </a:xfrm>
            <a:custGeom>
              <a:avLst/>
              <a:gdLst/>
              <a:ahLst/>
              <a:cxnLst/>
              <a:rect l="l" t="t" r="r" b="b"/>
              <a:pathLst>
                <a:path w="4799965" h="3502660">
                  <a:moveTo>
                    <a:pt x="4799584" y="3212592"/>
                  </a:moveTo>
                  <a:lnTo>
                    <a:pt x="4787112" y="3206369"/>
                  </a:lnTo>
                  <a:lnTo>
                    <a:pt x="4672584" y="3149219"/>
                  </a:lnTo>
                  <a:lnTo>
                    <a:pt x="4672635" y="3206381"/>
                  </a:lnTo>
                  <a:lnTo>
                    <a:pt x="399542" y="3210090"/>
                  </a:lnTo>
                  <a:lnTo>
                    <a:pt x="399542" y="127000"/>
                  </a:lnTo>
                  <a:lnTo>
                    <a:pt x="456692" y="127000"/>
                  </a:lnTo>
                  <a:lnTo>
                    <a:pt x="450342" y="114300"/>
                  </a:lnTo>
                  <a:lnTo>
                    <a:pt x="393192" y="0"/>
                  </a:lnTo>
                  <a:lnTo>
                    <a:pt x="329692" y="127000"/>
                  </a:lnTo>
                  <a:lnTo>
                    <a:pt x="386842" y="127000"/>
                  </a:lnTo>
                  <a:lnTo>
                    <a:pt x="386842" y="3210102"/>
                  </a:lnTo>
                  <a:lnTo>
                    <a:pt x="0" y="3210433"/>
                  </a:lnTo>
                  <a:lnTo>
                    <a:pt x="0" y="3223133"/>
                  </a:lnTo>
                  <a:lnTo>
                    <a:pt x="386842" y="3222802"/>
                  </a:lnTo>
                  <a:lnTo>
                    <a:pt x="386842" y="3502406"/>
                  </a:lnTo>
                  <a:lnTo>
                    <a:pt x="399542" y="3502406"/>
                  </a:lnTo>
                  <a:lnTo>
                    <a:pt x="399542" y="3222790"/>
                  </a:lnTo>
                  <a:lnTo>
                    <a:pt x="4672647" y="3219081"/>
                  </a:lnTo>
                  <a:lnTo>
                    <a:pt x="4672711" y="3276219"/>
                  </a:lnTo>
                  <a:lnTo>
                    <a:pt x="4799584" y="3212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30623" y="2253995"/>
              <a:ext cx="3120390" cy="2304415"/>
            </a:xfrm>
            <a:custGeom>
              <a:avLst/>
              <a:gdLst/>
              <a:ahLst/>
              <a:cxnLst/>
              <a:rect l="l" t="t" r="r" b="b"/>
              <a:pathLst>
                <a:path w="3120390" h="2304415">
                  <a:moveTo>
                    <a:pt x="2859024" y="2046731"/>
                  </a:moveTo>
                  <a:lnTo>
                    <a:pt x="3120390" y="2304415"/>
                  </a:lnTo>
                </a:path>
                <a:path w="3120390" h="2304415">
                  <a:moveTo>
                    <a:pt x="2859024" y="2304415"/>
                  </a:moveTo>
                  <a:lnTo>
                    <a:pt x="3120390" y="2046731"/>
                  </a:lnTo>
                </a:path>
                <a:path w="3120390" h="2304415">
                  <a:moveTo>
                    <a:pt x="2839211" y="571500"/>
                  </a:moveTo>
                  <a:lnTo>
                    <a:pt x="3100578" y="829182"/>
                  </a:lnTo>
                </a:path>
                <a:path w="3120390" h="2304415">
                  <a:moveTo>
                    <a:pt x="2839211" y="829182"/>
                  </a:moveTo>
                  <a:lnTo>
                    <a:pt x="3100578" y="571500"/>
                  </a:lnTo>
                </a:path>
                <a:path w="3120390" h="2304415">
                  <a:moveTo>
                    <a:pt x="3048" y="0"/>
                  </a:moveTo>
                  <a:lnTo>
                    <a:pt x="264413" y="257682"/>
                  </a:lnTo>
                </a:path>
                <a:path w="3120390" h="2304415">
                  <a:moveTo>
                    <a:pt x="3048" y="257682"/>
                  </a:moveTo>
                  <a:lnTo>
                    <a:pt x="264413" y="0"/>
                  </a:lnTo>
                </a:path>
                <a:path w="3120390" h="2304415">
                  <a:moveTo>
                    <a:pt x="0" y="359663"/>
                  </a:moveTo>
                  <a:lnTo>
                    <a:pt x="261365" y="617346"/>
                  </a:lnTo>
                </a:path>
                <a:path w="3120390" h="2304415">
                  <a:moveTo>
                    <a:pt x="0" y="617346"/>
                  </a:moveTo>
                  <a:lnTo>
                    <a:pt x="261365" y="359663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4309" y="1822703"/>
              <a:ext cx="3201924" cy="339280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471916" y="4782058"/>
            <a:ext cx="4514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30" dirty="0">
                <a:latin typeface="Cambria Math"/>
                <a:cs typeface="Cambria Math"/>
              </a:rPr>
              <a:t>𝑥</a:t>
            </a:r>
            <a:r>
              <a:rPr sz="3525" spc="-44" baseline="-15366" dirty="0">
                <a:latin typeface="Cambria Math"/>
                <a:cs typeface="Cambria Math"/>
              </a:rPr>
              <a:t>1</a:t>
            </a:r>
            <a:endParaRPr sz="3525" baseline="-15366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8446" y="1293368"/>
            <a:ext cx="434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latin typeface="Cambria Math"/>
                <a:cs typeface="Cambria Math"/>
              </a:rPr>
              <a:t>𝑥</a:t>
            </a:r>
            <a:r>
              <a:rPr sz="3525" spc="7" baseline="-15366" dirty="0">
                <a:latin typeface="Cambria Math"/>
                <a:cs typeface="Cambria Math"/>
              </a:rPr>
              <a:t>2</a:t>
            </a:r>
            <a:endParaRPr sz="3525" baseline="-15366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43111" y="2297557"/>
            <a:ext cx="514350" cy="553085"/>
          </a:xfrm>
          <a:custGeom>
            <a:avLst/>
            <a:gdLst/>
            <a:ahLst/>
            <a:cxnLst/>
            <a:rect l="l" t="t" r="r" b="b"/>
            <a:pathLst>
              <a:path w="514350" h="553085">
                <a:moveTo>
                  <a:pt x="6096" y="6476"/>
                </a:moveTo>
                <a:lnTo>
                  <a:pt x="0" y="0"/>
                </a:lnTo>
                <a:lnTo>
                  <a:pt x="6096" y="6476"/>
                </a:lnTo>
                <a:lnTo>
                  <a:pt x="6096" y="12953"/>
                </a:lnTo>
                <a:lnTo>
                  <a:pt x="12573" y="25526"/>
                </a:lnTo>
                <a:lnTo>
                  <a:pt x="18669" y="50800"/>
                </a:lnTo>
                <a:lnTo>
                  <a:pt x="31623" y="108076"/>
                </a:lnTo>
                <a:lnTo>
                  <a:pt x="37719" y="146176"/>
                </a:lnTo>
                <a:lnTo>
                  <a:pt x="37719" y="184276"/>
                </a:lnTo>
                <a:lnTo>
                  <a:pt x="44196" y="254126"/>
                </a:lnTo>
                <a:lnTo>
                  <a:pt x="44196" y="285876"/>
                </a:lnTo>
                <a:lnTo>
                  <a:pt x="50673" y="317500"/>
                </a:lnTo>
                <a:lnTo>
                  <a:pt x="50673" y="355726"/>
                </a:lnTo>
                <a:lnTo>
                  <a:pt x="50673" y="368300"/>
                </a:lnTo>
                <a:lnTo>
                  <a:pt x="50673" y="374776"/>
                </a:lnTo>
                <a:lnTo>
                  <a:pt x="56896" y="368300"/>
                </a:lnTo>
                <a:lnTo>
                  <a:pt x="56896" y="336676"/>
                </a:lnTo>
                <a:lnTo>
                  <a:pt x="56896" y="317500"/>
                </a:lnTo>
                <a:lnTo>
                  <a:pt x="56896" y="304926"/>
                </a:lnTo>
                <a:lnTo>
                  <a:pt x="63373" y="273303"/>
                </a:lnTo>
                <a:lnTo>
                  <a:pt x="69850" y="260350"/>
                </a:lnTo>
                <a:lnTo>
                  <a:pt x="69850" y="247650"/>
                </a:lnTo>
                <a:lnTo>
                  <a:pt x="88519" y="235076"/>
                </a:lnTo>
                <a:lnTo>
                  <a:pt x="94996" y="235076"/>
                </a:lnTo>
                <a:lnTo>
                  <a:pt x="101473" y="235076"/>
                </a:lnTo>
                <a:lnTo>
                  <a:pt x="114046" y="241553"/>
                </a:lnTo>
                <a:lnTo>
                  <a:pt x="120523" y="247650"/>
                </a:lnTo>
                <a:lnTo>
                  <a:pt x="126746" y="254126"/>
                </a:lnTo>
                <a:lnTo>
                  <a:pt x="139700" y="279400"/>
                </a:lnTo>
                <a:lnTo>
                  <a:pt x="145796" y="292353"/>
                </a:lnTo>
                <a:lnTo>
                  <a:pt x="145796" y="304926"/>
                </a:lnTo>
                <a:lnTo>
                  <a:pt x="152273" y="317500"/>
                </a:lnTo>
                <a:lnTo>
                  <a:pt x="158750" y="336676"/>
                </a:lnTo>
                <a:lnTo>
                  <a:pt x="158750" y="349250"/>
                </a:lnTo>
                <a:lnTo>
                  <a:pt x="164846" y="355726"/>
                </a:lnTo>
                <a:lnTo>
                  <a:pt x="171323" y="355726"/>
                </a:lnTo>
                <a:lnTo>
                  <a:pt x="177419" y="355726"/>
                </a:lnTo>
                <a:lnTo>
                  <a:pt x="177419" y="349250"/>
                </a:lnTo>
              </a:path>
              <a:path w="514350" h="553085">
                <a:moveTo>
                  <a:pt x="215646" y="298450"/>
                </a:moveTo>
                <a:lnTo>
                  <a:pt x="222123" y="323976"/>
                </a:lnTo>
                <a:lnTo>
                  <a:pt x="222123" y="330453"/>
                </a:lnTo>
                <a:lnTo>
                  <a:pt x="228600" y="349250"/>
                </a:lnTo>
                <a:lnTo>
                  <a:pt x="228600" y="355726"/>
                </a:lnTo>
              </a:path>
              <a:path w="514350" h="553085">
                <a:moveTo>
                  <a:pt x="228600" y="222503"/>
                </a:moveTo>
                <a:lnTo>
                  <a:pt x="234696" y="222503"/>
                </a:lnTo>
                <a:lnTo>
                  <a:pt x="241173" y="222503"/>
                </a:lnTo>
                <a:lnTo>
                  <a:pt x="247269" y="228600"/>
                </a:lnTo>
              </a:path>
              <a:path w="514350" h="553085">
                <a:moveTo>
                  <a:pt x="285496" y="292353"/>
                </a:moveTo>
                <a:lnTo>
                  <a:pt x="285496" y="298450"/>
                </a:lnTo>
                <a:lnTo>
                  <a:pt x="279273" y="298450"/>
                </a:lnTo>
                <a:lnTo>
                  <a:pt x="279273" y="311403"/>
                </a:lnTo>
                <a:lnTo>
                  <a:pt x="279273" y="317500"/>
                </a:lnTo>
                <a:lnTo>
                  <a:pt x="279273" y="323976"/>
                </a:lnTo>
                <a:lnTo>
                  <a:pt x="285496" y="330453"/>
                </a:lnTo>
                <a:lnTo>
                  <a:pt x="291973" y="336676"/>
                </a:lnTo>
                <a:lnTo>
                  <a:pt x="298450" y="343153"/>
                </a:lnTo>
                <a:lnTo>
                  <a:pt x="311023" y="343153"/>
                </a:lnTo>
                <a:lnTo>
                  <a:pt x="317119" y="343153"/>
                </a:lnTo>
                <a:lnTo>
                  <a:pt x="330073" y="343153"/>
                </a:lnTo>
                <a:lnTo>
                  <a:pt x="336169" y="336676"/>
                </a:lnTo>
                <a:lnTo>
                  <a:pt x="336169" y="343153"/>
                </a:lnTo>
                <a:lnTo>
                  <a:pt x="336169" y="362203"/>
                </a:lnTo>
                <a:lnTo>
                  <a:pt x="336169" y="381253"/>
                </a:lnTo>
                <a:lnTo>
                  <a:pt x="336169" y="400303"/>
                </a:lnTo>
                <a:lnTo>
                  <a:pt x="342646" y="419100"/>
                </a:lnTo>
                <a:lnTo>
                  <a:pt x="342646" y="438150"/>
                </a:lnTo>
                <a:lnTo>
                  <a:pt x="349123" y="463676"/>
                </a:lnTo>
                <a:lnTo>
                  <a:pt x="355346" y="476250"/>
                </a:lnTo>
                <a:lnTo>
                  <a:pt x="355346" y="495426"/>
                </a:lnTo>
                <a:lnTo>
                  <a:pt x="361823" y="527050"/>
                </a:lnTo>
                <a:lnTo>
                  <a:pt x="361823" y="546100"/>
                </a:lnTo>
                <a:lnTo>
                  <a:pt x="355346" y="552576"/>
                </a:lnTo>
                <a:lnTo>
                  <a:pt x="349123" y="552576"/>
                </a:lnTo>
                <a:lnTo>
                  <a:pt x="342646" y="552576"/>
                </a:lnTo>
                <a:lnTo>
                  <a:pt x="323596" y="546100"/>
                </a:lnTo>
                <a:lnTo>
                  <a:pt x="311023" y="533526"/>
                </a:lnTo>
                <a:lnTo>
                  <a:pt x="279273" y="514476"/>
                </a:lnTo>
                <a:lnTo>
                  <a:pt x="266319" y="501903"/>
                </a:lnTo>
                <a:lnTo>
                  <a:pt x="253746" y="482726"/>
                </a:lnTo>
                <a:lnTo>
                  <a:pt x="228600" y="444626"/>
                </a:lnTo>
                <a:lnTo>
                  <a:pt x="222123" y="425576"/>
                </a:lnTo>
                <a:lnTo>
                  <a:pt x="215646" y="387350"/>
                </a:lnTo>
              </a:path>
              <a:path w="514350" h="553085">
                <a:moveTo>
                  <a:pt x="387350" y="127126"/>
                </a:moveTo>
                <a:lnTo>
                  <a:pt x="387350" y="184276"/>
                </a:lnTo>
                <a:lnTo>
                  <a:pt x="387350" y="127126"/>
                </a:lnTo>
                <a:lnTo>
                  <a:pt x="387350" y="222503"/>
                </a:lnTo>
                <a:lnTo>
                  <a:pt x="387350" y="292353"/>
                </a:lnTo>
                <a:lnTo>
                  <a:pt x="387350" y="323976"/>
                </a:lnTo>
                <a:lnTo>
                  <a:pt x="399923" y="374776"/>
                </a:lnTo>
                <a:lnTo>
                  <a:pt x="406019" y="387350"/>
                </a:lnTo>
                <a:lnTo>
                  <a:pt x="418973" y="406400"/>
                </a:lnTo>
                <a:lnTo>
                  <a:pt x="418973" y="412876"/>
                </a:lnTo>
                <a:lnTo>
                  <a:pt x="431546" y="412876"/>
                </a:lnTo>
                <a:lnTo>
                  <a:pt x="431546" y="406400"/>
                </a:lnTo>
                <a:lnTo>
                  <a:pt x="438023" y="387350"/>
                </a:lnTo>
                <a:lnTo>
                  <a:pt x="444246" y="374776"/>
                </a:lnTo>
                <a:lnTo>
                  <a:pt x="444246" y="368300"/>
                </a:lnTo>
                <a:lnTo>
                  <a:pt x="450723" y="355726"/>
                </a:lnTo>
                <a:lnTo>
                  <a:pt x="457200" y="349250"/>
                </a:lnTo>
                <a:lnTo>
                  <a:pt x="463296" y="349250"/>
                </a:lnTo>
                <a:lnTo>
                  <a:pt x="469773" y="355726"/>
                </a:lnTo>
                <a:lnTo>
                  <a:pt x="475869" y="368300"/>
                </a:lnTo>
                <a:lnTo>
                  <a:pt x="482346" y="374776"/>
                </a:lnTo>
                <a:lnTo>
                  <a:pt x="488823" y="387350"/>
                </a:lnTo>
                <a:lnTo>
                  <a:pt x="501396" y="406400"/>
                </a:lnTo>
                <a:lnTo>
                  <a:pt x="507873" y="412876"/>
                </a:lnTo>
                <a:lnTo>
                  <a:pt x="514096" y="432053"/>
                </a:lnTo>
                <a:lnTo>
                  <a:pt x="514096" y="438150"/>
                </a:lnTo>
              </a:path>
            </a:pathLst>
          </a:custGeom>
          <a:ln w="1905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9585705" y="2319781"/>
            <a:ext cx="534035" cy="304800"/>
            <a:chOff x="9585705" y="2319781"/>
            <a:chExt cx="534035" cy="304800"/>
          </a:xfrm>
        </p:grpSpPr>
        <p:sp>
          <p:nvSpPr>
            <p:cNvPr id="11" name="object 11"/>
            <p:cNvSpPr/>
            <p:nvPr/>
          </p:nvSpPr>
          <p:spPr>
            <a:xfrm>
              <a:off x="9595231" y="2329306"/>
              <a:ext cx="260985" cy="280035"/>
            </a:xfrm>
            <a:custGeom>
              <a:avLst/>
              <a:gdLst/>
              <a:ahLst/>
              <a:cxnLst/>
              <a:rect l="l" t="t" r="r" b="b"/>
              <a:pathLst>
                <a:path w="260984" h="280035">
                  <a:moveTo>
                    <a:pt x="0" y="0"/>
                  </a:moveTo>
                  <a:lnTo>
                    <a:pt x="12953" y="38100"/>
                  </a:lnTo>
                  <a:lnTo>
                    <a:pt x="19176" y="70103"/>
                  </a:lnTo>
                  <a:lnTo>
                    <a:pt x="25653" y="95376"/>
                  </a:lnTo>
                  <a:lnTo>
                    <a:pt x="44703" y="152526"/>
                  </a:lnTo>
                  <a:lnTo>
                    <a:pt x="44703" y="177800"/>
                  </a:lnTo>
                  <a:lnTo>
                    <a:pt x="57276" y="228600"/>
                  </a:lnTo>
                  <a:lnTo>
                    <a:pt x="63753" y="247650"/>
                  </a:lnTo>
                  <a:lnTo>
                    <a:pt x="63753" y="260603"/>
                  </a:lnTo>
                  <a:lnTo>
                    <a:pt x="69850" y="273176"/>
                  </a:lnTo>
                  <a:lnTo>
                    <a:pt x="69850" y="279653"/>
                  </a:lnTo>
                  <a:lnTo>
                    <a:pt x="69850" y="273176"/>
                  </a:lnTo>
                  <a:lnTo>
                    <a:pt x="69850" y="266700"/>
                  </a:lnTo>
                  <a:lnTo>
                    <a:pt x="69850" y="260603"/>
                  </a:lnTo>
                  <a:lnTo>
                    <a:pt x="69850" y="228600"/>
                  </a:lnTo>
                  <a:lnTo>
                    <a:pt x="69850" y="215900"/>
                  </a:lnTo>
                  <a:lnTo>
                    <a:pt x="76326" y="203326"/>
                  </a:lnTo>
                  <a:lnTo>
                    <a:pt x="82803" y="190753"/>
                  </a:lnTo>
                  <a:lnTo>
                    <a:pt x="95503" y="184276"/>
                  </a:lnTo>
                  <a:lnTo>
                    <a:pt x="108076" y="184276"/>
                  </a:lnTo>
                  <a:lnTo>
                    <a:pt x="139700" y="190753"/>
                  </a:lnTo>
                  <a:lnTo>
                    <a:pt x="152653" y="196850"/>
                  </a:lnTo>
                  <a:lnTo>
                    <a:pt x="184403" y="215900"/>
                  </a:lnTo>
                  <a:lnTo>
                    <a:pt x="190880" y="228600"/>
                  </a:lnTo>
                  <a:lnTo>
                    <a:pt x="196976" y="235076"/>
                  </a:lnTo>
                  <a:lnTo>
                    <a:pt x="203453" y="254126"/>
                  </a:lnTo>
                  <a:lnTo>
                    <a:pt x="203453" y="260603"/>
                  </a:lnTo>
                  <a:lnTo>
                    <a:pt x="196976" y="266700"/>
                  </a:lnTo>
                  <a:lnTo>
                    <a:pt x="171703" y="273176"/>
                  </a:lnTo>
                  <a:lnTo>
                    <a:pt x="158750" y="273176"/>
                  </a:lnTo>
                  <a:lnTo>
                    <a:pt x="146176" y="273176"/>
                  </a:lnTo>
                  <a:lnTo>
                    <a:pt x="127126" y="266700"/>
                  </a:lnTo>
                  <a:lnTo>
                    <a:pt x="114553" y="266700"/>
                  </a:lnTo>
                  <a:lnTo>
                    <a:pt x="108076" y="254126"/>
                  </a:lnTo>
                  <a:lnTo>
                    <a:pt x="108076" y="241553"/>
                  </a:lnTo>
                </a:path>
                <a:path w="260984" h="280035">
                  <a:moveTo>
                    <a:pt x="247776" y="235076"/>
                  </a:moveTo>
                  <a:lnTo>
                    <a:pt x="254253" y="247650"/>
                  </a:lnTo>
                  <a:lnTo>
                    <a:pt x="247776" y="235076"/>
                  </a:lnTo>
                  <a:lnTo>
                    <a:pt x="260730" y="254126"/>
                  </a:lnTo>
                  <a:lnTo>
                    <a:pt x="260730" y="260603"/>
                  </a:lnTo>
                  <a:lnTo>
                    <a:pt x="260730" y="266700"/>
                  </a:lnTo>
                  <a:lnTo>
                    <a:pt x="260730" y="260603"/>
                  </a:lnTo>
                  <a:lnTo>
                    <a:pt x="260730" y="254126"/>
                  </a:lnTo>
                  <a:lnTo>
                    <a:pt x="260730" y="247650"/>
                  </a:lnTo>
                  <a:lnTo>
                    <a:pt x="260730" y="241553"/>
                  </a:lnTo>
                  <a:lnTo>
                    <a:pt x="260730" y="235076"/>
                  </a:lnTo>
                  <a:lnTo>
                    <a:pt x="260730" y="228600"/>
                  </a:lnTo>
                </a:path>
                <a:path w="260984" h="280035">
                  <a:moveTo>
                    <a:pt x="235076" y="101853"/>
                  </a:moveTo>
                  <a:lnTo>
                    <a:pt x="241553" y="101853"/>
                  </a:lnTo>
                  <a:lnTo>
                    <a:pt x="247776" y="101853"/>
                  </a:lnTo>
                  <a:lnTo>
                    <a:pt x="247776" y="107950"/>
                  </a:lnTo>
                  <a:lnTo>
                    <a:pt x="247776" y="114426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3332" y="2504058"/>
              <a:ext cx="215901" cy="12052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8703436" y="2923031"/>
            <a:ext cx="565150" cy="457200"/>
            <a:chOff x="8703436" y="2923031"/>
            <a:chExt cx="565150" cy="457200"/>
          </a:xfrm>
        </p:grpSpPr>
        <p:sp>
          <p:nvSpPr>
            <p:cNvPr id="14" name="object 14"/>
            <p:cNvSpPr/>
            <p:nvPr/>
          </p:nvSpPr>
          <p:spPr>
            <a:xfrm>
              <a:off x="8712961" y="2932556"/>
              <a:ext cx="190500" cy="337185"/>
            </a:xfrm>
            <a:custGeom>
              <a:avLst/>
              <a:gdLst/>
              <a:ahLst/>
              <a:cxnLst/>
              <a:rect l="l" t="t" r="r" b="b"/>
              <a:pathLst>
                <a:path w="190500" h="337185">
                  <a:moveTo>
                    <a:pt x="0" y="0"/>
                  </a:moveTo>
                  <a:lnTo>
                    <a:pt x="25146" y="50800"/>
                  </a:lnTo>
                  <a:lnTo>
                    <a:pt x="37719" y="101600"/>
                  </a:lnTo>
                  <a:lnTo>
                    <a:pt x="50673" y="171450"/>
                  </a:lnTo>
                  <a:lnTo>
                    <a:pt x="50673" y="203453"/>
                  </a:lnTo>
                  <a:lnTo>
                    <a:pt x="56896" y="235076"/>
                  </a:lnTo>
                  <a:lnTo>
                    <a:pt x="56896" y="279400"/>
                  </a:lnTo>
                  <a:lnTo>
                    <a:pt x="56896" y="298450"/>
                  </a:lnTo>
                  <a:lnTo>
                    <a:pt x="56896" y="304926"/>
                  </a:lnTo>
                  <a:lnTo>
                    <a:pt x="56896" y="311150"/>
                  </a:lnTo>
                  <a:lnTo>
                    <a:pt x="56896" y="304926"/>
                  </a:lnTo>
                  <a:lnTo>
                    <a:pt x="56896" y="285876"/>
                  </a:lnTo>
                  <a:lnTo>
                    <a:pt x="56896" y="273303"/>
                  </a:lnTo>
                  <a:lnTo>
                    <a:pt x="69850" y="247776"/>
                  </a:lnTo>
                  <a:lnTo>
                    <a:pt x="75946" y="235076"/>
                  </a:lnTo>
                  <a:lnTo>
                    <a:pt x="82423" y="228600"/>
                  </a:lnTo>
                  <a:lnTo>
                    <a:pt x="94996" y="222503"/>
                  </a:lnTo>
                  <a:lnTo>
                    <a:pt x="101473" y="216026"/>
                  </a:lnTo>
                  <a:lnTo>
                    <a:pt x="107569" y="216026"/>
                  </a:lnTo>
                  <a:lnTo>
                    <a:pt x="126619" y="222503"/>
                  </a:lnTo>
                  <a:lnTo>
                    <a:pt x="133096" y="235076"/>
                  </a:lnTo>
                  <a:lnTo>
                    <a:pt x="139573" y="254253"/>
                  </a:lnTo>
                  <a:lnTo>
                    <a:pt x="145796" y="266826"/>
                  </a:lnTo>
                  <a:lnTo>
                    <a:pt x="152273" y="298450"/>
                  </a:lnTo>
                  <a:lnTo>
                    <a:pt x="152273" y="311150"/>
                  </a:lnTo>
                  <a:lnTo>
                    <a:pt x="164846" y="330200"/>
                  </a:lnTo>
                  <a:lnTo>
                    <a:pt x="164846" y="336676"/>
                  </a:lnTo>
                  <a:lnTo>
                    <a:pt x="171323" y="336676"/>
                  </a:lnTo>
                  <a:lnTo>
                    <a:pt x="177419" y="336676"/>
                  </a:lnTo>
                  <a:lnTo>
                    <a:pt x="183896" y="336676"/>
                  </a:lnTo>
                  <a:lnTo>
                    <a:pt x="190373" y="33020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38132" y="3120008"/>
              <a:ext cx="171705" cy="2602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50984" y="3034156"/>
              <a:ext cx="108585" cy="247650"/>
            </a:xfrm>
            <a:custGeom>
              <a:avLst/>
              <a:gdLst/>
              <a:ahLst/>
              <a:cxnLst/>
              <a:rect l="l" t="t" r="r" b="b"/>
              <a:pathLst>
                <a:path w="108584" h="247650">
                  <a:moveTo>
                    <a:pt x="0" y="0"/>
                  </a:moveTo>
                  <a:lnTo>
                    <a:pt x="0" y="6476"/>
                  </a:lnTo>
                  <a:lnTo>
                    <a:pt x="0" y="19050"/>
                  </a:lnTo>
                  <a:lnTo>
                    <a:pt x="6223" y="57276"/>
                  </a:lnTo>
                  <a:lnTo>
                    <a:pt x="12700" y="101853"/>
                  </a:lnTo>
                  <a:lnTo>
                    <a:pt x="12700" y="127000"/>
                  </a:lnTo>
                  <a:lnTo>
                    <a:pt x="12700" y="171703"/>
                  </a:lnTo>
                  <a:lnTo>
                    <a:pt x="19176" y="184276"/>
                  </a:lnTo>
                  <a:lnTo>
                    <a:pt x="19176" y="190753"/>
                  </a:lnTo>
                  <a:lnTo>
                    <a:pt x="25273" y="203326"/>
                  </a:lnTo>
                  <a:lnTo>
                    <a:pt x="31750" y="203326"/>
                  </a:lnTo>
                  <a:lnTo>
                    <a:pt x="37846" y="203326"/>
                  </a:lnTo>
                  <a:lnTo>
                    <a:pt x="37846" y="196850"/>
                  </a:lnTo>
                  <a:lnTo>
                    <a:pt x="50800" y="190753"/>
                  </a:lnTo>
                  <a:lnTo>
                    <a:pt x="63373" y="177800"/>
                  </a:lnTo>
                  <a:lnTo>
                    <a:pt x="69850" y="171703"/>
                  </a:lnTo>
                  <a:lnTo>
                    <a:pt x="76073" y="165226"/>
                  </a:lnTo>
                  <a:lnTo>
                    <a:pt x="82550" y="165226"/>
                  </a:lnTo>
                  <a:lnTo>
                    <a:pt x="89026" y="165226"/>
                  </a:lnTo>
                  <a:lnTo>
                    <a:pt x="95123" y="171703"/>
                  </a:lnTo>
                  <a:lnTo>
                    <a:pt x="95123" y="190753"/>
                  </a:lnTo>
                  <a:lnTo>
                    <a:pt x="95123" y="203326"/>
                  </a:lnTo>
                  <a:lnTo>
                    <a:pt x="101600" y="222503"/>
                  </a:lnTo>
                  <a:lnTo>
                    <a:pt x="101600" y="235076"/>
                  </a:lnTo>
                  <a:lnTo>
                    <a:pt x="101600" y="247650"/>
                  </a:lnTo>
                  <a:lnTo>
                    <a:pt x="108076" y="24765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668509" y="3037585"/>
            <a:ext cx="609600" cy="184150"/>
            <a:chOff x="9668509" y="3037585"/>
            <a:chExt cx="609600" cy="184150"/>
          </a:xfrm>
        </p:grpSpPr>
        <p:sp>
          <p:nvSpPr>
            <p:cNvPr id="18" name="object 18"/>
            <p:cNvSpPr/>
            <p:nvPr/>
          </p:nvSpPr>
          <p:spPr>
            <a:xfrm>
              <a:off x="9678034" y="3047110"/>
              <a:ext cx="318135" cy="165100"/>
            </a:xfrm>
            <a:custGeom>
              <a:avLst/>
              <a:gdLst/>
              <a:ahLst/>
              <a:cxnLst/>
              <a:rect l="l" t="t" r="r" b="b"/>
              <a:pathLst>
                <a:path w="318134" h="165100">
                  <a:moveTo>
                    <a:pt x="0" y="50800"/>
                  </a:moveTo>
                  <a:lnTo>
                    <a:pt x="6223" y="63373"/>
                  </a:lnTo>
                  <a:lnTo>
                    <a:pt x="25273" y="101473"/>
                  </a:lnTo>
                  <a:lnTo>
                    <a:pt x="31750" y="114046"/>
                  </a:lnTo>
                  <a:lnTo>
                    <a:pt x="44323" y="139700"/>
                  </a:lnTo>
                  <a:lnTo>
                    <a:pt x="50800" y="152273"/>
                  </a:lnTo>
                  <a:lnTo>
                    <a:pt x="63373" y="158750"/>
                  </a:lnTo>
                  <a:lnTo>
                    <a:pt x="63373" y="164846"/>
                  </a:lnTo>
                  <a:lnTo>
                    <a:pt x="69850" y="158750"/>
                  </a:lnTo>
                  <a:lnTo>
                    <a:pt x="75946" y="152273"/>
                  </a:lnTo>
                  <a:lnTo>
                    <a:pt x="75946" y="145796"/>
                  </a:lnTo>
                  <a:lnTo>
                    <a:pt x="75946" y="126746"/>
                  </a:lnTo>
                  <a:lnTo>
                    <a:pt x="75946" y="107950"/>
                  </a:lnTo>
                  <a:lnTo>
                    <a:pt x="75946" y="94996"/>
                  </a:lnTo>
                  <a:lnTo>
                    <a:pt x="82423" y="82423"/>
                  </a:lnTo>
                  <a:lnTo>
                    <a:pt x="82423" y="63373"/>
                  </a:lnTo>
                  <a:lnTo>
                    <a:pt x="88900" y="50800"/>
                  </a:lnTo>
                  <a:lnTo>
                    <a:pt x="88900" y="44323"/>
                  </a:lnTo>
                  <a:lnTo>
                    <a:pt x="101600" y="38100"/>
                  </a:lnTo>
                  <a:lnTo>
                    <a:pt x="108076" y="38100"/>
                  </a:lnTo>
                  <a:lnTo>
                    <a:pt x="120650" y="44323"/>
                  </a:lnTo>
                  <a:lnTo>
                    <a:pt x="126746" y="50800"/>
                  </a:lnTo>
                  <a:lnTo>
                    <a:pt x="133223" y="50800"/>
                  </a:lnTo>
                  <a:lnTo>
                    <a:pt x="152273" y="56896"/>
                  </a:lnTo>
                  <a:lnTo>
                    <a:pt x="158750" y="63373"/>
                  </a:lnTo>
                  <a:lnTo>
                    <a:pt x="164973" y="69850"/>
                  </a:lnTo>
                  <a:lnTo>
                    <a:pt x="164973" y="75946"/>
                  </a:lnTo>
                  <a:lnTo>
                    <a:pt x="164973" y="88900"/>
                  </a:lnTo>
                  <a:lnTo>
                    <a:pt x="158750" y="101473"/>
                  </a:lnTo>
                  <a:lnTo>
                    <a:pt x="158750" y="114046"/>
                  </a:lnTo>
                  <a:lnTo>
                    <a:pt x="152273" y="145796"/>
                  </a:lnTo>
                  <a:lnTo>
                    <a:pt x="152273" y="158750"/>
                  </a:lnTo>
                  <a:lnTo>
                    <a:pt x="158750" y="158750"/>
                  </a:lnTo>
                  <a:lnTo>
                    <a:pt x="164973" y="164846"/>
                  </a:lnTo>
                  <a:lnTo>
                    <a:pt x="177926" y="164846"/>
                  </a:lnTo>
                  <a:lnTo>
                    <a:pt x="184023" y="158750"/>
                  </a:lnTo>
                  <a:lnTo>
                    <a:pt x="196596" y="145796"/>
                  </a:lnTo>
                  <a:lnTo>
                    <a:pt x="203073" y="139700"/>
                  </a:lnTo>
                  <a:lnTo>
                    <a:pt x="209550" y="133223"/>
                  </a:lnTo>
                  <a:lnTo>
                    <a:pt x="215646" y="114046"/>
                  </a:lnTo>
                  <a:lnTo>
                    <a:pt x="215646" y="94996"/>
                  </a:lnTo>
                  <a:lnTo>
                    <a:pt x="215646" y="88900"/>
                  </a:lnTo>
                  <a:lnTo>
                    <a:pt x="209550" y="82423"/>
                  </a:lnTo>
                  <a:lnTo>
                    <a:pt x="209550" y="75946"/>
                  </a:lnTo>
                  <a:lnTo>
                    <a:pt x="203073" y="75946"/>
                  </a:lnTo>
                  <a:lnTo>
                    <a:pt x="203073" y="82423"/>
                  </a:lnTo>
                  <a:lnTo>
                    <a:pt x="203073" y="101473"/>
                  </a:lnTo>
                  <a:lnTo>
                    <a:pt x="209550" y="107950"/>
                  </a:lnTo>
                  <a:lnTo>
                    <a:pt x="209550" y="114046"/>
                  </a:lnTo>
                  <a:lnTo>
                    <a:pt x="215646" y="120523"/>
                  </a:lnTo>
                  <a:lnTo>
                    <a:pt x="222123" y="126746"/>
                  </a:lnTo>
                  <a:lnTo>
                    <a:pt x="228600" y="133223"/>
                  </a:lnTo>
                  <a:lnTo>
                    <a:pt x="234823" y="139700"/>
                  </a:lnTo>
                  <a:lnTo>
                    <a:pt x="247776" y="145796"/>
                  </a:lnTo>
                  <a:lnTo>
                    <a:pt x="253873" y="145796"/>
                  </a:lnTo>
                  <a:lnTo>
                    <a:pt x="260350" y="139700"/>
                  </a:lnTo>
                  <a:lnTo>
                    <a:pt x="260350" y="133223"/>
                  </a:lnTo>
                  <a:lnTo>
                    <a:pt x="260350" y="126746"/>
                  </a:lnTo>
                  <a:lnTo>
                    <a:pt x="260350" y="114046"/>
                  </a:lnTo>
                  <a:lnTo>
                    <a:pt x="260350" y="107950"/>
                  </a:lnTo>
                  <a:lnTo>
                    <a:pt x="266826" y="88900"/>
                  </a:lnTo>
                  <a:lnTo>
                    <a:pt x="266826" y="82423"/>
                  </a:lnTo>
                  <a:lnTo>
                    <a:pt x="266826" y="63373"/>
                  </a:lnTo>
                  <a:lnTo>
                    <a:pt x="272923" y="56896"/>
                  </a:lnTo>
                  <a:lnTo>
                    <a:pt x="279400" y="56896"/>
                  </a:lnTo>
                  <a:lnTo>
                    <a:pt x="285496" y="56896"/>
                  </a:lnTo>
                  <a:lnTo>
                    <a:pt x="285496" y="63373"/>
                  </a:lnTo>
                  <a:lnTo>
                    <a:pt x="291973" y="63373"/>
                  </a:lnTo>
                  <a:lnTo>
                    <a:pt x="291973" y="69850"/>
                  </a:lnTo>
                  <a:lnTo>
                    <a:pt x="298450" y="75946"/>
                  </a:lnTo>
                  <a:lnTo>
                    <a:pt x="304546" y="82423"/>
                  </a:lnTo>
                  <a:lnTo>
                    <a:pt x="311023" y="88900"/>
                  </a:lnTo>
                  <a:lnTo>
                    <a:pt x="311023" y="94996"/>
                  </a:lnTo>
                  <a:lnTo>
                    <a:pt x="317500" y="94996"/>
                  </a:lnTo>
                </a:path>
                <a:path w="318134" h="165100">
                  <a:moveTo>
                    <a:pt x="317500" y="0"/>
                  </a:moveTo>
                  <a:lnTo>
                    <a:pt x="317500" y="0"/>
                  </a:lnTo>
                  <a:lnTo>
                    <a:pt x="317881" y="0"/>
                  </a:lnTo>
                </a:path>
              </a:pathLst>
            </a:custGeom>
            <a:ln w="1905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0332" y="3113531"/>
              <a:ext cx="247651" cy="69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EDD37C5E6EF408C936612402FAB23" ma:contentTypeVersion="2" ma:contentTypeDescription="Create a new document." ma:contentTypeScope="" ma:versionID="9d4fb952dab1d21ef7353847fbf8aeaa">
  <xsd:schema xmlns:xsd="http://www.w3.org/2001/XMLSchema" xmlns:xs="http://www.w3.org/2001/XMLSchema" xmlns:p="http://schemas.microsoft.com/office/2006/metadata/properties" xmlns:ns2="a0aa0f62-0089-45e5-a70c-744e11f105bf" targetNamespace="http://schemas.microsoft.com/office/2006/metadata/properties" ma:root="true" ma:fieldsID="70a18cd72b88244595462bb53fab5852" ns2:_="">
    <xsd:import namespace="a0aa0f62-0089-45e5-a70c-744e11f105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aa0f62-0089-45e5-a70c-744e11f105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557D69-6688-4C4A-AB28-E8B67993810E}"/>
</file>

<file path=customXml/itemProps2.xml><?xml version="1.0" encoding="utf-8"?>
<ds:datastoreItem xmlns:ds="http://schemas.openxmlformats.org/officeDocument/2006/customXml" ds:itemID="{33733364-5C89-4593-A06E-251519F31977}"/>
</file>

<file path=customXml/itemProps3.xml><?xml version="1.0" encoding="utf-8"?>
<ds:datastoreItem xmlns:ds="http://schemas.openxmlformats.org/officeDocument/2006/customXml" ds:itemID="{821D8459-ED82-40C5-8E82-1E55A8A08D7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625</Words>
  <Application>Microsoft Office PowerPoint</Application>
  <PresentationFormat>Custom</PresentationFormat>
  <Paragraphs>185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Calibri</vt:lpstr>
      <vt:lpstr>Calibri Light</vt:lpstr>
      <vt:lpstr>Cambria</vt:lpstr>
      <vt:lpstr>Cambria Math</vt:lpstr>
      <vt:lpstr>Office Theme</vt:lpstr>
      <vt:lpstr>Neural Networks and Deep Learning  Professional Elective –III ( PE850IT)</vt:lpstr>
      <vt:lpstr>Train/dev/test sets Bias and Variance  </vt:lpstr>
      <vt:lpstr>PowerPoint Presentation</vt:lpstr>
      <vt:lpstr>Applied ML is a highly iterative process</vt:lpstr>
      <vt:lpstr>Train/dev/test sets</vt:lpstr>
      <vt:lpstr>Mismatched train/test distribution</vt:lpstr>
      <vt:lpstr>Bias and Variance</vt:lpstr>
      <vt:lpstr>Bias and Variance</vt:lpstr>
      <vt:lpstr>High bias and high variance</vt:lpstr>
      <vt:lpstr>Basic recipe for machine learning</vt:lpstr>
      <vt:lpstr>Basic recipe for machine learning</vt:lpstr>
      <vt:lpstr>Regularizing your  neural network</vt:lpstr>
      <vt:lpstr>Logistic regression</vt:lpstr>
      <vt:lpstr>Neural network</vt:lpstr>
      <vt:lpstr>How does regularization prevent overfitting?</vt:lpstr>
      <vt:lpstr>Regularizing your  neural network</vt:lpstr>
      <vt:lpstr>How does regularization prevent overfitting?</vt:lpstr>
      <vt:lpstr>How does regularization prevent overfitting?</vt:lpstr>
      <vt:lpstr>Regularizing your  neural network</vt:lpstr>
      <vt:lpstr>Dropout regularization</vt:lpstr>
      <vt:lpstr>Implementing dropout (“Inverted dropout”)</vt:lpstr>
      <vt:lpstr>Making predictions at test time</vt:lpstr>
      <vt:lpstr>Regularizing your  neural network</vt:lpstr>
      <vt:lpstr>Why does drop-out work?</vt:lpstr>
      <vt:lpstr>Regularizing your  neural network</vt:lpstr>
      <vt:lpstr>PowerPoint Presentation</vt:lpstr>
      <vt:lpstr>Early stopping</vt:lpstr>
      <vt:lpstr>PowerPoint Presentation</vt:lpstr>
      <vt:lpstr>Normalizing training sets</vt:lpstr>
      <vt:lpstr>Why normalize inputs?</vt:lpstr>
      <vt:lpstr>PowerPoint Presentation</vt:lpstr>
      <vt:lpstr>Vanishing/exploding gradients</vt:lpstr>
      <vt:lpstr>Single neuron example</vt:lpstr>
      <vt:lpstr>PowerPoint Presentation</vt:lpstr>
      <vt:lpstr>Checking your derivative computation</vt:lpstr>
      <vt:lpstr>Checking your derivative computation</vt:lpstr>
      <vt:lpstr>PowerPoint Presentation</vt:lpstr>
      <vt:lpstr>Gradient check for a neural network</vt:lpstr>
      <vt:lpstr>Gradient checking (Grad check)</vt:lpstr>
      <vt:lpstr>PowerPoint Presentation</vt:lpstr>
      <vt:lpstr>Gradient checking implementation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and Deep Learning  Professional Elective –III ( PE850IT)</dc:title>
  <dc:creator>HITENDRA</dc:creator>
  <cp:lastModifiedBy>H</cp:lastModifiedBy>
  <cp:revision>16</cp:revision>
  <dcterms:created xsi:type="dcterms:W3CDTF">2021-09-29T04:46:46Z</dcterms:created>
  <dcterms:modified xsi:type="dcterms:W3CDTF">2021-10-04T09:23:24Z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2021-09-29T00:00:00Z</vt:filetime>
  </property>
  <property fmtid="{D5CDD505-2E9C-101B-9397-08002B2CF9AE}" pid="3" name="ContentTypeId">
    <vt:lpwstr>0x010100252EDD37C5E6EF408C936612402FAB23</vt:lpwstr>
  </property>
</Properties>
</file>